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84" r:id="rId4"/>
    <p:sldId id="285" r:id="rId5"/>
    <p:sldId id="283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D4E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howGuides="1"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AC12-96FE-4D36-AA74-D9D463B3548C}" type="datetimeFigureOut">
              <a:rPr lang="es-CL" smtClean="0"/>
              <a:pPr/>
              <a:t>23-06-2015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66449-F72B-44FB-8B06-13BFDE7E5F81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8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66449-F72B-44FB-8B06-13BFDE7E5F81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097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4860032" y="2136338"/>
            <a:ext cx="4030216" cy="147732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CL" sz="32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032" y="3886200"/>
            <a:ext cx="403021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92824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L" dirty="0" smtClean="0"/>
              <a:t>Privado y Confidencial</a:t>
            </a:r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2 Marcador de texto"/>
          <p:cNvSpPr>
            <a:spLocks noGrp="1"/>
          </p:cNvSpPr>
          <p:nvPr>
            <p:ph type="body" idx="13"/>
          </p:nvPr>
        </p:nvSpPr>
        <p:spPr>
          <a:xfrm>
            <a:off x="251520" y="593256"/>
            <a:ext cx="8208912" cy="639762"/>
          </a:xfrm>
        </p:spPr>
        <p:txBody>
          <a:bodyPr anchor="ctr" anchorCtr="0"/>
          <a:lstStyle>
            <a:lvl1pPr marL="0" indent="0">
              <a:buNone/>
              <a:defRPr lang="es-ES" sz="1700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984885"/>
          </a:xfrm>
        </p:spPr>
        <p:txBody>
          <a:bodyPr anchor="t"/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9520" y="1268761"/>
            <a:ext cx="4038600" cy="47525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50520" y="1268761"/>
            <a:ext cx="4038600" cy="47525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8" name="2 Marcador de texto"/>
          <p:cNvSpPr>
            <a:spLocks noGrp="1"/>
          </p:cNvSpPr>
          <p:nvPr>
            <p:ph type="body" idx="13"/>
          </p:nvPr>
        </p:nvSpPr>
        <p:spPr>
          <a:xfrm>
            <a:off x="251520" y="593256"/>
            <a:ext cx="8208912" cy="639762"/>
          </a:xfrm>
        </p:spPr>
        <p:txBody>
          <a:bodyPr anchor="ctr" anchorCtr="0"/>
          <a:lstStyle>
            <a:lvl1pPr marL="0" indent="0">
              <a:buNone/>
              <a:defRPr lang="es-ES" sz="1700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592422"/>
            <a:ext cx="4040188" cy="639762"/>
          </a:xfrm>
        </p:spPr>
        <p:txBody>
          <a:bodyPr anchor="b"/>
          <a:lstStyle>
            <a:lvl1pPr marL="0" indent="0">
              <a:buNone/>
              <a:defRPr lang="es-ES" sz="1700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83832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BA305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520" y="1268760"/>
            <a:ext cx="4040188" cy="47525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439345" y="592422"/>
            <a:ext cx="4041775" cy="639762"/>
          </a:xfrm>
        </p:spPr>
        <p:txBody>
          <a:bodyPr anchor="b"/>
          <a:lstStyle>
            <a:lvl1pPr marL="0" indent="0">
              <a:buNone/>
              <a:defRPr lang="es-ES" sz="1700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83832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BA305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439345" y="1268760"/>
            <a:ext cx="4041775" cy="47525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07996"/>
          </a:xfrm>
        </p:spPr>
        <p:txBody>
          <a:bodyPr anchor="b"/>
          <a:lstStyle>
            <a:lvl1pPr algn="l">
              <a:defRPr lang="es-CL" sz="2400" kern="1200" dirty="0" smtClean="0">
                <a:solidFill>
                  <a:srgbClr val="002D7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3005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84785"/>
            <a:ext cx="3008313" cy="4464496"/>
          </a:xfrm>
        </p:spPr>
        <p:txBody>
          <a:bodyPr/>
          <a:lstStyle>
            <a:lvl1pPr marL="0" indent="0">
              <a:buNone/>
              <a:defRPr lang="es-ES" sz="1700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83832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BA305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797152"/>
            <a:ext cx="5486400" cy="738664"/>
          </a:xfrm>
        </p:spPr>
        <p:txBody>
          <a:bodyPr anchor="b"/>
          <a:lstStyle>
            <a:lvl1pPr algn="l">
              <a:defRPr lang="es-CL" sz="2400" kern="1200" dirty="0" smtClean="0">
                <a:solidFill>
                  <a:srgbClr val="002D7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535816"/>
            <a:ext cx="5486400" cy="413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 banchile azul.jpg"/>
          <p:cNvPicPr>
            <a:picLocks noChangeAspect="1"/>
          </p:cNvPicPr>
          <p:nvPr/>
        </p:nvPicPr>
        <p:blipFill>
          <a:blip r:embed="rId11" cstate="print"/>
          <a:srcRect l="721" r="94167"/>
          <a:stretch>
            <a:fillRect/>
          </a:stretch>
        </p:blipFill>
        <p:spPr>
          <a:xfrm>
            <a:off x="8676456" y="0"/>
            <a:ext cx="467544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520" y="162352"/>
            <a:ext cx="8229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B4D4E"/>
                </a:solidFill>
                <a:latin typeface="+mn-lt"/>
              </a:defRPr>
            </a:lvl1pPr>
          </a:lstStyle>
          <a:p>
            <a:r>
              <a:rPr lang="es-CL" dirty="0" smtClean="0"/>
              <a:t>Privado y Confidencial</a:t>
            </a: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74904" y="64041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ABE69EFB-4C37-4E92-9EF4-7BD800196E3D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76"/>
          <a:stretch>
            <a:fillRect/>
          </a:stretch>
        </p:blipFill>
        <p:spPr>
          <a:xfrm>
            <a:off x="251519" y="6278768"/>
            <a:ext cx="487387" cy="4825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s-CL" sz="2400" kern="1200" dirty="0" smtClean="0">
          <a:solidFill>
            <a:srgbClr val="002D7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1838325" rtl="0" eaLnBrk="1" fontAlgn="base" latinLnBrk="0" hangingPunct="1">
        <a:spcBef>
          <a:spcPct val="20000"/>
        </a:spcBef>
        <a:spcAft>
          <a:spcPct val="0"/>
        </a:spcAft>
        <a:buClr>
          <a:srgbClr val="F59D01"/>
        </a:buClr>
        <a:buFont typeface="Arial" pitchFamily="34" charset="0"/>
        <a:buChar char="•"/>
        <a:defRPr lang="es-ES" sz="1600" kern="1200" smtClean="0">
          <a:solidFill>
            <a:srgbClr val="4B4D4E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1838325" rtl="0" eaLnBrk="1" fontAlgn="base" latinLnBrk="0" hangingPunct="1">
        <a:spcBef>
          <a:spcPct val="20000"/>
        </a:spcBef>
        <a:spcAft>
          <a:spcPct val="0"/>
        </a:spcAft>
        <a:buClr>
          <a:srgbClr val="F59D01"/>
        </a:buClr>
        <a:buFont typeface="Arial" pitchFamily="34" charset="0"/>
        <a:buChar char="–"/>
        <a:defRPr lang="es-ES" sz="1600" kern="1200" smtClean="0">
          <a:solidFill>
            <a:srgbClr val="4B4D4E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1838325" rtl="0" eaLnBrk="1" fontAlgn="base" latinLnBrk="0" hangingPunct="1">
        <a:spcBef>
          <a:spcPct val="20000"/>
        </a:spcBef>
        <a:spcAft>
          <a:spcPct val="0"/>
        </a:spcAft>
        <a:buClr>
          <a:srgbClr val="F59D01"/>
        </a:buClr>
        <a:buFont typeface="Arial" pitchFamily="34" charset="0"/>
        <a:buChar char="•"/>
        <a:defRPr lang="es-ES" sz="1600" kern="1200" smtClean="0">
          <a:solidFill>
            <a:srgbClr val="4B4D4E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1838325" rtl="0" eaLnBrk="1" fontAlgn="base" latinLnBrk="0" hangingPunct="1">
        <a:spcBef>
          <a:spcPct val="20000"/>
        </a:spcBef>
        <a:spcAft>
          <a:spcPct val="0"/>
        </a:spcAft>
        <a:buClr>
          <a:srgbClr val="F59D01"/>
        </a:buClr>
        <a:buFont typeface="Arial" pitchFamily="34" charset="0"/>
        <a:buChar char="–"/>
        <a:defRPr lang="es-ES" sz="1600" kern="1200" smtClean="0">
          <a:solidFill>
            <a:srgbClr val="4B4D4E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1838325" rtl="0" eaLnBrk="1" fontAlgn="base" latinLnBrk="0" hangingPunct="1">
        <a:spcBef>
          <a:spcPct val="20000"/>
        </a:spcBef>
        <a:spcAft>
          <a:spcPct val="0"/>
        </a:spcAft>
        <a:buClr>
          <a:srgbClr val="F59D01"/>
        </a:buClr>
        <a:buFont typeface="Arial" pitchFamily="34" charset="0"/>
        <a:buChar char="»"/>
        <a:defRPr lang="es-CL" sz="1600" kern="1200" dirty="0" smtClean="0">
          <a:solidFill>
            <a:srgbClr val="4B4D4E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2136338"/>
            <a:ext cx="4246240" cy="492443"/>
          </a:xfrm>
        </p:spPr>
        <p:txBody>
          <a:bodyPr/>
          <a:lstStyle/>
          <a:p>
            <a:pPr algn="ctr"/>
            <a:r>
              <a:rPr lang="es-CL" dirty="0" smtClean="0"/>
              <a:t>Prevención de Riesgos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Jornada de Inducción</a:t>
            </a:r>
            <a:endParaRPr lang="es-C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62352"/>
            <a:ext cx="8229600" cy="36933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endParaRPr lang="es-CL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2136338"/>
            <a:ext cx="4246240" cy="492443"/>
          </a:xfrm>
        </p:spPr>
        <p:txBody>
          <a:bodyPr/>
          <a:lstStyle/>
          <a:p>
            <a:pPr algn="ctr"/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Jornada de Inducción</a:t>
            </a:r>
            <a:endParaRPr lang="es-C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TOBANCHILE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FORMATOBANCHILE2014</Template>
  <TotalTime>481</TotalTime>
  <Words>10</Words>
  <Application>Microsoft Office PowerPoint</Application>
  <PresentationFormat>Presentación en pantalla (4:3)</PresentationFormat>
  <Paragraphs>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FORMATOBANCHILE2014</vt:lpstr>
      <vt:lpstr>Prevención de Riesgos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 de Inducción</dc:title>
  <dc:creator>Pololos</dc:creator>
  <cp:lastModifiedBy>Ximena Lillo Jaras</cp:lastModifiedBy>
  <cp:revision>67</cp:revision>
  <dcterms:created xsi:type="dcterms:W3CDTF">2014-05-23T01:50:37Z</dcterms:created>
  <dcterms:modified xsi:type="dcterms:W3CDTF">2015-06-23T19:25:21Z</dcterms:modified>
</cp:coreProperties>
</file>