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86454-3032-4701-84E4-FDCCB4279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20814-8D49-443D-A1E8-832EA1A05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361703-49A2-476E-ABBB-E18144C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5F1-7810-4212-A425-22D6F62D79AF}" type="datetimeFigureOut">
              <a:rPr lang="ru-RU" smtClean="0"/>
              <a:t>пн 15.05.23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FF1EC-4053-42B2-A948-CB6E8DBC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772553-B2F3-49A6-BFDA-DCE2C15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23E-6BCD-4A99-9439-AF00E314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11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6B541-35BB-4790-975F-E717B8AE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7492B7-587B-440E-BE6F-8A3A7C71B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5ED972-E511-46B6-85FA-98593054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5F1-7810-4212-A425-22D6F62D79AF}" type="datetimeFigureOut">
              <a:rPr lang="ru-RU" smtClean="0"/>
              <a:t>пн 15.05.23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9157B5-60FA-4AFA-AA3E-AEBF5A1A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4D89B2-9ABD-49FB-8695-1682B5A2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23E-6BCD-4A99-9439-AF00E314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8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8A192A-BC4D-4336-B404-45B24A38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4F5CA3-B3C8-42F9-B292-A908B5968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551057-0C31-48FF-B9BD-4DAAAF96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5F1-7810-4212-A425-22D6F62D79AF}" type="datetimeFigureOut">
              <a:rPr lang="ru-RU" smtClean="0"/>
              <a:t>пн 15.05.23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B1632B-1522-4FFA-958E-384C3858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CD0F0-5A06-4375-B29E-63946F65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23E-6BCD-4A99-9439-AF00E314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10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622AA-4984-4BCD-BD63-95F063A1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2E36E-9BC5-42F0-A070-5C171AAC8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0F032F-218B-41F3-9E50-AB4E4E81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5F1-7810-4212-A425-22D6F62D79AF}" type="datetimeFigureOut">
              <a:rPr lang="ru-RU" smtClean="0"/>
              <a:t>пн 15.05.23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B4020-00A9-496F-8F7C-863143AF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629D1-3145-4A7D-84EF-5D5F8604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23E-6BCD-4A99-9439-AF00E314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3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9BFB4-787B-4EC0-AB29-80F336F8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F884CA-D064-44A7-812C-1B424165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254E17-55EC-4FB2-9C2C-1BC043E4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5F1-7810-4212-A425-22D6F62D79AF}" type="datetimeFigureOut">
              <a:rPr lang="ru-RU" smtClean="0"/>
              <a:t>пн 15.05.23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8CE78-27D2-4A97-9BB8-05788FF2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2EEE9-25CA-4DA7-A480-59C6CF8E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23E-6BCD-4A99-9439-AF00E314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97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34F27-D61C-4022-BFE3-CE550F54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3D9FC-48C2-440A-97FE-E68E5C7C0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061204-BBFE-41AD-8DCA-C809C7845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0774DB-4538-403E-8EA7-A35FF946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5F1-7810-4212-A425-22D6F62D79AF}" type="datetimeFigureOut">
              <a:rPr lang="ru-RU" smtClean="0"/>
              <a:t>пн 15.05.23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C9E207-7489-4B1E-8F3E-B4873A6E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6F99B7-2168-48CA-A448-81E8D1E2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23E-6BCD-4A99-9439-AF00E314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01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B3E4E-5296-48C7-AFA2-126BEB47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4C0747-336C-490D-AA07-8906BC446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EE1852-1ED7-4547-A6A6-F4416AE7E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683556-6EF1-4C7D-A460-68A4A2D70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529890-A7F0-4208-B672-372975D61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D67006-0695-4F54-BB05-B161B55A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5F1-7810-4212-A425-22D6F62D79AF}" type="datetimeFigureOut">
              <a:rPr lang="ru-RU" smtClean="0"/>
              <a:t>пн 15.05.23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B2C6412-BE03-4E33-A1AB-1AF4EC41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D88A27-978D-47F0-BDCF-C01AA429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23E-6BCD-4A99-9439-AF00E314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77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A9102-9AD7-425A-915B-EED61D9B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6ADD71-2B1A-44A4-9718-60E587E3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5F1-7810-4212-A425-22D6F62D79AF}" type="datetimeFigureOut">
              <a:rPr lang="ru-RU" smtClean="0"/>
              <a:t>пн 15.05.23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4EF6A2-F960-41A2-8C83-B1398B2D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83A5EC-2C35-4856-A192-D6A18DD9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23E-6BCD-4A99-9439-AF00E314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4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180E8A-E716-4E0F-A8C2-7C113EB6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5F1-7810-4212-A425-22D6F62D79AF}" type="datetimeFigureOut">
              <a:rPr lang="ru-RU" smtClean="0"/>
              <a:t>пн 15.05.23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32E6DA-8B51-43B1-BAAA-40AC44C4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98004F-836B-4837-A67F-95FFE1BC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23E-6BCD-4A99-9439-AF00E314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06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4B78C-93C5-49CA-86A9-870BC663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AD60B-9A1C-4110-B08C-B60689691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153B5C-D15F-43DB-96E2-39A51DCB9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19110E-FB70-430E-9564-01526916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5F1-7810-4212-A425-22D6F62D79AF}" type="datetimeFigureOut">
              <a:rPr lang="ru-RU" smtClean="0"/>
              <a:t>пн 15.05.23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92E140-CE5F-40CD-9EA0-1F0DCF5D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C6F7CC-5F3A-47F7-A774-9D5D8721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23E-6BCD-4A99-9439-AF00E314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87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80A7A-90C8-46E1-8A57-A5D64582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952D8EF-AC1F-4CD6-AB0F-DB63BC35A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12F86F-2034-4FDB-8F6B-1295100A7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5C30C-67FF-456D-B5E2-FAB03FED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05F1-7810-4212-A425-22D6F62D79AF}" type="datetimeFigureOut">
              <a:rPr lang="ru-RU" smtClean="0"/>
              <a:t>пн 15.05.23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5975DD-3257-4188-8F02-910821A1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C6EA31-47DA-4154-91E7-0AF28B18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F23E-6BCD-4A99-9439-AF00E314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91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93048-3D75-44E2-B121-0F5A1A5B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41C605-1604-4D33-8CEF-AF9ACC23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27541-FB24-4D1A-91DE-B3F76D972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605F1-7810-4212-A425-22D6F62D79AF}" type="datetimeFigureOut">
              <a:rPr lang="ru-RU" smtClean="0"/>
              <a:t>пн 15.05.23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63DBE7-9A0B-41B5-A7CC-BB554EC1B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DF6D83-1024-46BF-B8C2-C96F2C096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F23E-6BCD-4A99-9439-AF00E314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59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8F9CD744-6987-4C8B-8E5F-9B85B6E9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0B8DEA-DFA6-435E-9ABD-E76DEF3C7BB6}"/>
              </a:ext>
            </a:extLst>
          </p:cNvPr>
          <p:cNvSpPr/>
          <p:nvPr/>
        </p:nvSpPr>
        <p:spPr>
          <a:xfrm>
            <a:off x="3105149" y="2289176"/>
            <a:ext cx="8759031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Консольное приложение </a:t>
            </a:r>
          </a:p>
          <a:p>
            <a:pPr algn="ctr"/>
            <a:r>
              <a:rPr lang="ru-RU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для общепита</a:t>
            </a:r>
          </a:p>
          <a:p>
            <a:pPr algn="ctr"/>
            <a:r>
              <a:rPr lang="ru-RU" sz="96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«</a:t>
            </a:r>
            <a:r>
              <a:rPr lang="en-US" sz="96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DISH</a:t>
            </a:r>
            <a:r>
              <a:rPr lang="ru-RU" sz="96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4395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F6D73EB-461B-49B0-BD03-538B0F2AD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00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9C50278-BF41-40CA-BD31-3C6E65A6A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3212344"/>
            <a:ext cx="4512524" cy="353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4D5491-0CE4-4520-B5BB-E7CEC3E26E05}"/>
              </a:ext>
            </a:extLst>
          </p:cNvPr>
          <p:cNvSpPr txBox="1"/>
          <p:nvPr/>
        </p:nvSpPr>
        <p:spPr>
          <a:xfrm>
            <a:off x="566101" y="544682"/>
            <a:ext cx="109539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Проблема</a:t>
            </a:r>
            <a:r>
              <a:rPr lang="ru-RU" sz="2400" dirty="0"/>
              <a:t>: Обслуживание официантами в кафе и ресторанах занимает большое количество времени из-за записей заказа на листочке в момент его оформления. Иногда двигаясь по залу кафе официант путает номера столиков. Часто происходят неприятные для посетителей ошибки, связанные с путаницей заказа, предоставление неполного счёта на оплату, неполного предоставления заказанных блюд  на кухню. Многие клиенты обижаются на эти ошибки, ищут другие места. Организация общепита теряет прибыль из-за ошибок официанта.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7F947-060F-4A08-BFC3-8C07454123FB}"/>
              </a:ext>
            </a:extLst>
          </p:cNvPr>
          <p:cNvSpPr txBox="1"/>
          <p:nvPr/>
        </p:nvSpPr>
        <p:spPr>
          <a:xfrm>
            <a:off x="566101" y="3429000"/>
            <a:ext cx="6506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Цель: </a:t>
            </a:r>
            <a:r>
              <a:rPr lang="ru-RU" sz="2400" dirty="0"/>
              <a:t>Создать программный продукт для официанта, который бы ускорил оформление заказа на каждом столике кафе и смог обеспечить надежное сохранение данных о счёте, блюдах заказанных посетителями.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84C99E3-C111-4D83-97A2-66B292758C03}"/>
              </a:ext>
            </a:extLst>
          </p:cNvPr>
          <p:cNvSpPr/>
          <p:nvPr/>
        </p:nvSpPr>
        <p:spPr>
          <a:xfrm>
            <a:off x="5394152" y="0"/>
            <a:ext cx="10434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Цель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55E9C-E96D-4657-8B70-AA2C046C5438}"/>
              </a:ext>
            </a:extLst>
          </p:cNvPr>
          <p:cNvSpPr txBox="1"/>
          <p:nvPr/>
        </p:nvSpPr>
        <p:spPr>
          <a:xfrm>
            <a:off x="566101" y="5482321"/>
            <a:ext cx="6506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Проект: </a:t>
            </a:r>
            <a:r>
              <a:rPr lang="ru-RU" sz="2400" dirty="0"/>
              <a:t>Консольное приложение для общепита на языке программирования </a:t>
            </a:r>
            <a:r>
              <a:rPr lang="en-US" sz="2400" dirty="0"/>
              <a:t>Python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8764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76D152-504E-43D1-BE56-706543D1D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7" y="1150882"/>
            <a:ext cx="10654145" cy="570711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0B8DEA-DFA6-435E-9ABD-E76DEF3C7BB6}"/>
              </a:ext>
            </a:extLst>
          </p:cNvPr>
          <p:cNvSpPr/>
          <p:nvPr/>
        </p:nvSpPr>
        <p:spPr>
          <a:xfrm>
            <a:off x="3237962" y="113299"/>
            <a:ext cx="535588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Блок-схема функциональных </a:t>
            </a:r>
          </a:p>
          <a:p>
            <a:pPr algn="ctr"/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особенностей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7164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302D5A4-61BF-461A-8DF0-D73BBE7E8E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t="1970"/>
          <a:stretch/>
        </p:blipFill>
        <p:spPr>
          <a:xfrm>
            <a:off x="0" y="0"/>
            <a:ext cx="12192000" cy="683692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4CE0D7-7DE3-43EE-B253-4B9FC3BBF223}"/>
              </a:ext>
            </a:extLst>
          </p:cNvPr>
          <p:cNvSpPr/>
          <p:nvPr/>
        </p:nvSpPr>
        <p:spPr>
          <a:xfrm>
            <a:off x="2234558" y="3689062"/>
            <a:ext cx="7722883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Если вы купите сегодня</a:t>
            </a:r>
          </a:p>
          <a:p>
            <a:pPr algn="ctr"/>
            <a:r>
              <a:rPr lang="en-US" sz="5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DISH </a:t>
            </a:r>
            <a:r>
              <a:rPr lang="ru-RU" sz="5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sz="5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</a:t>
            </a:r>
            <a:r>
              <a:rPr lang="ru-RU" sz="5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en-US" sz="5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000 </a:t>
            </a:r>
            <a:r>
              <a:rPr lang="ru-RU" sz="5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руб.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0E60CFB-40F7-4436-B886-63E7612CA129}"/>
              </a:ext>
            </a:extLst>
          </p:cNvPr>
          <p:cNvGrpSpPr/>
          <p:nvPr/>
        </p:nvGrpSpPr>
        <p:grpSpPr>
          <a:xfrm>
            <a:off x="2978447" y="1122074"/>
            <a:ext cx="6235105" cy="1446550"/>
            <a:chOff x="2978447" y="1122074"/>
            <a:chExt cx="6235105" cy="1446550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90B8DEA-DFA6-435E-9ABD-E76DEF3C7BB6}"/>
                </a:ext>
              </a:extLst>
            </p:cNvPr>
            <p:cNvSpPr/>
            <p:nvPr/>
          </p:nvSpPr>
          <p:spPr>
            <a:xfrm>
              <a:off x="2978447" y="1122074"/>
              <a:ext cx="6235105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4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Стоимость программы:</a:t>
              </a:r>
            </a:p>
            <a:p>
              <a:pPr algn="ctr"/>
              <a:r>
                <a:rPr lang="en-US" sz="4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ORDER DISH </a:t>
              </a:r>
              <a:r>
                <a:rPr lang="ru-RU" sz="4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=</a:t>
              </a:r>
              <a:r>
                <a:rPr lang="en-US" sz="4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25 000 </a:t>
              </a:r>
              <a:r>
                <a:rPr lang="ru-RU" sz="4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руб.</a:t>
              </a:r>
            </a:p>
          </p:txBody>
        </p:sp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44D68886-DC60-477D-8AB6-360592132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7951" y="2085976"/>
              <a:ext cx="2452849" cy="228601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28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D3945A-FC85-4674-9D57-EDB8D253A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1" b="17440"/>
          <a:stretch/>
        </p:blipFill>
        <p:spPr bwMode="auto">
          <a:xfrm>
            <a:off x="671946" y="3884673"/>
            <a:ext cx="3719945" cy="253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F6D73EB-461B-49B0-BD03-538B0F2AD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3"/>
          <a:stretch/>
        </p:blipFill>
        <p:spPr bwMode="auto">
          <a:xfrm>
            <a:off x="671946" y="966933"/>
            <a:ext cx="3719945" cy="273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4D5491-0CE4-4520-B5BB-E7CEC3E26E05}"/>
              </a:ext>
            </a:extLst>
          </p:cNvPr>
          <p:cNvSpPr txBox="1"/>
          <p:nvPr/>
        </p:nvSpPr>
        <p:spPr>
          <a:xfrm>
            <a:off x="4765965" y="966933"/>
            <a:ext cx="675409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результате получилось создать приложение, которое позволяет: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Считывать меню кафе или ресторана из файла;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Осуществлять быстрое оформление пищевого заказа посетителей из меню кафе;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Запрашивать сумму всех заказов с хранением чеков в текстовом файле;</a:t>
            </a:r>
          </a:p>
          <a:p>
            <a:pPr algn="just"/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84C99E3-C111-4D83-97A2-66B292758C03}"/>
              </a:ext>
            </a:extLst>
          </p:cNvPr>
          <p:cNvSpPr/>
          <p:nvPr/>
        </p:nvSpPr>
        <p:spPr>
          <a:xfrm>
            <a:off x="498764" y="124691"/>
            <a:ext cx="1102129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Выводы и анализ результатов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D27D9-5C16-4597-AF5F-B586E53136DE}"/>
              </a:ext>
            </a:extLst>
          </p:cNvPr>
          <p:cNvSpPr txBox="1"/>
          <p:nvPr/>
        </p:nvSpPr>
        <p:spPr>
          <a:xfrm>
            <a:off x="4655127" y="3491399"/>
            <a:ext cx="693419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ВЫВОД:</a:t>
            </a:r>
          </a:p>
          <a:p>
            <a:pPr algn="just"/>
            <a:r>
              <a:rPr lang="ru-RU" sz="2000" dirty="0"/>
              <a:t>Создание приложения и его использование в общепите позволит сократить время обслуживания посетителей официантами. Приложение позволит исключить ошибки при оформлении списка блюд. </a:t>
            </a:r>
          </a:p>
          <a:p>
            <a:pPr algn="just"/>
            <a:r>
              <a:rPr lang="ru-RU" sz="2000" dirty="0"/>
              <a:t>Даст дополнительную информацию о калорийности блюд и всего заказа.</a:t>
            </a:r>
          </a:p>
          <a:p>
            <a:pPr algn="just"/>
            <a:r>
              <a:rPr lang="ru-RU" sz="2000" dirty="0"/>
              <a:t>Что в совокупности улучшит бизнес владельца кафе-ресторана и обеспечит его стабильную доходность.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89107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241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VB_KATAEV</dc:creator>
  <cp:lastModifiedBy>VB_KATAEV</cp:lastModifiedBy>
  <cp:revision>4</cp:revision>
  <dcterms:created xsi:type="dcterms:W3CDTF">2023-05-15T04:22:13Z</dcterms:created>
  <dcterms:modified xsi:type="dcterms:W3CDTF">2023-05-15T06:32:47Z</dcterms:modified>
</cp:coreProperties>
</file>