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71" r:id="rId5"/>
    <p:sldId id="272" r:id="rId6"/>
    <p:sldId id="273" r:id="rId7"/>
    <p:sldId id="274" r:id="rId8"/>
    <p:sldId id="257" r:id="rId9"/>
    <p:sldId id="261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5828C-64FE-4558-8ABC-576C10716E06}" type="doc">
      <dgm:prSet qsTypeId="urn:microsoft.com/office/officeart/2005/8/quickstyle/simple3"/>
      <dgm:spPr/>
      <dgm:t>
        <a:bodyPr/>
        <a:p>
          <a:endParaRPr altLang="en-US"/>
        </a:p>
      </dgm:t>
    </dgm:pt>
    <dgm:pt modelId="{7486995C-4307-4C8D-AD5B-8A74B2D6E0C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1. </a:t>
          </a:r>
          <a:r>
            <a:rPr lang="ru-RU" b="0" i="0" u="none" baseline="0">
              <a:rtl val="0"/>
            </a:rPr>
            <a:t>Подготовительный этап</a:t>
          </a:r>
          <a:r>
            <a:rPr altLang="en-US"/>
            <a:t/>
          </a:r>
          <a:endParaRPr altLang="en-US"/>
        </a:p>
      </dgm:t>
    </dgm:pt>
    <dgm:pt modelId="{FBB72313-73E2-40DE-97F2-565EF8D27A69}" cxnId="{3EC85506-5763-45D4-8000-0248C8981ABC}" type="parTrans">
      <dgm:prSet/>
      <dgm:spPr/>
    </dgm:pt>
    <dgm:pt modelId="{EDA1D088-F373-4FA2-86B2-58055BBEA9CF}" cxnId="{3EC85506-5763-45D4-8000-0248C8981ABC}" type="sibTrans">
      <dgm:prSet/>
      <dgm:spPr/>
    </dgm:pt>
    <dgm:pt modelId="{89B39977-A339-41A0-B498-C6C423A8EA75}">
      <dgm:prSet/>
      <dgm:spPr/>
      <dgm:t>
        <a:bodyPr/>
        <a:p>
          <a:r>
            <a:rPr lang="ru-RU" b="0" i="0" u="none" baseline="0">
              <a:rtl val="0"/>
            </a:rPr>
            <a:t>Выбор темы проекта и уточнение названия</a:t>
          </a:r>
          <a:endParaRPr altLang="en-US"/>
        </a:p>
      </dgm:t>
    </dgm:pt>
    <dgm:pt modelId="{70B435F2-7C06-4004-B072-6E0D32F6B3F1}" cxnId="{97B4B701-9D1C-4527-9B39-D587307BAFA0}" type="parTrans">
      <dgm:prSet/>
      <dgm:spPr/>
    </dgm:pt>
    <dgm:pt modelId="{408E8275-6268-4ABD-99AF-3F71ADC2F6C9}" cxnId="{97B4B701-9D1C-4527-9B39-D587307BAFA0}" type="sibTrans">
      <dgm:prSet/>
      <dgm:spPr/>
    </dgm:pt>
    <dgm:pt modelId="{79686287-490A-4F89-BF15-9C12C16BC817}">
      <dgm:prSet/>
      <dgm:spPr/>
      <dgm:t>
        <a:bodyPr/>
        <a:p>
          <a:r>
            <a:rPr lang="ru-RU" b="0" i="0" u="none" baseline="0">
              <a:rtl val="0"/>
            </a:rPr>
            <a:t>Постановка проблемы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цели и задач проекта.</a:t>
          </a:r>
          <a:endParaRPr altLang="en-US"/>
        </a:p>
      </dgm:t>
    </dgm:pt>
    <dgm:pt modelId="{78FA87EF-6332-43C6-B193-125FD9A4C9FF}" cxnId="{118F6927-C0AC-4B77-84B2-18C9355B2741}" type="parTrans">
      <dgm:prSet/>
      <dgm:spPr/>
    </dgm:pt>
    <dgm:pt modelId="{41425530-1746-49B2-86FD-55294B5236D9}" cxnId="{118F6927-C0AC-4B77-84B2-18C9355B2741}" type="sibTrans">
      <dgm:prSet/>
      <dgm:spPr/>
    </dgm:pt>
    <dgm:pt modelId="{99E554F7-8C44-446D-AC64-5DBA9C759238}">
      <dgm:prSet/>
      <dgm:spPr/>
      <dgm:t>
        <a:bodyPr/>
        <a:p>
          <a:r>
            <a:rPr lang="ru-RU" b="0" i="0" u="none" baseline="0">
              <a:rtl val="0"/>
            </a:rPr>
            <a:t>Составление плана работы над проектом</a:t>
          </a:r>
          <a:endParaRPr altLang="en-US"/>
        </a:p>
      </dgm:t>
    </dgm:pt>
    <dgm:pt modelId="{B42E2E2C-0228-4E95-8683-A3E1D3255C68}" cxnId="{E1DFFE6A-B69F-47E5-A42D-E8C0822FF18C}" type="parTrans">
      <dgm:prSet/>
      <dgm:spPr/>
    </dgm:pt>
    <dgm:pt modelId="{E67EF172-A76C-48FF-BB51-810667E1094D}" cxnId="{E1DFFE6A-B69F-47E5-A42D-E8C0822FF18C}" type="sibTrans">
      <dgm:prSet/>
      <dgm:spPr/>
    </dgm:pt>
    <dgm:pt modelId="{B821765D-CDB5-4056-9DCA-1C7C1FE35283}">
      <dgm:prSet/>
      <dgm:spPr/>
      <dgm:t>
        <a:bodyPr/>
        <a:p>
          <a:r>
            <a:rPr lang="ru-RU" b="0" i="0" u="none" baseline="0">
              <a:rtl val="0"/>
            </a:rPr>
            <a:t>2. Основной этап </a:t>
          </a:r>
          <a:endParaRPr altLang="en-US"/>
        </a:p>
      </dgm:t>
    </dgm:pt>
    <dgm:pt modelId="{EEA5F064-D827-4E31-B10E-631FD0745807}" cxnId="{DA16886B-9B8E-44BE-B027-7C1067BBDBF8}" type="parTrans">
      <dgm:prSet/>
      <dgm:spPr/>
    </dgm:pt>
    <dgm:pt modelId="{ADE93E93-31EE-44F7-9791-5044BE2AE1E1}" cxnId="{DA16886B-9B8E-44BE-B027-7C1067BBDBF8}" type="sibTrans">
      <dgm:prSet/>
      <dgm:spPr/>
    </dgm:pt>
    <dgm:pt modelId="{0A81156D-AF77-4806-9410-AD50B352AAD3}">
      <dgm:prSet/>
      <dgm:spPr/>
      <dgm:t>
        <a:bodyPr/>
        <a:p>
          <a:r>
            <a:rPr lang="ru-RU" b="0" i="0" u="none" baseline="0">
              <a:rtl val="0"/>
            </a:rPr>
            <a:t>Анализ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обобщение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выводы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оформление работы</a:t>
          </a:r>
          <a:endParaRPr altLang="en-US"/>
        </a:p>
      </dgm:t>
    </dgm:pt>
    <dgm:pt modelId="{7DE0CD6C-D30A-4299-AAD8-E104BA145189}" cxnId="{5DACD5C3-E27A-402E-BB57-85CC0E023C58}" type="parTrans">
      <dgm:prSet/>
      <dgm:spPr/>
    </dgm:pt>
    <dgm:pt modelId="{3A958852-23AC-4F41-9D97-C21FEE0A1BE0}" cxnId="{5DACD5C3-E27A-402E-BB57-85CC0E023C58}" type="sibTrans">
      <dgm:prSet/>
      <dgm:spPr/>
    </dgm:pt>
    <dgm:pt modelId="{76241B7C-81FC-457F-92E9-6C3E052F7781}">
      <dgm:prSet/>
      <dgm:spPr/>
      <dgm:t>
        <a:bodyPr/>
        <a:p>
          <a:r>
            <a:rPr lang="ru-RU" b="0" i="0" u="none" baseline="0">
              <a:rtl val="0"/>
            </a:rPr>
            <a:t>3. Заключительный этап</a:t>
          </a:r>
          <a:endParaRPr altLang="en-US"/>
        </a:p>
      </dgm:t>
    </dgm:pt>
    <dgm:pt modelId="{57E92EDC-428A-4DBA-B438-406D47F0E072}" cxnId="{A06726A1-6A18-4CF0-8EF6-FE3C388826EC}" type="parTrans">
      <dgm:prSet/>
      <dgm:spPr/>
    </dgm:pt>
    <dgm:pt modelId="{5DE01975-9442-491C-8E90-AFA413156336}" cxnId="{A06726A1-6A18-4CF0-8EF6-FE3C388826EC}" type="sibTrans">
      <dgm:prSet/>
      <dgm:spPr/>
    </dgm:pt>
    <dgm:pt modelId="{F1C4EF7B-4DEC-48FE-A422-45E290A430EA}">
      <dgm:prSet/>
      <dgm:spPr/>
      <dgm:t>
        <a:bodyPr/>
        <a:p>
          <a:r>
            <a:rPr lang="ru-RU" b="0" i="0" u="none" baseline="0">
              <a:rtl val="0"/>
            </a:rPr>
            <a:t>Оценка и самооценка проекта.</a:t>
          </a:r>
          <a:endParaRPr altLang="en-US"/>
        </a:p>
      </dgm:t>
    </dgm:pt>
    <dgm:pt modelId="{9AF5F056-4BF8-449B-887A-162CF408C53E}" cxnId="{9744BA8C-7D89-42F4-AE89-E1F665B858DD}" type="parTrans">
      <dgm:prSet/>
      <dgm:spPr/>
    </dgm:pt>
    <dgm:pt modelId="{0C3B1327-DC0D-4FCA-BF7B-13BCC6120493}" cxnId="{9744BA8C-7D89-42F4-AE89-E1F665B858DD}" type="sibTrans">
      <dgm:prSet/>
      <dgm:spPr/>
    </dgm:pt>
    <dgm:pt modelId="{B9BDB450-7149-42F7-9163-D7E4B823C646}">
      <dgm:prSet/>
      <dgm:spPr/>
      <dgm:t>
        <a:bodyPr/>
        <a:p>
          <a:r>
            <a:rPr lang="ru-RU" b="0" i="0" u="none" baseline="0">
              <a:rtl val="0"/>
            </a:rPr>
            <a:t>Составление отчета о проделанной  работе.</a:t>
          </a:r>
          <a:endParaRPr altLang="en-US"/>
        </a:p>
      </dgm:t>
    </dgm:pt>
    <dgm:pt modelId="{35910E4A-30CB-4037-A030-1A3025D67B11}" cxnId="{A1791712-0B90-4EEA-A362-22829E94DE0A}" type="parTrans">
      <dgm:prSet/>
      <dgm:spPr/>
    </dgm:pt>
    <dgm:pt modelId="{EB72AA56-9CDE-4B0A-9C6C-8AA94384BB67}" cxnId="{A1791712-0B90-4EEA-A362-22829E94DE0A}" type="sibTrans">
      <dgm:prSet/>
      <dgm:spPr/>
    </dgm:pt>
    <dgm:pt modelId="{97F583DA-9CAA-431D-9A55-9E8CC71861FB}">
      <dgm:prSet/>
      <dgm:spPr/>
      <dgm:t>
        <a:bodyPr/>
        <a:p>
          <a:r>
            <a:rPr lang="ru-RU" b="0" i="0" u="none" baseline="0">
              <a:rtl val="0"/>
            </a:rPr>
            <a:t>Выполнение итогового продукта</a:t>
          </a:r>
          <a:endParaRPr altLang="en-US"/>
        </a:p>
      </dgm:t>
    </dgm:pt>
    <dgm:pt modelId="{DBFEF74A-C781-4C14-89D0-23817ED37974}" cxnId="{08383690-5DB7-48EA-8240-D8641D72EFE9}" type="parTrans">
      <dgm:prSet/>
      <dgm:spPr/>
    </dgm:pt>
    <dgm:pt modelId="{DAADF552-7928-419A-8284-FE4731B94E8D}" cxnId="{08383690-5DB7-48EA-8240-D8641D72EFE9}" type="sibTrans">
      <dgm:prSet/>
      <dgm:spPr/>
    </dgm:pt>
    <dgm:pt modelId="{147CE8E5-64A2-45E9-8194-6CFB1137BDCB}" type="pres">
      <dgm:prSet presAssocID="{E975828C-64FE-4558-8ABC-576C10716E06}" presName="linear" presStyleCnt="0">
        <dgm:presLayoutVars>
          <dgm:animLvl val="lvl"/>
          <dgm:resizeHandles val="exact"/>
        </dgm:presLayoutVars>
      </dgm:prSet>
      <dgm:spPr/>
    </dgm:pt>
    <dgm:pt modelId="{785F39DB-F65A-4C3F-89DA-EF2AE8016C10}" type="pres">
      <dgm:prSet presAssocID="{7486995C-4307-4C8D-AD5B-8A74B2D6E0C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74B0ECE-E640-4F9B-BCD9-F2CA1AD08A1F}" type="pres">
      <dgm:prSet presAssocID="{EDA1D088-F373-4FA2-86B2-58055BBEA9CF}" presName="spacer" presStyleCnt="0"/>
      <dgm:spPr/>
    </dgm:pt>
    <dgm:pt modelId="{055749EA-F7E5-4B78-A96A-2332D24E3157}" type="pres">
      <dgm:prSet presAssocID="{89B39977-A339-41A0-B498-C6C423A8EA7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78F4B552-3685-4CA0-A8C9-44678C7DF2F1}" type="pres">
      <dgm:prSet presAssocID="{408E8275-6268-4ABD-99AF-3F71ADC2F6C9}" presName="spacer" presStyleCnt="0"/>
      <dgm:spPr/>
    </dgm:pt>
    <dgm:pt modelId="{F15D17D3-85B1-43DD-8A07-45CC30A1AB22}" type="pres">
      <dgm:prSet presAssocID="{79686287-490A-4F89-BF15-9C12C16BC81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DB62811-33E4-4B08-821F-E36C495FB647}" type="pres">
      <dgm:prSet presAssocID="{41425530-1746-49B2-86FD-55294B5236D9}" presName="spacer" presStyleCnt="0"/>
      <dgm:spPr/>
    </dgm:pt>
    <dgm:pt modelId="{387D836A-28D6-4ACA-9E51-75C8752B2AB9}" type="pres">
      <dgm:prSet presAssocID="{99E554F7-8C44-446D-AC64-5DBA9C759238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9652338-FA1E-4187-AAAD-B49B222272AA}" type="pres">
      <dgm:prSet presAssocID="{E67EF172-A76C-48FF-BB51-810667E1094D}" presName="spacer" presStyleCnt="0"/>
      <dgm:spPr/>
    </dgm:pt>
    <dgm:pt modelId="{336E8D6C-9E66-46C2-8B9D-9783C2646B29}" type="pres">
      <dgm:prSet presAssocID="{B821765D-CDB5-4056-9DCA-1C7C1FE35283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D888055-AEDD-4CC9-9EF2-DE2645D9C837}" type="pres">
      <dgm:prSet presAssocID="{ADE93E93-31EE-44F7-9791-5044BE2AE1E1}" presName="spacer" presStyleCnt="0"/>
      <dgm:spPr/>
    </dgm:pt>
    <dgm:pt modelId="{B5916254-E3AA-4D4E-9983-17A1A66D82AC}" type="pres">
      <dgm:prSet presAssocID="{0A81156D-AF77-4806-9410-AD50B352AAD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8D93F52-48B2-4A7C-9323-F07AEFF3D29F}" type="pres">
      <dgm:prSet presAssocID="{3A958852-23AC-4F41-9D97-C21FEE0A1BE0}" presName="spacer" presStyleCnt="0"/>
      <dgm:spPr/>
    </dgm:pt>
    <dgm:pt modelId="{D0A8F88C-453A-4DC3-AA4B-A114DB36F0C1}" type="pres">
      <dgm:prSet presAssocID="{76241B7C-81FC-457F-92E9-6C3E052F778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70FDB28-4424-485C-A721-B3EF86903D77}" type="pres">
      <dgm:prSet presAssocID="{5DE01975-9442-491C-8E90-AFA413156336}" presName="spacer" presStyleCnt="0"/>
      <dgm:spPr/>
    </dgm:pt>
    <dgm:pt modelId="{924F43A1-BB21-4C40-89FD-4515ED1FBB31}" type="pres">
      <dgm:prSet presAssocID="{F1C4EF7B-4DEC-48FE-A422-45E290A430EA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E3A8EA8-88B2-4EE4-9D17-3FD7887DFA67}" type="pres">
      <dgm:prSet presAssocID="{0C3B1327-DC0D-4FCA-BF7B-13BCC6120493}" presName="spacer" presStyleCnt="0"/>
      <dgm:spPr/>
    </dgm:pt>
    <dgm:pt modelId="{C336A55D-94CD-4A0F-B68C-2BDBEADD3264}" type="pres">
      <dgm:prSet presAssocID="{B9BDB450-7149-42F7-9163-D7E4B823C64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4C0F2CF-AB28-4186-97AB-B7AFDCDCDDEA}" type="pres">
      <dgm:prSet presAssocID="{EB72AA56-9CDE-4B0A-9C6C-8AA94384BB67}" presName="spacer" presStyleCnt="0"/>
      <dgm:spPr/>
    </dgm:pt>
    <dgm:pt modelId="{F1BD5B16-4704-433A-9ED2-544A83EB1559}" type="pres">
      <dgm:prSet presAssocID="{97F583DA-9CAA-431D-9A55-9E8CC71861F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EC85506-5763-45D4-8000-0248C8981ABC}" srcId="{E975828C-64FE-4558-8ABC-576C10716E06}" destId="{7486995C-4307-4C8D-AD5B-8A74B2D6E0CD}" srcOrd="0" destOrd="0" parTransId="{FBB72313-73E2-40DE-97F2-565EF8D27A69}" sibTransId="{EDA1D088-F373-4FA2-86B2-58055BBEA9CF}"/>
    <dgm:cxn modelId="{97B4B701-9D1C-4527-9B39-D587307BAFA0}" srcId="{E975828C-64FE-4558-8ABC-576C10716E06}" destId="{89B39977-A339-41A0-B498-C6C423A8EA75}" srcOrd="1" destOrd="0" parTransId="{70B435F2-7C06-4004-B072-6E0D32F6B3F1}" sibTransId="{408E8275-6268-4ABD-99AF-3F71ADC2F6C9}"/>
    <dgm:cxn modelId="{118F6927-C0AC-4B77-84B2-18C9355B2741}" srcId="{E975828C-64FE-4558-8ABC-576C10716E06}" destId="{79686287-490A-4F89-BF15-9C12C16BC817}" srcOrd="2" destOrd="0" parTransId="{78FA87EF-6332-43C6-B193-125FD9A4C9FF}" sibTransId="{41425530-1746-49B2-86FD-55294B5236D9}"/>
    <dgm:cxn modelId="{E1DFFE6A-B69F-47E5-A42D-E8C0822FF18C}" srcId="{E975828C-64FE-4558-8ABC-576C10716E06}" destId="{99E554F7-8C44-446D-AC64-5DBA9C759238}" srcOrd="3" destOrd="0" parTransId="{B42E2E2C-0228-4E95-8683-A3E1D3255C68}" sibTransId="{E67EF172-A76C-48FF-BB51-810667E1094D}"/>
    <dgm:cxn modelId="{DA16886B-9B8E-44BE-B027-7C1067BBDBF8}" srcId="{E975828C-64FE-4558-8ABC-576C10716E06}" destId="{B821765D-CDB5-4056-9DCA-1C7C1FE35283}" srcOrd="4" destOrd="0" parTransId="{EEA5F064-D827-4E31-B10E-631FD0745807}" sibTransId="{ADE93E93-31EE-44F7-9791-5044BE2AE1E1}"/>
    <dgm:cxn modelId="{5DACD5C3-E27A-402E-BB57-85CC0E023C58}" srcId="{E975828C-64FE-4558-8ABC-576C10716E06}" destId="{0A81156D-AF77-4806-9410-AD50B352AAD3}" srcOrd="5" destOrd="0" parTransId="{7DE0CD6C-D30A-4299-AAD8-E104BA145189}" sibTransId="{3A958852-23AC-4F41-9D97-C21FEE0A1BE0}"/>
    <dgm:cxn modelId="{A06726A1-6A18-4CF0-8EF6-FE3C388826EC}" srcId="{E975828C-64FE-4558-8ABC-576C10716E06}" destId="{76241B7C-81FC-457F-92E9-6C3E052F7781}" srcOrd="6" destOrd="0" parTransId="{57E92EDC-428A-4DBA-B438-406D47F0E072}" sibTransId="{5DE01975-9442-491C-8E90-AFA413156336}"/>
    <dgm:cxn modelId="{9744BA8C-7D89-42F4-AE89-E1F665B858DD}" srcId="{E975828C-64FE-4558-8ABC-576C10716E06}" destId="{F1C4EF7B-4DEC-48FE-A422-45E290A430EA}" srcOrd="7" destOrd="0" parTransId="{9AF5F056-4BF8-449B-887A-162CF408C53E}" sibTransId="{0C3B1327-DC0D-4FCA-BF7B-13BCC6120493}"/>
    <dgm:cxn modelId="{A1791712-0B90-4EEA-A362-22829E94DE0A}" srcId="{E975828C-64FE-4558-8ABC-576C10716E06}" destId="{B9BDB450-7149-42F7-9163-D7E4B823C646}" srcOrd="8" destOrd="0" parTransId="{35910E4A-30CB-4037-A030-1A3025D67B11}" sibTransId="{EB72AA56-9CDE-4B0A-9C6C-8AA94384BB67}"/>
    <dgm:cxn modelId="{08383690-5DB7-48EA-8240-D8641D72EFE9}" srcId="{E975828C-64FE-4558-8ABC-576C10716E06}" destId="{97F583DA-9CAA-431D-9A55-9E8CC71861FB}" srcOrd="9" destOrd="0" parTransId="{DBFEF74A-C781-4C14-89D0-23817ED37974}" sibTransId="{DAADF552-7928-419A-8284-FE4731B94E8D}"/>
    <dgm:cxn modelId="{DA9376BA-097B-4A6F-9545-59868B11B6A5}" type="presOf" srcId="{E975828C-64FE-4558-8ABC-576C10716E06}" destId="{147CE8E5-64A2-45E9-8194-6CFB1137BDCB}" srcOrd="0" destOrd="0" presId="urn:microsoft.com/office/officeart/2005/8/layout/vList2"/>
    <dgm:cxn modelId="{6BC36083-D48F-490A-B007-A86EB99D8123}" type="presParOf" srcId="{147CE8E5-64A2-45E9-8194-6CFB1137BDCB}" destId="{785F39DB-F65A-4C3F-89DA-EF2AE8016C10}" srcOrd="0" destOrd="0" presId="urn:microsoft.com/office/officeart/2005/8/layout/vList2"/>
    <dgm:cxn modelId="{948F757A-2C6C-4C7A-92F8-02599B0841B9}" type="presOf" srcId="{7486995C-4307-4C8D-AD5B-8A74B2D6E0CD}" destId="{785F39DB-F65A-4C3F-89DA-EF2AE8016C10}" srcOrd="0" destOrd="0" presId="urn:microsoft.com/office/officeart/2005/8/layout/vList2"/>
    <dgm:cxn modelId="{04D9EB63-9BBD-486F-8E36-D9D1CA9B996C}" type="presParOf" srcId="{147CE8E5-64A2-45E9-8194-6CFB1137BDCB}" destId="{074B0ECE-E640-4F9B-BCD9-F2CA1AD08A1F}" srcOrd="1" destOrd="0" presId="urn:microsoft.com/office/officeart/2005/8/layout/vList2"/>
    <dgm:cxn modelId="{8C3FD384-7801-4F67-AE64-E45D46EA234C}" type="presParOf" srcId="{147CE8E5-64A2-45E9-8194-6CFB1137BDCB}" destId="{055749EA-F7E5-4B78-A96A-2332D24E3157}" srcOrd="2" destOrd="0" presId="urn:microsoft.com/office/officeart/2005/8/layout/vList2"/>
    <dgm:cxn modelId="{7CFE6616-68F7-4254-977E-792C43044BEA}" type="presOf" srcId="{89B39977-A339-41A0-B498-C6C423A8EA75}" destId="{055749EA-F7E5-4B78-A96A-2332D24E3157}" srcOrd="0" destOrd="0" presId="urn:microsoft.com/office/officeart/2005/8/layout/vList2"/>
    <dgm:cxn modelId="{947E35D3-2AAB-403E-B14F-6A29887C76B6}" type="presParOf" srcId="{147CE8E5-64A2-45E9-8194-6CFB1137BDCB}" destId="{78F4B552-3685-4CA0-A8C9-44678C7DF2F1}" srcOrd="3" destOrd="0" presId="urn:microsoft.com/office/officeart/2005/8/layout/vList2"/>
    <dgm:cxn modelId="{7BE8BFC0-D98F-4162-B638-D7DA18864EB4}" type="presParOf" srcId="{147CE8E5-64A2-45E9-8194-6CFB1137BDCB}" destId="{F15D17D3-85B1-43DD-8A07-45CC30A1AB22}" srcOrd="4" destOrd="0" presId="urn:microsoft.com/office/officeart/2005/8/layout/vList2"/>
    <dgm:cxn modelId="{3C7EB462-DFBE-48A6-B424-F7B243388D9A}" type="presOf" srcId="{79686287-490A-4F89-BF15-9C12C16BC817}" destId="{F15D17D3-85B1-43DD-8A07-45CC30A1AB22}" srcOrd="0" destOrd="0" presId="urn:microsoft.com/office/officeart/2005/8/layout/vList2"/>
    <dgm:cxn modelId="{6CA016DF-8708-4A50-92F3-77D36C444D2A}" type="presParOf" srcId="{147CE8E5-64A2-45E9-8194-6CFB1137BDCB}" destId="{6DB62811-33E4-4B08-821F-E36C495FB647}" srcOrd="5" destOrd="0" presId="urn:microsoft.com/office/officeart/2005/8/layout/vList2"/>
    <dgm:cxn modelId="{DDF0437B-0E87-4107-8435-CF383E4EE28C}" type="presParOf" srcId="{147CE8E5-64A2-45E9-8194-6CFB1137BDCB}" destId="{387D836A-28D6-4ACA-9E51-75C8752B2AB9}" srcOrd="6" destOrd="0" presId="urn:microsoft.com/office/officeart/2005/8/layout/vList2"/>
    <dgm:cxn modelId="{E6DA64EF-3797-4EDA-A397-6E8BA9BED138}" type="presOf" srcId="{99E554F7-8C44-446D-AC64-5DBA9C759238}" destId="{387D836A-28D6-4ACA-9E51-75C8752B2AB9}" srcOrd="0" destOrd="0" presId="urn:microsoft.com/office/officeart/2005/8/layout/vList2"/>
    <dgm:cxn modelId="{40C03883-0087-414E-8F22-20BA2EA52EF0}" type="presParOf" srcId="{147CE8E5-64A2-45E9-8194-6CFB1137BDCB}" destId="{29652338-FA1E-4187-AAAD-B49B222272AA}" srcOrd="7" destOrd="0" presId="urn:microsoft.com/office/officeart/2005/8/layout/vList2"/>
    <dgm:cxn modelId="{B3EE9D2A-103D-43BE-B344-9677099F309B}" type="presParOf" srcId="{147CE8E5-64A2-45E9-8194-6CFB1137BDCB}" destId="{336E8D6C-9E66-46C2-8B9D-9783C2646B29}" srcOrd="8" destOrd="0" presId="urn:microsoft.com/office/officeart/2005/8/layout/vList2"/>
    <dgm:cxn modelId="{EF6E7B10-705A-4F8B-AC2C-6113144A1350}" type="presOf" srcId="{B821765D-CDB5-4056-9DCA-1C7C1FE35283}" destId="{336E8D6C-9E66-46C2-8B9D-9783C2646B29}" srcOrd="0" destOrd="0" presId="urn:microsoft.com/office/officeart/2005/8/layout/vList2"/>
    <dgm:cxn modelId="{8EE6E36D-EA01-41C3-87C7-6BC1C2A1D9ED}" type="presParOf" srcId="{147CE8E5-64A2-45E9-8194-6CFB1137BDCB}" destId="{8D888055-AEDD-4CC9-9EF2-DE2645D9C837}" srcOrd="9" destOrd="0" presId="urn:microsoft.com/office/officeart/2005/8/layout/vList2"/>
    <dgm:cxn modelId="{68A6F3DD-D7D5-423F-AA71-92D20A80C220}" type="presParOf" srcId="{147CE8E5-64A2-45E9-8194-6CFB1137BDCB}" destId="{B5916254-E3AA-4D4E-9983-17A1A66D82AC}" srcOrd="10" destOrd="0" presId="urn:microsoft.com/office/officeart/2005/8/layout/vList2"/>
    <dgm:cxn modelId="{6C0A61BF-F9DB-4694-8E3F-F21ED505FDF4}" type="presOf" srcId="{0A81156D-AF77-4806-9410-AD50B352AAD3}" destId="{B5916254-E3AA-4D4E-9983-17A1A66D82AC}" srcOrd="0" destOrd="0" presId="urn:microsoft.com/office/officeart/2005/8/layout/vList2"/>
    <dgm:cxn modelId="{65328477-878C-468A-A72E-02EC003F56BA}" type="presParOf" srcId="{147CE8E5-64A2-45E9-8194-6CFB1137BDCB}" destId="{C8D93F52-48B2-4A7C-9323-F07AEFF3D29F}" srcOrd="11" destOrd="0" presId="urn:microsoft.com/office/officeart/2005/8/layout/vList2"/>
    <dgm:cxn modelId="{79CE952B-4F2F-484E-B240-5D7EC8FF3CD0}" type="presParOf" srcId="{147CE8E5-64A2-45E9-8194-6CFB1137BDCB}" destId="{D0A8F88C-453A-4DC3-AA4B-A114DB36F0C1}" srcOrd="12" destOrd="0" presId="urn:microsoft.com/office/officeart/2005/8/layout/vList2"/>
    <dgm:cxn modelId="{B7DE312A-9476-442F-8A1F-62E0399F3E47}" type="presOf" srcId="{76241B7C-81FC-457F-92E9-6C3E052F7781}" destId="{D0A8F88C-453A-4DC3-AA4B-A114DB36F0C1}" srcOrd="0" destOrd="0" presId="urn:microsoft.com/office/officeart/2005/8/layout/vList2"/>
    <dgm:cxn modelId="{02F465A2-03CB-4EDD-9A5C-A2E734E357DF}" type="presParOf" srcId="{147CE8E5-64A2-45E9-8194-6CFB1137BDCB}" destId="{970FDB28-4424-485C-A721-B3EF86903D77}" srcOrd="13" destOrd="0" presId="urn:microsoft.com/office/officeart/2005/8/layout/vList2"/>
    <dgm:cxn modelId="{69050A45-8584-4569-98D8-EC123B970BE4}" type="presParOf" srcId="{147CE8E5-64A2-45E9-8194-6CFB1137BDCB}" destId="{924F43A1-BB21-4C40-89FD-4515ED1FBB31}" srcOrd="14" destOrd="0" presId="urn:microsoft.com/office/officeart/2005/8/layout/vList2"/>
    <dgm:cxn modelId="{57CE88E3-A7C8-400B-88AC-0BF92E49C5DD}" type="presOf" srcId="{F1C4EF7B-4DEC-48FE-A422-45E290A430EA}" destId="{924F43A1-BB21-4C40-89FD-4515ED1FBB31}" srcOrd="0" destOrd="0" presId="urn:microsoft.com/office/officeart/2005/8/layout/vList2"/>
    <dgm:cxn modelId="{05D393DD-72AF-414A-9480-229BBCBB48D9}" type="presParOf" srcId="{147CE8E5-64A2-45E9-8194-6CFB1137BDCB}" destId="{AE3A8EA8-88B2-4EE4-9D17-3FD7887DFA67}" srcOrd="15" destOrd="0" presId="urn:microsoft.com/office/officeart/2005/8/layout/vList2"/>
    <dgm:cxn modelId="{0C05026E-AC85-43C4-ABFA-9C87F822D660}" type="presParOf" srcId="{147CE8E5-64A2-45E9-8194-6CFB1137BDCB}" destId="{C336A55D-94CD-4A0F-B68C-2BDBEADD3264}" srcOrd="16" destOrd="0" presId="urn:microsoft.com/office/officeart/2005/8/layout/vList2"/>
    <dgm:cxn modelId="{94EC395F-31BC-4A8D-BC3C-E9195953BE72}" type="presOf" srcId="{B9BDB450-7149-42F7-9163-D7E4B823C646}" destId="{C336A55D-94CD-4A0F-B68C-2BDBEADD3264}" srcOrd="0" destOrd="0" presId="urn:microsoft.com/office/officeart/2005/8/layout/vList2"/>
    <dgm:cxn modelId="{4828BB9F-9531-4EAB-BE94-2056A1FEB7FC}" type="presParOf" srcId="{147CE8E5-64A2-45E9-8194-6CFB1137BDCB}" destId="{E4C0F2CF-AB28-4186-97AB-B7AFDCDCDDEA}" srcOrd="17" destOrd="0" presId="urn:microsoft.com/office/officeart/2005/8/layout/vList2"/>
    <dgm:cxn modelId="{4B47E301-26BC-4461-BC3A-26C2F86518B0}" type="presParOf" srcId="{147CE8E5-64A2-45E9-8194-6CFB1137BDCB}" destId="{F1BD5B16-4704-433A-9ED2-544A83EB1559}" srcOrd="18" destOrd="0" presId="urn:microsoft.com/office/officeart/2005/8/layout/vList2"/>
    <dgm:cxn modelId="{7FF28C68-35A0-4E65-868E-35E9E5664BF5}" type="presOf" srcId="{97F583DA-9CAA-431D-9A55-9E8CC71861FB}" destId="{F1BD5B16-4704-433A-9ED2-544A83EB1559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9952355" cy="5747385"/>
        <a:chOff x="0" y="0"/>
        <a:chExt cx="9952355" cy="5747385"/>
      </a:xfrm>
    </dsp:grpSpPr>
    <dsp:sp modelId="{785F39DB-F65A-4C3F-89DA-EF2AE8016C10}">
      <dsp:nvSpPr>
        <dsp:cNvPr id="3" name="Скругленный прямоугольник 2"/>
        <dsp:cNvSpPr/>
      </dsp:nvSpPr>
      <dsp:spPr bwMode="white">
        <a:xfrm>
          <a:off x="0" y="77668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1. </a:t>
          </a:r>
          <a:r>
            <a:rPr lang="ru-RU" b="0" i="0" u="none" baseline="0">
              <a:rtl val="0"/>
            </a:rPr>
            <a:t>Подготовительный этап</a:t>
          </a:r>
          <a:endParaRPr altLang="en-US"/>
        </a:p>
      </dsp:txBody>
      <dsp:txXfrm>
        <a:off x="0" y="77668"/>
        <a:ext cx="9952355" cy="507365"/>
      </dsp:txXfrm>
    </dsp:sp>
    <dsp:sp modelId="{055749EA-F7E5-4B78-A96A-2332D24E3157}">
      <dsp:nvSpPr>
        <dsp:cNvPr id="4" name="Скругленный прямоугольник 3"/>
        <dsp:cNvSpPr/>
      </dsp:nvSpPr>
      <dsp:spPr bwMode="white">
        <a:xfrm>
          <a:off x="0" y="642633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Выбор темы проекта и уточнение названия</a:t>
          </a:r>
          <a:endParaRPr altLang="en-US"/>
        </a:p>
      </dsp:txBody>
      <dsp:txXfrm>
        <a:off x="0" y="642633"/>
        <a:ext cx="9952355" cy="507365"/>
      </dsp:txXfrm>
    </dsp:sp>
    <dsp:sp modelId="{F15D17D3-85B1-43DD-8A07-45CC30A1AB22}">
      <dsp:nvSpPr>
        <dsp:cNvPr id="5" name="Скругленный прямоугольник 4"/>
        <dsp:cNvSpPr/>
      </dsp:nvSpPr>
      <dsp:spPr bwMode="white">
        <a:xfrm>
          <a:off x="0" y="1207598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Постановка проблемы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цели и задач проекта.</a:t>
          </a:r>
          <a:endParaRPr altLang="en-US"/>
        </a:p>
      </dsp:txBody>
      <dsp:txXfrm>
        <a:off x="0" y="1207598"/>
        <a:ext cx="9952355" cy="507365"/>
      </dsp:txXfrm>
    </dsp:sp>
    <dsp:sp modelId="{387D836A-28D6-4ACA-9E51-75C8752B2AB9}">
      <dsp:nvSpPr>
        <dsp:cNvPr id="6" name="Скругленный прямоугольник 5"/>
        <dsp:cNvSpPr/>
      </dsp:nvSpPr>
      <dsp:spPr bwMode="white">
        <a:xfrm>
          <a:off x="0" y="1772563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Составление плана работы над проектом</a:t>
          </a:r>
          <a:endParaRPr altLang="en-US"/>
        </a:p>
      </dsp:txBody>
      <dsp:txXfrm>
        <a:off x="0" y="1772563"/>
        <a:ext cx="9952355" cy="507365"/>
      </dsp:txXfrm>
    </dsp:sp>
    <dsp:sp modelId="{336E8D6C-9E66-46C2-8B9D-9783C2646B29}">
      <dsp:nvSpPr>
        <dsp:cNvPr id="7" name="Скругленный прямоугольник 6"/>
        <dsp:cNvSpPr/>
      </dsp:nvSpPr>
      <dsp:spPr bwMode="white">
        <a:xfrm>
          <a:off x="0" y="2337528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2. Основной этап </a:t>
          </a:r>
          <a:endParaRPr altLang="en-US"/>
        </a:p>
      </dsp:txBody>
      <dsp:txXfrm>
        <a:off x="0" y="2337528"/>
        <a:ext cx="9952355" cy="507365"/>
      </dsp:txXfrm>
    </dsp:sp>
    <dsp:sp modelId="{B5916254-E3AA-4D4E-9983-17A1A66D82AC}">
      <dsp:nvSpPr>
        <dsp:cNvPr id="8" name="Скругленный прямоугольник 7"/>
        <dsp:cNvSpPr/>
      </dsp:nvSpPr>
      <dsp:spPr bwMode="white">
        <a:xfrm>
          <a:off x="0" y="2902493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Анализ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обобщение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выводы</a:t>
          </a:r>
          <a:r>
            <a:rPr lang="en-US" b="0" i="0" u="none" baseline="0">
              <a:rtl val="0"/>
            </a:rPr>
            <a:t>,</a:t>
          </a:r>
          <a:r>
            <a:rPr lang="ru-RU" b="0" i="0" u="none" baseline="0">
              <a:rtl val="0"/>
            </a:rPr>
            <a:t>оформление работы</a:t>
          </a:r>
          <a:endParaRPr altLang="en-US"/>
        </a:p>
      </dsp:txBody>
      <dsp:txXfrm>
        <a:off x="0" y="2902493"/>
        <a:ext cx="9952355" cy="507365"/>
      </dsp:txXfrm>
    </dsp:sp>
    <dsp:sp modelId="{D0A8F88C-453A-4DC3-AA4B-A114DB36F0C1}">
      <dsp:nvSpPr>
        <dsp:cNvPr id="9" name="Скругленный прямоугольник 8"/>
        <dsp:cNvSpPr/>
      </dsp:nvSpPr>
      <dsp:spPr bwMode="white">
        <a:xfrm>
          <a:off x="0" y="3467458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3. Заключительный этап</a:t>
          </a:r>
          <a:endParaRPr altLang="en-US"/>
        </a:p>
      </dsp:txBody>
      <dsp:txXfrm>
        <a:off x="0" y="3467458"/>
        <a:ext cx="9952355" cy="507365"/>
      </dsp:txXfrm>
    </dsp:sp>
    <dsp:sp modelId="{924F43A1-BB21-4C40-89FD-4515ED1FBB31}">
      <dsp:nvSpPr>
        <dsp:cNvPr id="10" name="Скругленный прямоугольник 9"/>
        <dsp:cNvSpPr/>
      </dsp:nvSpPr>
      <dsp:spPr bwMode="white">
        <a:xfrm>
          <a:off x="0" y="4032423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Оценка и самооценка проекта.</a:t>
          </a:r>
          <a:endParaRPr altLang="en-US"/>
        </a:p>
      </dsp:txBody>
      <dsp:txXfrm>
        <a:off x="0" y="4032423"/>
        <a:ext cx="9952355" cy="507365"/>
      </dsp:txXfrm>
    </dsp:sp>
    <dsp:sp modelId="{C336A55D-94CD-4A0F-B68C-2BDBEADD3264}">
      <dsp:nvSpPr>
        <dsp:cNvPr id="11" name="Скругленный прямоугольник 10"/>
        <dsp:cNvSpPr/>
      </dsp:nvSpPr>
      <dsp:spPr bwMode="white">
        <a:xfrm>
          <a:off x="0" y="4597388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Составление отчета о проделанной  работе.</a:t>
          </a:r>
          <a:endParaRPr altLang="en-US"/>
        </a:p>
      </dsp:txBody>
      <dsp:txXfrm>
        <a:off x="0" y="4597388"/>
        <a:ext cx="9952355" cy="507365"/>
      </dsp:txXfrm>
    </dsp:sp>
    <dsp:sp modelId="{F1BD5B16-4704-433A-9ED2-544A83EB1559}">
      <dsp:nvSpPr>
        <dsp:cNvPr id="12" name="Скругленный прямоугольник 11"/>
        <dsp:cNvSpPr/>
      </dsp:nvSpPr>
      <dsp:spPr bwMode="white">
        <a:xfrm>
          <a:off x="0" y="5162353"/>
          <a:ext cx="9952355" cy="50736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b="0" i="0" u="none" baseline="0">
              <a:rtl val="0"/>
            </a:rPr>
            <a:t>Выполнение итогового продукта</a:t>
          </a:r>
          <a:endParaRPr altLang="en-US"/>
        </a:p>
      </dsp:txBody>
      <dsp:txXfrm>
        <a:off x="0" y="5162353"/>
        <a:ext cx="9952355" cy="50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Виртуальная модернизация комнаты с помощью 3D моделирования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95545" y="3928745"/>
            <a:ext cx="7196455" cy="479425"/>
          </a:xfrm>
        </p:spPr>
        <p:txBody>
          <a:bodyPr/>
          <a:p>
            <a:r>
              <a:rPr lang="ru-RU" altLang="en-US"/>
              <a:t>                  Автор: Прутик Роман,</a:t>
            </a:r>
            <a:endParaRPr lang="ru-RU" altLang="en-US"/>
          </a:p>
          <a:p>
            <a:r>
              <a:rPr lang="ru-RU" altLang="en-US"/>
              <a:t>     Учащийся 10Б/Т класса                                                                                                                                                                      Руководитель: Катаев </a:t>
            </a:r>
            <a:endParaRPr lang="ru-RU" altLang="en-US"/>
          </a:p>
          <a:p>
            <a:r>
              <a:rPr lang="ru-RU" altLang="en-US"/>
              <a:t>Виктор Борисович,</a:t>
            </a:r>
            <a:endParaRPr lang="ru-RU" altLang="en-US"/>
          </a:p>
          <a:p>
            <a:r>
              <a:rPr lang="ru-RU" altLang="en-US"/>
              <a:t>               учитель информатики</a:t>
            </a:r>
            <a:endParaRPr lang="en-US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ЭТАПЫ РАБОТЫ</a:t>
            </a:r>
            <a:endParaRPr lang="ru-RU" altLang="en-US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544195" y="1034415"/>
          <a:ext cx="9952355" cy="5747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Рисунок 1"/>
          <p:cNvPicPr>
            <a:picLocks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" y="1521460"/>
            <a:ext cx="10637520" cy="53359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Главное окно программы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Вид сверху ( с разметками)</a:t>
            </a:r>
            <a:endParaRPr lang="ru-RU" altLang="en-US"/>
          </a:p>
        </p:txBody>
      </p:sp>
      <p:pic>
        <p:nvPicPr>
          <p:cNvPr id="8" name="Рисунок 8"/>
          <p:cNvPicPr>
            <a:picLocks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110"/>
            <a:ext cx="11765915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3D вид комнаты(без мебели)</a:t>
            </a:r>
            <a:endParaRPr lang="ru-RU" altLang="en-US"/>
          </a:p>
        </p:txBody>
      </p:sp>
      <p:pic>
        <p:nvPicPr>
          <p:cNvPr id="11" name="Рисунок 11"/>
          <p:cNvPicPr>
            <a:picLocks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" y="1702435"/>
            <a:ext cx="10219055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Готовая модель команты (с мебелью)</a:t>
            </a:r>
            <a:endParaRPr lang="ru-RU" altLang="en-US"/>
          </a:p>
        </p:txBody>
      </p:sp>
      <p:pic>
        <p:nvPicPr>
          <p:cNvPr id="5" name="Рисунок 4"/>
          <p:cNvPicPr>
            <a:picLocks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165"/>
            <a:ext cx="10819130" cy="5629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Проектный продукт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https://roomtodo.com/planner/project/9MFY46029b48b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895475"/>
            <a:ext cx="10972800" cy="7002145"/>
          </a:xfrm>
          <a:ln>
            <a:solidFill>
              <a:srgbClr val="FFFF00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80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</a:t>
            </a:r>
            <a:endParaRPr lang="ru-RU" altLang="en-US" sz="80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Сайт который использовался для создания моделей</a:t>
            </a:r>
            <a:r>
              <a:rPr lang="en-US" altLang="en-US"/>
              <a:t>,</a:t>
            </a:r>
            <a:r>
              <a:rPr lang="ru-RU" altLang="en-US"/>
              <a:t> </a:t>
            </a:r>
            <a:r>
              <a:rPr lang="en-US" altLang="ru-RU"/>
              <a:t>Roomtodo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/>
              <a:t>Что такое </a:t>
            </a:r>
            <a:r>
              <a:rPr lang="en-US" altLang="en-US"/>
              <a:t>roomtodo-Простая и удобная онлайн программа для дизайна интерьера.</a:t>
            </a:r>
            <a:endParaRPr lang="en-US" altLang="en-US"/>
          </a:p>
          <a:p>
            <a:r>
              <a:rPr lang="ru-RU" altLang="en-US"/>
              <a:t>Возможности программы </a:t>
            </a:r>
            <a:endParaRPr lang="ru-RU" altLang="en-US"/>
          </a:p>
          <a:p>
            <a:r>
              <a:rPr lang="ru-RU" altLang="en-US"/>
              <a:t>Нарисуйте 2D план помещения</a:t>
            </a:r>
            <a:endParaRPr lang="ru-RU" altLang="en-US"/>
          </a:p>
          <a:p>
            <a:r>
              <a:rPr lang="ru-RU" altLang="en-US" sz="2000"/>
              <a:t>Оригинальные инструменты рисования, которых нет в других онлайн-редакторах, позволяют создавать планировки самых сложных конфигураций. Включая стены под углом и неоднородной толщины.</a:t>
            </a:r>
            <a:endParaRPr lang="ru-RU" altLang="en-US" sz="2000"/>
          </a:p>
        </p:txBody>
      </p:sp>
      <p:pic>
        <p:nvPicPr>
          <p:cNvPr id="4" name="Замещающее содержимое 3" descr="capabilities_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0040" y="2078990"/>
            <a:ext cx="44386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300" y="1417320"/>
            <a:ext cx="10972800" cy="582613"/>
          </a:xfrm>
        </p:spPr>
        <p:txBody>
          <a:bodyPr/>
          <a:p>
            <a:r>
              <a:rPr lang="ru-RU" altLang="en-US"/>
              <a:t>Можно рисовать поверх чертежа</a:t>
            </a:r>
            <a:br>
              <a:rPr lang="ru-RU" altLang="en-US"/>
            </a:br>
            <a:r>
              <a:rPr lang="ru-RU" altLang="en-US"/>
              <a:t>Загрузите чертеж помещения, обрисуйте его контур и вырежьте комнаты Ваше помещение готово к дизайну!</a:t>
            </a:r>
            <a:endParaRPr lang="ru-RU" altLang="en-US"/>
          </a:p>
        </p:txBody>
      </p:sp>
      <p:pic>
        <p:nvPicPr>
          <p:cNvPr id="5" name="Замещающее содержимое 4" descr="capabilities_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32505" y="2302510"/>
            <a:ext cx="5358765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ru-RU" altLang="en-US"/>
              <a:t>Добавляйте окна и двери</a:t>
            </a:r>
            <a:br>
              <a:rPr lang="ru-RU" altLang="en-US"/>
            </a:br>
            <a:r>
              <a:rPr lang="ru-RU" altLang="en-US"/>
              <a:t>Многие модели окон, дверей, а также арок, колонн и других конструктивных элементов.</a:t>
            </a:r>
            <a:endParaRPr lang="ru-RU" altLang="en-US"/>
          </a:p>
        </p:txBody>
      </p:sp>
      <p:pic>
        <p:nvPicPr>
          <p:cNvPr id="5" name="Замещающее содержимое 4" descr="capabilities_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83130" y="1669415"/>
            <a:ext cx="667448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4380" y="1501140"/>
            <a:ext cx="10972800" cy="582613"/>
          </a:xfrm>
        </p:spPr>
        <p:txBody>
          <a:bodyPr/>
          <a:p>
            <a:r>
              <a:rPr lang="ru-RU" altLang="en-US" sz="3200"/>
              <a:t>Подбирайте отделочные материалы</a:t>
            </a:r>
            <a:br>
              <a:rPr lang="ru-RU" altLang="en-US" sz="3200"/>
            </a:br>
            <a:r>
              <a:rPr lang="ru-RU" altLang="en-US" sz="3200"/>
              <a:t>Экспериментируйте с тысячами вариантов отделки стен, пола и потолка. Используйте обои, ламинат, плитку, мозаику, дерево и камень – все на что способна Ваша фантазия.</a:t>
            </a:r>
            <a:endParaRPr lang="ru-RU" altLang="en-US" sz="3200"/>
          </a:p>
        </p:txBody>
      </p:sp>
      <p:pic>
        <p:nvPicPr>
          <p:cNvPr id="5" name="Замещающее содержимое 4" descr="capabilities_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57475" y="2519045"/>
            <a:ext cx="4030345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580" y="1120140"/>
            <a:ext cx="10972800" cy="582613"/>
          </a:xfrm>
        </p:spPr>
        <p:txBody>
          <a:bodyPr/>
          <a:p>
            <a:r>
              <a:rPr lang="ru-RU" altLang="en-US" sz="3200"/>
              <a:t>Расставляйте мебель и предметы декора</a:t>
            </a:r>
            <a:br>
              <a:rPr lang="ru-RU" altLang="en-US" sz="3200"/>
            </a:br>
            <a:r>
              <a:rPr lang="ru-RU" altLang="en-US" sz="3200"/>
              <a:t>Сотни предметов мебели и декора с возможностью кастомизации. Изменяйте размеры, комбинируйте различные материалы отделки. Доступно огромное количество комбинаций и начальный вариант можно изменить до неузнаваемости.</a:t>
            </a:r>
            <a:endParaRPr lang="ru-RU" altLang="en-US" sz="3200"/>
          </a:p>
        </p:txBody>
      </p:sp>
      <p:pic>
        <p:nvPicPr>
          <p:cNvPr id="5" name="Замещающее содержимое 4" descr="capabilities_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03600" y="3394075"/>
            <a:ext cx="5384800" cy="2783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и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53720" y="1188720"/>
            <a:ext cx="9850120" cy="2618740"/>
          </a:xfrm>
        </p:spPr>
        <p:txBody>
          <a:bodyPr/>
          <a:p>
            <a:r>
              <a:rPr lang="ru-RU" altLang="en-US"/>
              <a:t>Цель проекта</a:t>
            </a:r>
            <a:r>
              <a:rPr lang="en-US" altLang="en-US"/>
              <a:t>:Создать 3D модель комнаты, с последующей модернизацией</a:t>
            </a:r>
            <a:endParaRPr lang="en-US" altLang="en-US"/>
          </a:p>
          <a:p>
            <a:r>
              <a:rPr lang="ru-RU" altLang="en-US"/>
              <a:t>Задачи проекта:</a:t>
            </a:r>
            <a:endParaRPr lang="ru-RU" altLang="en-US"/>
          </a:p>
          <a:p>
            <a:r>
              <a:rPr lang="ru-RU" altLang="en-US"/>
              <a:t>1. Найти информацию о платформе с которой будет удобно работать.</a:t>
            </a:r>
            <a:endParaRPr lang="ru-RU" altLang="en-US"/>
          </a:p>
          <a:p>
            <a:r>
              <a:rPr lang="ru-RU" altLang="en-US"/>
              <a:t>2. Научиться создавать 3D модель комнаты.</a:t>
            </a:r>
            <a:endParaRPr lang="ru-RU" altLang="en-US"/>
          </a:p>
          <a:p>
            <a:r>
              <a:rPr lang="ru-RU" altLang="en-US"/>
              <a:t>3. Определить какие модели(мебели) будут использоваться для модернизации</a:t>
            </a:r>
            <a:endParaRPr lang="ru-RU" altLang="en-US"/>
          </a:p>
          <a:p>
            <a:r>
              <a:rPr lang="ru-RU" altLang="en-US"/>
              <a:t>4. Создать и модернизировать.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9410"/>
            <a:ext cx="10972800" cy="582613"/>
          </a:xfrm>
        </p:spPr>
        <p:txBody>
          <a:bodyPr/>
          <a:p>
            <a:r>
              <a:rPr lang="ru-RU" altLang="en-US"/>
              <a:t>Кому может пригодится данный проект и актуален ли он сейчас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Дизайнеры, строители. Это потенциальные клиенты ведь прежде чем они начнут свою работу они могут создать модели в </a:t>
            </a:r>
            <a:r>
              <a:rPr lang="en-US" altLang="en-US"/>
              <a:t>3D</a:t>
            </a:r>
            <a:r>
              <a:rPr lang="ru-RU" altLang="en-US"/>
              <a:t> а только потом вооплощать в жизнь</a:t>
            </a:r>
            <a:endParaRPr lang="ru-RU" altLang="en-US"/>
          </a:p>
          <a:p>
            <a:r>
              <a:rPr lang="ru-RU" altLang="en-US"/>
              <a:t>Я считаю что создание различных моделей в </a:t>
            </a:r>
            <a:r>
              <a:rPr lang="en-US" altLang="ru-RU"/>
              <a:t>3D</a:t>
            </a:r>
            <a:r>
              <a:rPr lang="ru-RU" altLang="ru-RU"/>
              <a:t> актуально и будет актуально еще очень долгое время</a:t>
            </a:r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Что такое 3</a:t>
            </a:r>
            <a:r>
              <a:rPr lang="en-US" altLang="ru-RU"/>
              <a:t>D </a:t>
            </a:r>
            <a:r>
              <a:rPr lang="ru-RU" altLang="ru-RU"/>
              <a:t>моделирование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3D-моделирование — процесс создания трёхмерной модели объекта. Задача 3D-моделирования — разработать зрительный объёмный образ желаемого объекта. При этом модель может как соответствовать объектам из реального мира (автомобили, здания, ураган, астероид), так и быть полностью абстрактной (проекция четырёхмерного фрактала).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Presentation</Application>
  <PresentationFormat>宽屏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Gear Drives</vt:lpstr>
      <vt:lpstr>Виртуальная модернизация комнаты с помощью 3D моделирования</vt:lpstr>
      <vt:lpstr>Сайт который использовался для создания моделей, Roomtodo</vt:lpstr>
      <vt:lpstr>Можно рисовать поверх чертежа Загрузите чертеж помещения, обрисуйте его контур и вырежьте комнаты Ваше помещение готово к дизайну!</vt:lpstr>
      <vt:lpstr>Добавляйте окна и двери Многие модели окон, дверей, а также арок, колонн и других конструктивных элементов.</vt:lpstr>
      <vt:lpstr>Подбирайте отделочные материалы Экспериментируйте с тысячами вариантов отделки стен, пола и потолка. Используйте обои, ламинат, плитку, мозаику, дерево и камень – все на что способна Ваша фантазия.</vt:lpstr>
      <vt:lpstr>Расставляйте мебель и предметы декора Сотни предметов мебели и декора с возможностью кастомизации. Изменяйте размеры, комбинируйте различные материалы отделки. Доступно огромное количество комбинаций и начальный вариант можно изменить до неузнаваемости.</vt:lpstr>
      <vt:lpstr>Цель и задачи</vt:lpstr>
      <vt:lpstr>Кому может пригодится данный проект и актуален ли он сейчас</vt:lpstr>
      <vt:lpstr>Что такое 3D моделирование?</vt:lpstr>
      <vt:lpstr>ЭТАПЫ РАБОТЫ</vt:lpstr>
      <vt:lpstr>Главное окно программы</vt:lpstr>
      <vt:lpstr>Вид сверху ( с разметками)</vt:lpstr>
      <vt:lpstr>3D вид комнаты(без мебели)</vt:lpstr>
      <vt:lpstr>Готовая модель команты (с мебелью)</vt:lpstr>
      <vt:lpstr>Проектный продукт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pruti</cp:lastModifiedBy>
  <cp:revision>6</cp:revision>
  <dcterms:created xsi:type="dcterms:W3CDTF">2022-04-21T02:36:00Z</dcterms:created>
  <dcterms:modified xsi:type="dcterms:W3CDTF">2022-05-24T23:13:28Z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1049-11.2.0.10451</vt:lpwstr>
  </property>
  <property fmtid="{D5CDD505-2E9C-101B-9397-08002B2CF9AE}" pid="3" name="ICV">
    <vt:lpwstr>770D996017B34179973D5C3247E38A19</vt:lpwstr>
  </property>
</Properties>
</file>