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33006F"/>
        </a:solidFill>
        <a:effectLst/>
        <a:uFillTx/>
        <a:latin typeface="+mn-lt"/>
        <a:ea typeface="+mn-ea"/>
        <a:cs typeface="+mn-cs"/>
        <a:sym typeface="Calibri"/>
      </a:defRPr>
    </a:lvl1pPr>
    <a:lvl2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33006F"/>
        </a:solidFill>
        <a:effectLst/>
        <a:uFillTx/>
        <a:latin typeface="+mn-lt"/>
        <a:ea typeface="+mn-ea"/>
        <a:cs typeface="+mn-cs"/>
        <a:sym typeface="Calibri"/>
      </a:defRPr>
    </a:lvl2pPr>
    <a:lvl3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33006F"/>
        </a:solidFill>
        <a:effectLst/>
        <a:uFillTx/>
        <a:latin typeface="+mn-lt"/>
        <a:ea typeface="+mn-ea"/>
        <a:cs typeface="+mn-cs"/>
        <a:sym typeface="Calibri"/>
      </a:defRPr>
    </a:lvl3pPr>
    <a:lvl4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33006F"/>
        </a:solidFill>
        <a:effectLst/>
        <a:uFillTx/>
        <a:latin typeface="+mn-lt"/>
        <a:ea typeface="+mn-ea"/>
        <a:cs typeface="+mn-cs"/>
        <a:sym typeface="Calibri"/>
      </a:defRPr>
    </a:lvl4pPr>
    <a:lvl5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33006F"/>
        </a:solidFill>
        <a:effectLst/>
        <a:uFillTx/>
        <a:latin typeface="+mn-lt"/>
        <a:ea typeface="+mn-ea"/>
        <a:cs typeface="+mn-cs"/>
        <a:sym typeface="Calibri"/>
      </a:defRPr>
    </a:lvl5pPr>
    <a:lvl6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33006F"/>
        </a:solidFill>
        <a:effectLst/>
        <a:uFillTx/>
        <a:latin typeface="+mn-lt"/>
        <a:ea typeface="+mn-ea"/>
        <a:cs typeface="+mn-cs"/>
        <a:sym typeface="Calibri"/>
      </a:defRPr>
    </a:lvl6pPr>
    <a:lvl7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33006F"/>
        </a:solidFill>
        <a:effectLst/>
        <a:uFillTx/>
        <a:latin typeface="+mn-lt"/>
        <a:ea typeface="+mn-ea"/>
        <a:cs typeface="+mn-cs"/>
        <a:sym typeface="Calibri"/>
      </a:defRPr>
    </a:lvl7pPr>
    <a:lvl8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33006F"/>
        </a:solidFill>
        <a:effectLst/>
        <a:uFillTx/>
        <a:latin typeface="+mn-lt"/>
        <a:ea typeface="+mn-ea"/>
        <a:cs typeface="+mn-cs"/>
        <a:sym typeface="Calibri"/>
      </a:defRPr>
    </a:lvl8pPr>
    <a:lvl9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33006F"/>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3006F"/>
        </a:fontRef>
        <a:srgbClr val="33006F"/>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CCCAD4"/>
          </a:solidFill>
        </a:fill>
      </a:tcStyle>
    </a:wholeTbl>
    <a:band2H>
      <a:tcTxStyle b="def" i="def"/>
      <a:tcStyle>
        <a:tcBdr/>
        <a:fill>
          <a:solidFill>
            <a:srgbClr val="E7E6EB"/>
          </a:solidFill>
        </a:fill>
      </a:tcStyle>
    </a:band2H>
    <a:firstCol>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firstCol>
    <a:la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lastRow>
    <a:fir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firstRow>
  </a:tblStyle>
  <a:tblStyle styleId="{C7B018BB-80A7-4F77-B60F-C8B233D01FF8}" styleName="">
    <a:tblBg/>
    <a:wholeTbl>
      <a:tcTxStyle b="off" i="off">
        <a:fontRef idx="minor">
          <a:srgbClr val="33006F"/>
        </a:fontRef>
        <a:srgbClr val="33006F"/>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D6D6D6"/>
          </a:solidFill>
        </a:fill>
      </a:tcStyle>
    </a:wholeTbl>
    <a:band2H>
      <a:tcTxStyle b="def" i="def"/>
      <a:tcStyle>
        <a:tcBdr/>
        <a:fill>
          <a:solidFill>
            <a:srgbClr val="EBEBEB"/>
          </a:solidFill>
        </a:fill>
      </a:tcStyle>
    </a:band2H>
    <a:firstCol>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solidFill>
        </a:fill>
      </a:tcStyle>
    </a:firstCol>
    <a:la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solidFill>
        </a:fill>
      </a:tcStyle>
    </a:lastRow>
    <a:fir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solidFill>
        </a:fill>
      </a:tcStyle>
    </a:firstRow>
  </a:tblStyle>
  <a:tblStyle styleId="{EEE7283C-3CF3-47DC-8721-378D4A62B228}" styleName="">
    <a:tblBg/>
    <a:wholeTbl>
      <a:tcTxStyle b="off" i="off">
        <a:fontRef idx="minor">
          <a:srgbClr val="33006F"/>
        </a:fontRef>
        <a:srgbClr val="33006F"/>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CDCDCD"/>
          </a:solidFill>
        </a:fill>
      </a:tcStyle>
    </a:wholeTbl>
    <a:band2H>
      <a:tcTxStyle b="def" i="def"/>
      <a:tcStyle>
        <a:tcBdr/>
        <a:fill>
          <a:solidFill>
            <a:srgbClr val="E8E8E8"/>
          </a:solidFill>
        </a:fill>
      </a:tcStyle>
    </a:band2H>
    <a:firstCol>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6"/>
          </a:solidFill>
        </a:fill>
      </a:tcStyle>
    </a:firstCol>
    <a:la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6"/>
          </a:solidFill>
        </a:fill>
      </a:tcStyle>
    </a:lastRow>
    <a:fir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6"/>
          </a:solidFill>
        </a:fill>
      </a:tcStyle>
    </a:firstRow>
  </a:tblStyle>
  <a:tblStyle styleId="{CF821DB8-F4EB-4A41-A1BA-3FCAFE7338EE}" styleName="">
    <a:tblBg/>
    <a:wholeTbl>
      <a:tcTxStyle b="off" i="off">
        <a:fontRef idx="minor">
          <a:srgbClr val="33006F"/>
        </a:fontRef>
        <a:srgbClr val="33006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6EB"/>
          </a:solidFill>
        </a:fill>
      </a:tcStyle>
    </a:wholeTbl>
    <a:band2H>
      <a:tcTxStyle b="def" i="def"/>
      <a:tcStyle>
        <a:tcBdr/>
        <a:fill>
          <a:solidFill>
            <a:schemeClr val="accent2"/>
          </a:solidFill>
        </a:fill>
      </a:tcStyle>
    </a:band2H>
    <a:firstCol>
      <a:tcTxStyle b="on" i="off">
        <a:fontRef idx="minor">
          <a:schemeClr val="accent2"/>
        </a:fontRef>
        <a:schemeClr val="accent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33006F"/>
        </a:fontRef>
        <a:srgbClr val="33006F"/>
      </a:tcTxStyle>
      <a:tcStyle>
        <a:tcBdr>
          <a:left>
            <a:ln w="12700" cap="flat">
              <a:noFill/>
              <a:miter lim="400000"/>
            </a:ln>
          </a:left>
          <a:right>
            <a:ln w="12700" cap="flat">
              <a:noFill/>
              <a:miter lim="400000"/>
            </a:ln>
          </a:right>
          <a:top>
            <a:ln w="50800" cap="flat">
              <a:solidFill>
                <a:srgbClr val="33006F"/>
              </a:solidFill>
              <a:prstDash val="solid"/>
              <a:round/>
            </a:ln>
          </a:top>
          <a:bottom>
            <a:ln w="25400" cap="flat">
              <a:solidFill>
                <a:srgbClr val="33006F"/>
              </a:solidFill>
              <a:prstDash val="solid"/>
              <a:round/>
            </a:ln>
          </a:bottom>
          <a:insideH>
            <a:ln w="12700" cap="flat">
              <a:noFill/>
              <a:miter lim="400000"/>
            </a:ln>
          </a:insideH>
          <a:insideV>
            <a:ln w="12700" cap="flat">
              <a:noFill/>
              <a:miter lim="400000"/>
            </a:ln>
          </a:insideV>
        </a:tcBdr>
        <a:fill>
          <a:solidFill>
            <a:schemeClr val="accent2"/>
          </a:solidFill>
        </a:fill>
      </a:tcStyle>
    </a:lastRow>
    <a:firstRow>
      <a:tcTxStyle b="on" i="off">
        <a:fontRef idx="minor">
          <a:schemeClr val="accent2"/>
        </a:fontRef>
        <a:schemeClr val="accent2"/>
      </a:tcTxStyle>
      <a:tcStyle>
        <a:tcBdr>
          <a:left>
            <a:ln w="12700" cap="flat">
              <a:noFill/>
              <a:miter lim="400000"/>
            </a:ln>
          </a:left>
          <a:right>
            <a:ln w="12700" cap="flat">
              <a:noFill/>
              <a:miter lim="400000"/>
            </a:ln>
          </a:right>
          <a:top>
            <a:ln w="25400" cap="flat">
              <a:solidFill>
                <a:srgbClr val="33006F"/>
              </a:solidFill>
              <a:prstDash val="solid"/>
              <a:round/>
            </a:ln>
          </a:top>
          <a:bottom>
            <a:ln w="25400" cap="flat">
              <a:solidFill>
                <a:srgbClr val="33006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33006F"/>
        </a:fontRef>
        <a:srgbClr val="33006F"/>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CCCAD4"/>
          </a:solidFill>
        </a:fill>
      </a:tcStyle>
    </a:wholeTbl>
    <a:band2H>
      <a:tcTxStyle b="def" i="def"/>
      <a:tcStyle>
        <a:tcBdr/>
        <a:fill>
          <a:solidFill>
            <a:srgbClr val="E7E6EB"/>
          </a:solidFill>
        </a:fill>
      </a:tcStyle>
    </a:band2H>
    <a:firstCol>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33006F"/>
          </a:solidFill>
        </a:fill>
      </a:tcStyle>
    </a:firstCol>
    <a:la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33006F"/>
          </a:solidFill>
        </a:fill>
      </a:tcStyle>
    </a:lastRow>
    <a:fir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33006F"/>
          </a:solidFill>
        </a:fill>
      </a:tcStyle>
    </a:firstRow>
  </a:tblStyle>
  <a:tblStyle styleId="{2708684C-4D16-4618-839F-0558EEFCDFE6}" styleName="">
    <a:tblBg/>
    <a:wholeTbl>
      <a:tcTxStyle b="off" i="off">
        <a:fontRef idx="minor">
          <a:srgbClr val="33006F"/>
        </a:fontRef>
        <a:srgbClr val="33006F"/>
      </a:tcTxStyle>
      <a:tcStyle>
        <a:tcBdr>
          <a:left>
            <a:ln w="12700" cap="flat">
              <a:solidFill>
                <a:srgbClr val="33006F"/>
              </a:solidFill>
              <a:prstDash val="solid"/>
              <a:round/>
            </a:ln>
          </a:left>
          <a:right>
            <a:ln w="12700" cap="flat">
              <a:solidFill>
                <a:srgbClr val="33006F"/>
              </a:solidFill>
              <a:prstDash val="solid"/>
              <a:round/>
            </a:ln>
          </a:right>
          <a:top>
            <a:ln w="12700" cap="flat">
              <a:solidFill>
                <a:srgbClr val="33006F"/>
              </a:solidFill>
              <a:prstDash val="solid"/>
              <a:round/>
            </a:ln>
          </a:top>
          <a:bottom>
            <a:ln w="12700" cap="flat">
              <a:solidFill>
                <a:srgbClr val="33006F"/>
              </a:solidFill>
              <a:prstDash val="solid"/>
              <a:round/>
            </a:ln>
          </a:bottom>
          <a:insideH>
            <a:ln w="12700" cap="flat">
              <a:solidFill>
                <a:srgbClr val="33006F"/>
              </a:solidFill>
              <a:prstDash val="solid"/>
              <a:round/>
            </a:ln>
          </a:insideH>
          <a:insideV>
            <a:ln w="12700" cap="flat">
              <a:solidFill>
                <a:srgbClr val="33006F"/>
              </a:solidFill>
              <a:prstDash val="solid"/>
              <a:round/>
            </a:ln>
          </a:insideV>
        </a:tcBdr>
        <a:fill>
          <a:solidFill>
            <a:srgbClr val="33006F">
              <a:alpha val="20000"/>
            </a:srgbClr>
          </a:solidFill>
        </a:fill>
      </a:tcStyle>
    </a:wholeTbl>
    <a:band2H>
      <a:tcTxStyle b="def" i="def"/>
      <a:tcStyle>
        <a:tcBdr/>
        <a:fill>
          <a:solidFill>
            <a:srgbClr val="FFFFFF"/>
          </a:solidFill>
        </a:fill>
      </a:tcStyle>
    </a:band2H>
    <a:firstCol>
      <a:tcTxStyle b="on" i="off">
        <a:fontRef idx="minor">
          <a:srgbClr val="33006F"/>
        </a:fontRef>
        <a:srgbClr val="33006F"/>
      </a:tcTxStyle>
      <a:tcStyle>
        <a:tcBdr>
          <a:left>
            <a:ln w="12700" cap="flat">
              <a:solidFill>
                <a:srgbClr val="33006F"/>
              </a:solidFill>
              <a:prstDash val="solid"/>
              <a:round/>
            </a:ln>
          </a:left>
          <a:right>
            <a:ln w="12700" cap="flat">
              <a:solidFill>
                <a:srgbClr val="33006F"/>
              </a:solidFill>
              <a:prstDash val="solid"/>
              <a:round/>
            </a:ln>
          </a:right>
          <a:top>
            <a:ln w="12700" cap="flat">
              <a:solidFill>
                <a:srgbClr val="33006F"/>
              </a:solidFill>
              <a:prstDash val="solid"/>
              <a:round/>
            </a:ln>
          </a:top>
          <a:bottom>
            <a:ln w="12700" cap="flat">
              <a:solidFill>
                <a:srgbClr val="33006F"/>
              </a:solidFill>
              <a:prstDash val="solid"/>
              <a:round/>
            </a:ln>
          </a:bottom>
          <a:insideH>
            <a:ln w="12700" cap="flat">
              <a:solidFill>
                <a:srgbClr val="33006F"/>
              </a:solidFill>
              <a:prstDash val="solid"/>
              <a:round/>
            </a:ln>
          </a:insideH>
          <a:insideV>
            <a:ln w="12700" cap="flat">
              <a:solidFill>
                <a:srgbClr val="33006F"/>
              </a:solidFill>
              <a:prstDash val="solid"/>
              <a:round/>
            </a:ln>
          </a:insideV>
        </a:tcBdr>
        <a:fill>
          <a:solidFill>
            <a:srgbClr val="33006F">
              <a:alpha val="20000"/>
            </a:srgbClr>
          </a:solidFill>
        </a:fill>
      </a:tcStyle>
    </a:firstCol>
    <a:lastRow>
      <a:tcTxStyle b="on" i="off">
        <a:fontRef idx="minor">
          <a:srgbClr val="33006F"/>
        </a:fontRef>
        <a:srgbClr val="33006F"/>
      </a:tcTxStyle>
      <a:tcStyle>
        <a:tcBdr>
          <a:left>
            <a:ln w="12700" cap="flat">
              <a:solidFill>
                <a:srgbClr val="33006F"/>
              </a:solidFill>
              <a:prstDash val="solid"/>
              <a:round/>
            </a:ln>
          </a:left>
          <a:right>
            <a:ln w="12700" cap="flat">
              <a:solidFill>
                <a:srgbClr val="33006F"/>
              </a:solidFill>
              <a:prstDash val="solid"/>
              <a:round/>
            </a:ln>
          </a:right>
          <a:top>
            <a:ln w="50800" cap="flat">
              <a:solidFill>
                <a:srgbClr val="33006F"/>
              </a:solidFill>
              <a:prstDash val="solid"/>
              <a:round/>
            </a:ln>
          </a:top>
          <a:bottom>
            <a:ln w="12700" cap="flat">
              <a:solidFill>
                <a:srgbClr val="33006F"/>
              </a:solidFill>
              <a:prstDash val="solid"/>
              <a:round/>
            </a:ln>
          </a:bottom>
          <a:insideH>
            <a:ln w="12700" cap="flat">
              <a:solidFill>
                <a:srgbClr val="33006F"/>
              </a:solidFill>
              <a:prstDash val="solid"/>
              <a:round/>
            </a:ln>
          </a:insideH>
          <a:insideV>
            <a:ln w="12700" cap="flat">
              <a:solidFill>
                <a:srgbClr val="33006F"/>
              </a:solidFill>
              <a:prstDash val="solid"/>
              <a:round/>
            </a:ln>
          </a:insideV>
        </a:tcBdr>
        <a:fill>
          <a:noFill/>
        </a:fill>
      </a:tcStyle>
    </a:lastRow>
    <a:firstRow>
      <a:tcTxStyle b="on" i="off">
        <a:fontRef idx="minor">
          <a:srgbClr val="33006F"/>
        </a:fontRef>
        <a:srgbClr val="33006F"/>
      </a:tcTxStyle>
      <a:tcStyle>
        <a:tcBdr>
          <a:left>
            <a:ln w="12700" cap="flat">
              <a:solidFill>
                <a:srgbClr val="33006F"/>
              </a:solidFill>
              <a:prstDash val="solid"/>
              <a:round/>
            </a:ln>
          </a:left>
          <a:right>
            <a:ln w="12700" cap="flat">
              <a:solidFill>
                <a:srgbClr val="33006F"/>
              </a:solidFill>
              <a:prstDash val="solid"/>
              <a:round/>
            </a:ln>
          </a:right>
          <a:top>
            <a:ln w="12700" cap="flat">
              <a:solidFill>
                <a:srgbClr val="33006F"/>
              </a:solidFill>
              <a:prstDash val="solid"/>
              <a:round/>
            </a:ln>
          </a:top>
          <a:bottom>
            <a:ln w="25400" cap="flat">
              <a:solidFill>
                <a:srgbClr val="33006F"/>
              </a:solidFill>
              <a:prstDash val="solid"/>
              <a:round/>
            </a:ln>
          </a:bottom>
          <a:insideH>
            <a:ln w="12700" cap="flat">
              <a:solidFill>
                <a:srgbClr val="33006F"/>
              </a:solidFill>
              <a:prstDash val="solid"/>
              <a:round/>
            </a:ln>
          </a:insideH>
          <a:insideV>
            <a:ln w="12700" cap="flat">
              <a:solidFill>
                <a:srgbClr val="33006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515991"/>
          <c:y val="0.0498161"/>
          <c:w val="0.943401"/>
          <c:h val="0.87254"/>
        </c:manualLayout>
      </c:layout>
      <c:barChart>
        <c:barDir val="col"/>
        <c:grouping val="clustered"/>
        <c:varyColors val="0"/>
        <c:ser>
          <c:idx val="0"/>
          <c:order val="0"/>
          <c:tx>
            <c:strRef>
              <c:f>Sheet1!$B$1</c:f>
              <c:strCache>
                <c:ptCount val="1"/>
                <c:pt idx="0">
                  <c:v>Series 1</c:v>
                </c:pt>
              </c:strCache>
            </c:strRef>
          </c:tx>
          <c:spPr>
            <a:solidFill>
              <a:srgbClr val="0070C0"/>
            </a:solidFill>
            <a:ln w="12700" cap="flat">
              <a:noFill/>
              <a:miter lim="400000"/>
            </a:ln>
            <a:effectLst/>
          </c:spPr>
          <c:invertIfNegative val="0"/>
          <c:dLbls>
            <c:numFmt formatCode="0.#" sourceLinked="0"/>
            <c:txPr>
              <a:bodyPr/>
              <a:lstStyle/>
              <a:p>
                <a:pPr>
                  <a:defRPr b="0" i="0" strike="noStrike" sz="1000" u="none">
                    <a:solidFill>
                      <a:srgbClr val="33006F"/>
                    </a:solidFill>
                    <a:latin typeface="Calibri"/>
                  </a:defRPr>
                </a:pPr>
              </a:p>
            </c:txPr>
            <c:dLblPos val="outEnd"/>
            <c:showLegendKey val="0"/>
            <c:showVal val="0"/>
            <c:showCatName val="0"/>
            <c:showSerName val="0"/>
            <c:showPercent val="0"/>
            <c:showBubbleSize val="0"/>
            <c:showLeaderLines val="0"/>
          </c:dLbls>
          <c:cat>
            <c:strRef>
              <c:f>Sheet1!$A$2:$A$12</c:f>
              <c:strCache>
                <c:ptCount val="11"/>
                <c:pt idx="0">
                  <c:v>2015</c:v>
                </c:pt>
                <c:pt idx="1">
                  <c:v>2016</c:v>
                </c:pt>
                <c:pt idx="2">
                  <c:v>2017</c:v>
                </c:pt>
                <c:pt idx="3">
                  <c:v>2018</c:v>
                </c:pt>
                <c:pt idx="4">
                  <c:v>2019</c:v>
                </c:pt>
                <c:pt idx="5">
                  <c:v>2020</c:v>
                </c:pt>
                <c:pt idx="6">
                  <c:v>2021</c:v>
                </c:pt>
                <c:pt idx="7">
                  <c:v>2022</c:v>
                </c:pt>
                <c:pt idx="8">
                  <c:v>2023</c:v>
                </c:pt>
                <c:pt idx="9">
                  <c:v>2024</c:v>
                </c:pt>
                <c:pt idx="10">
                  <c:v>2025</c:v>
                </c:pt>
              </c:strCache>
            </c:strRef>
          </c:cat>
          <c:val>
            <c:numRef>
              <c:f>Sheet1!$B$2:$B$12</c:f>
              <c:numCache>
                <c:ptCount val="11"/>
                <c:pt idx="0">
                  <c:v>15.410000</c:v>
                </c:pt>
                <c:pt idx="1">
                  <c:v>17.680000</c:v>
                </c:pt>
                <c:pt idx="2">
                  <c:v>20.350000</c:v>
                </c:pt>
                <c:pt idx="3">
                  <c:v>23.140000</c:v>
                </c:pt>
                <c:pt idx="4">
                  <c:v>26.660000</c:v>
                </c:pt>
                <c:pt idx="5">
                  <c:v>30.730000</c:v>
                </c:pt>
                <c:pt idx="6">
                  <c:v>35.820000</c:v>
                </c:pt>
                <c:pt idx="7">
                  <c:v>42.620000</c:v>
                </c:pt>
                <c:pt idx="8">
                  <c:v>51.110000</c:v>
                </c:pt>
                <c:pt idx="9">
                  <c:v>62.120000</c:v>
                </c:pt>
                <c:pt idx="10">
                  <c:v>75.440000</c:v>
                </c:pt>
              </c:numCache>
            </c:numRef>
          </c:val>
        </c:ser>
        <c:gapWidth val="2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FC3FF"/>
            </a:solidFill>
            <a:prstDash val="solid"/>
            <a:round/>
          </a:ln>
        </c:spPr>
        <c:txPr>
          <a:bodyPr rot="0"/>
          <a:lstStyle/>
          <a:p>
            <a:pPr>
              <a:defRPr b="0" i="0" strike="noStrike" sz="1100" u="none">
                <a:solidFill>
                  <a:srgbClr val="8E8E8E"/>
                </a:solidFill>
                <a:latin typeface="Uni Sans Book"/>
              </a:defRPr>
            </a:pPr>
          </a:p>
        </c:txPr>
        <c:crossAx val="2094734553"/>
        <c:crosses val="autoZero"/>
        <c:auto val="1"/>
        <c:lblAlgn val="ctr"/>
        <c:noMultiLvlLbl val="1"/>
      </c:catAx>
      <c:valAx>
        <c:axId val="2094734553"/>
        <c:scaling>
          <c:orientation val="minMax"/>
        </c:scaling>
        <c:delete val="0"/>
        <c:axPos val="l"/>
        <c:majorGridlines>
          <c:spPr>
            <a:ln w="12700" cap="flat">
              <a:solidFill>
                <a:srgbClr val="8E8E8E"/>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b="0" i="0" strike="noStrike" sz="1200" u="none">
                <a:solidFill>
                  <a:srgbClr val="8E8E8E"/>
                </a:solidFill>
                <a:latin typeface="Uni Sans"/>
              </a:defRPr>
            </a:pPr>
          </a:p>
        </c:txPr>
        <c:crossAx val="2094734552"/>
        <c:crosses val="autoZero"/>
        <c:crossBetween val="between"/>
        <c:majorUnit val="20"/>
        <c:minorUnit val="10"/>
      </c:valAx>
      <c:spPr>
        <a:solidFill>
          <a:srgbClr val="FFFFFF"/>
        </a:solid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This is a template to be used for your PRI project poster to insure the same look and feel for all posters.</a:t>
            </a:r>
          </a:p>
          <a:p>
            <a:pPr/>
            <a:r>
              <a:t>The category titles for the sections of text are fixed. The amount of text for each section could vary based on your project.</a:t>
            </a:r>
          </a:p>
          <a:p>
            <a:pPr/>
            <a:r>
              <a:t>Tools and Methodology would include applicable programming languages that will be used.</a:t>
            </a:r>
          </a:p>
          <a:p>
            <a:pPr/>
            <a:r>
              <a:t>The charts and image boxes are provided as placeholders. You do not have to use the sample charts provided and may prefer others.</a:t>
            </a:r>
          </a:p>
          <a:p>
            <a:pPr/>
            <a:r>
              <a:t>Three charts and two images are not required, but you should use graphics to illustrate key points and to make your poster attractive.</a:t>
            </a:r>
          </a:p>
          <a:p>
            <a:pPr/>
            <a:r>
              <a:t>The final version will be printed either A1 or A0 size, so please use high quality images as they will be enlarged.</a:t>
            </a:r>
          </a:p>
          <a:p>
            <a:pPr/>
            <a:r>
              <a:t>Submit PDF and PPT versions.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2468878" y="3591562"/>
            <a:ext cx="27980644" cy="7640320"/>
          </a:xfrm>
          <a:prstGeom prst="rect">
            <a:avLst/>
          </a:prstGeom>
        </p:spPr>
        <p:txBody>
          <a:bodyPr anchor="b"/>
          <a:lstStyle>
            <a:lvl1pPr algn="ctr">
              <a:defRPr sz="19200"/>
            </a:lvl1pPr>
          </a:lstStyle>
          <a:p>
            <a:pPr/>
            <a:r>
              <a:t>Title Text</a:t>
            </a:r>
          </a:p>
        </p:txBody>
      </p:sp>
      <p:sp>
        <p:nvSpPr>
          <p:cNvPr id="12" name="Body Level One…"/>
          <p:cNvSpPr txBox="1"/>
          <p:nvPr>
            <p:ph type="body" sz="quarter" idx="1"/>
          </p:nvPr>
        </p:nvSpPr>
        <p:spPr>
          <a:xfrm>
            <a:off x="4114800" y="11526522"/>
            <a:ext cx="24688800" cy="5298438"/>
          </a:xfrm>
          <a:prstGeom prst="rect">
            <a:avLst/>
          </a:prstGeom>
        </p:spPr>
        <p:txBody>
          <a:bodyPr/>
          <a:lstStyle>
            <a:lvl1pPr marL="0" indent="0" algn="ctr">
              <a:buSzTx/>
              <a:buFontTx/>
              <a:buNone/>
              <a:defRPr sz="7600"/>
            </a:lvl1pPr>
            <a:lvl2pPr marL="0" indent="0" algn="ctr">
              <a:buSzTx/>
              <a:buFontTx/>
              <a:buNone/>
              <a:defRPr sz="7600"/>
            </a:lvl2pPr>
            <a:lvl3pPr marL="0" indent="0" algn="ctr">
              <a:buSzTx/>
              <a:buFontTx/>
              <a:buNone/>
              <a:defRPr sz="7600"/>
            </a:lvl3pPr>
            <a:lvl4pPr marL="0" indent="0" algn="ctr">
              <a:buSzTx/>
              <a:buFontTx/>
              <a:buNone/>
              <a:defRPr sz="7600"/>
            </a:lvl4pPr>
            <a:lvl5pPr marL="0" indent="0" algn="ctr">
              <a:buSzTx/>
              <a:buFontTx/>
              <a:buNone/>
              <a:defRPr sz="76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23557230" y="1168400"/>
            <a:ext cx="7098033" cy="18597882"/>
          </a:xfrm>
          <a:prstGeom prst="rect">
            <a:avLst/>
          </a:prstGeom>
        </p:spPr>
        <p:txBody>
          <a:bodyPr/>
          <a:lstStyle/>
          <a:p>
            <a:pPr/>
            <a:r>
              <a:t>Title Text</a:t>
            </a:r>
          </a:p>
        </p:txBody>
      </p:sp>
      <p:sp>
        <p:nvSpPr>
          <p:cNvPr id="102" name="Body Level One…"/>
          <p:cNvSpPr txBox="1"/>
          <p:nvPr>
            <p:ph type="body" idx="1"/>
          </p:nvPr>
        </p:nvSpPr>
        <p:spPr>
          <a:xfrm>
            <a:off x="2263142" y="1168400"/>
            <a:ext cx="20882611" cy="1859788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2245997" y="5471166"/>
            <a:ext cx="28392122" cy="9128760"/>
          </a:xfrm>
          <a:prstGeom prst="rect">
            <a:avLst/>
          </a:prstGeom>
        </p:spPr>
        <p:txBody>
          <a:bodyPr anchor="b"/>
          <a:lstStyle>
            <a:lvl1pPr>
              <a:defRPr sz="19200"/>
            </a:lvl1pPr>
          </a:lstStyle>
          <a:p>
            <a:pPr/>
            <a:r>
              <a:t>Title Text</a:t>
            </a:r>
          </a:p>
        </p:txBody>
      </p:sp>
      <p:sp>
        <p:nvSpPr>
          <p:cNvPr id="30" name="Body Level One…"/>
          <p:cNvSpPr txBox="1"/>
          <p:nvPr>
            <p:ph type="body" sz="quarter" idx="1"/>
          </p:nvPr>
        </p:nvSpPr>
        <p:spPr>
          <a:xfrm>
            <a:off x="2245997" y="14686286"/>
            <a:ext cx="28392122" cy="4800600"/>
          </a:xfrm>
          <a:prstGeom prst="rect">
            <a:avLst/>
          </a:prstGeom>
        </p:spPr>
        <p:txBody>
          <a:bodyPr/>
          <a:lstStyle>
            <a:lvl1pPr marL="0" indent="0">
              <a:buSzTx/>
              <a:buFontTx/>
              <a:buNone/>
              <a:defRPr sz="7600"/>
            </a:lvl1pPr>
            <a:lvl2pPr marL="0" indent="0">
              <a:buSzTx/>
              <a:buFontTx/>
              <a:buNone/>
              <a:defRPr sz="7600"/>
            </a:lvl2pPr>
            <a:lvl3pPr marL="0" indent="0">
              <a:buSzTx/>
              <a:buFontTx/>
              <a:buNone/>
              <a:defRPr sz="7600"/>
            </a:lvl3pPr>
            <a:lvl4pPr marL="0" indent="0">
              <a:buSzTx/>
              <a:buFontTx/>
              <a:buNone/>
              <a:defRPr sz="7600"/>
            </a:lvl4pPr>
            <a:lvl5pPr marL="0" indent="0">
              <a:buSzTx/>
              <a:buFontTx/>
              <a:buNone/>
              <a:defRPr sz="76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2263138" y="5842000"/>
            <a:ext cx="13990323" cy="1392428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2267428" y="1168405"/>
            <a:ext cx="28392122" cy="4241802"/>
          </a:xfrm>
          <a:prstGeom prst="rect">
            <a:avLst/>
          </a:prstGeom>
        </p:spPr>
        <p:txBody>
          <a:bodyPr/>
          <a:lstStyle/>
          <a:p>
            <a:pPr/>
            <a:r>
              <a:t>Title Text</a:t>
            </a:r>
          </a:p>
        </p:txBody>
      </p:sp>
      <p:sp>
        <p:nvSpPr>
          <p:cNvPr id="48" name="Body Level One…"/>
          <p:cNvSpPr txBox="1"/>
          <p:nvPr>
            <p:ph type="body" sz="quarter" idx="1"/>
          </p:nvPr>
        </p:nvSpPr>
        <p:spPr>
          <a:xfrm>
            <a:off x="2267430" y="5379722"/>
            <a:ext cx="13926026" cy="2636518"/>
          </a:xfrm>
          <a:prstGeom prst="rect">
            <a:avLst/>
          </a:prstGeom>
        </p:spPr>
        <p:txBody>
          <a:bodyPr anchor="b"/>
          <a:lstStyle>
            <a:lvl1pPr marL="0" indent="0">
              <a:buSzTx/>
              <a:buFontTx/>
              <a:buNone/>
              <a:defRPr sz="7600"/>
            </a:lvl1pPr>
            <a:lvl2pPr marL="0" indent="0">
              <a:buSzTx/>
              <a:buFontTx/>
              <a:buNone/>
              <a:defRPr sz="7600"/>
            </a:lvl2pPr>
            <a:lvl3pPr marL="0" indent="0">
              <a:buSzTx/>
              <a:buFontTx/>
              <a:buNone/>
              <a:defRPr sz="7600"/>
            </a:lvl3pPr>
            <a:lvl4pPr marL="0" indent="0">
              <a:buSzTx/>
              <a:buFontTx/>
              <a:buNone/>
              <a:defRPr sz="7600"/>
            </a:lvl4pPr>
            <a:lvl5pPr marL="0" indent="0">
              <a:buSzTx/>
              <a:buFontTx/>
              <a:buNone/>
              <a:defRPr sz="76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16664942" y="5379722"/>
            <a:ext cx="13994610" cy="2636518"/>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2267428" y="1463038"/>
            <a:ext cx="10617042" cy="5120644"/>
          </a:xfrm>
          <a:prstGeom prst="rect">
            <a:avLst/>
          </a:prstGeom>
        </p:spPr>
        <p:txBody>
          <a:bodyPr anchor="b"/>
          <a:lstStyle>
            <a:lvl1pPr>
              <a:defRPr sz="10200"/>
            </a:lvl1pPr>
          </a:lstStyle>
          <a:p>
            <a:pPr/>
            <a:r>
              <a:t>Title Text</a:t>
            </a:r>
          </a:p>
        </p:txBody>
      </p:sp>
      <p:sp>
        <p:nvSpPr>
          <p:cNvPr id="73" name="Body Level One…"/>
          <p:cNvSpPr txBox="1"/>
          <p:nvPr>
            <p:ph type="body" sz="half" idx="1"/>
          </p:nvPr>
        </p:nvSpPr>
        <p:spPr>
          <a:xfrm>
            <a:off x="13994606" y="3159765"/>
            <a:ext cx="16664942" cy="15595602"/>
          </a:xfrm>
          <a:prstGeom prst="rect">
            <a:avLst/>
          </a:prstGeom>
        </p:spPr>
        <p:txBody>
          <a:bodyPr/>
          <a:lstStyle>
            <a:lvl1pPr>
              <a:defRPr sz="10200"/>
            </a:lvl1pPr>
            <a:lvl2pPr marL="2301411" indent="-838371">
              <a:defRPr sz="10200"/>
            </a:lvl2pPr>
            <a:lvl3pPr marL="3907856" indent="-981776">
              <a:defRPr sz="10200"/>
            </a:lvl3pPr>
            <a:lvl4pPr marL="5554979" indent="-1165860">
              <a:defRPr sz="10200"/>
            </a:lvl4pPr>
            <a:lvl5pPr marL="7018019" indent="-1165859">
              <a:defRPr sz="10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13"/>
          </p:nvPr>
        </p:nvSpPr>
        <p:spPr>
          <a:xfrm>
            <a:off x="2267428" y="6583680"/>
            <a:ext cx="10617043" cy="12197084"/>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2267428" y="1463038"/>
            <a:ext cx="10617042" cy="5120644"/>
          </a:xfrm>
          <a:prstGeom prst="rect">
            <a:avLst/>
          </a:prstGeom>
        </p:spPr>
        <p:txBody>
          <a:bodyPr anchor="b"/>
          <a:lstStyle>
            <a:lvl1pPr>
              <a:defRPr sz="10200"/>
            </a:lvl1pPr>
          </a:lstStyle>
          <a:p>
            <a:pPr/>
            <a:r>
              <a:t>Title Text</a:t>
            </a:r>
          </a:p>
        </p:txBody>
      </p:sp>
      <p:sp>
        <p:nvSpPr>
          <p:cNvPr id="83" name="Picture Placeholder 2"/>
          <p:cNvSpPr/>
          <p:nvPr>
            <p:ph type="pic" sz="half" idx="13"/>
          </p:nvPr>
        </p:nvSpPr>
        <p:spPr>
          <a:xfrm>
            <a:off x="13994606" y="3159765"/>
            <a:ext cx="16664942" cy="15595602"/>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2267428" y="6583680"/>
            <a:ext cx="10617042" cy="12197083"/>
          </a:xfrm>
          <a:prstGeom prst="rect">
            <a:avLst/>
          </a:prstGeom>
        </p:spPr>
        <p:txBody>
          <a:bodyPr/>
          <a:lstStyle>
            <a:lvl1pPr marL="0" indent="0">
              <a:buSzTx/>
              <a:buFontTx/>
              <a:buNone/>
              <a:defRPr sz="5100"/>
            </a:lvl1pPr>
            <a:lvl2pPr marL="0" indent="0">
              <a:buSzTx/>
              <a:buFontTx/>
              <a:buNone/>
              <a:defRPr sz="5100"/>
            </a:lvl2pPr>
            <a:lvl3pPr marL="0" indent="0">
              <a:buSzTx/>
              <a:buFontTx/>
              <a:buNone/>
              <a:defRPr sz="5100"/>
            </a:lvl3pPr>
            <a:lvl4pPr marL="0" indent="0">
              <a:buSzTx/>
              <a:buFontTx/>
              <a:buNone/>
              <a:defRPr sz="5100"/>
            </a:lvl4pPr>
            <a:lvl5pPr marL="0" indent="0">
              <a:buSzTx/>
              <a:buFontTx/>
              <a:buNone/>
              <a:defRPr sz="51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2"/>
        </a:solidFill>
      </p:bgPr>
    </p:bg>
    <p:spTree>
      <p:nvGrpSpPr>
        <p:cNvPr id="1" name=""/>
        <p:cNvGrpSpPr/>
        <p:nvPr/>
      </p:nvGrpSpPr>
      <p:grpSpPr>
        <a:xfrm>
          <a:off x="0" y="0"/>
          <a:ext cx="0" cy="0"/>
          <a:chOff x="0" y="0"/>
          <a:chExt cx="0" cy="0"/>
        </a:xfrm>
      </p:grpSpPr>
      <p:sp>
        <p:nvSpPr>
          <p:cNvPr id="2" name="Title Text"/>
          <p:cNvSpPr txBox="1"/>
          <p:nvPr>
            <p:ph type="title"/>
          </p:nvPr>
        </p:nvSpPr>
        <p:spPr>
          <a:xfrm>
            <a:off x="2263138" y="1168405"/>
            <a:ext cx="28392126" cy="42418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2263138" y="5842000"/>
            <a:ext cx="28392126" cy="139242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30061926" y="20586706"/>
            <a:ext cx="593337" cy="675639"/>
          </a:xfrm>
          <a:prstGeom prst="rect">
            <a:avLst/>
          </a:prstGeom>
          <a:ln w="12700">
            <a:miter lim="400000"/>
          </a:ln>
        </p:spPr>
        <p:txBody>
          <a:bodyPr wrap="none" lIns="45718" tIns="45718" rIns="45718" bIns="45718" anchor="ctr">
            <a:spAutoFit/>
          </a:bodyPr>
          <a:lstStyle>
            <a:lvl1pPr algn="r">
              <a:defRPr sz="3800">
                <a:solidFill>
                  <a:srgbClr val="8D88A2"/>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33006F"/>
          </a:solidFill>
          <a:uFillTx/>
          <a:latin typeface="+mn-lt"/>
          <a:ea typeface="+mn-ea"/>
          <a:cs typeface="+mn-cs"/>
          <a:sym typeface="Calibri"/>
        </a:defRPr>
      </a:lvl1pPr>
      <a:lvl2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33006F"/>
          </a:solidFill>
          <a:uFillTx/>
          <a:latin typeface="+mn-lt"/>
          <a:ea typeface="+mn-ea"/>
          <a:cs typeface="+mn-cs"/>
          <a:sym typeface="Calibri"/>
        </a:defRPr>
      </a:lvl2pPr>
      <a:lvl3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33006F"/>
          </a:solidFill>
          <a:uFillTx/>
          <a:latin typeface="+mn-lt"/>
          <a:ea typeface="+mn-ea"/>
          <a:cs typeface="+mn-cs"/>
          <a:sym typeface="Calibri"/>
        </a:defRPr>
      </a:lvl3pPr>
      <a:lvl4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33006F"/>
          </a:solidFill>
          <a:uFillTx/>
          <a:latin typeface="+mn-lt"/>
          <a:ea typeface="+mn-ea"/>
          <a:cs typeface="+mn-cs"/>
          <a:sym typeface="Calibri"/>
        </a:defRPr>
      </a:lvl4pPr>
      <a:lvl5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33006F"/>
          </a:solidFill>
          <a:uFillTx/>
          <a:latin typeface="+mn-lt"/>
          <a:ea typeface="+mn-ea"/>
          <a:cs typeface="+mn-cs"/>
          <a:sym typeface="Calibri"/>
        </a:defRPr>
      </a:lvl5pPr>
      <a:lvl6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33006F"/>
          </a:solidFill>
          <a:uFillTx/>
          <a:latin typeface="+mn-lt"/>
          <a:ea typeface="+mn-ea"/>
          <a:cs typeface="+mn-cs"/>
          <a:sym typeface="Calibri"/>
        </a:defRPr>
      </a:lvl6pPr>
      <a:lvl7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33006F"/>
          </a:solidFill>
          <a:uFillTx/>
          <a:latin typeface="+mn-lt"/>
          <a:ea typeface="+mn-ea"/>
          <a:cs typeface="+mn-cs"/>
          <a:sym typeface="Calibri"/>
        </a:defRPr>
      </a:lvl7pPr>
      <a:lvl8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33006F"/>
          </a:solidFill>
          <a:uFillTx/>
          <a:latin typeface="+mn-lt"/>
          <a:ea typeface="+mn-ea"/>
          <a:cs typeface="+mn-cs"/>
          <a:sym typeface="Calibri"/>
        </a:defRPr>
      </a:lvl8pPr>
      <a:lvl9pPr marL="0" marR="0" indent="0" algn="l" defTabSz="2926078" rtl="0" latinLnBrk="0">
        <a:lnSpc>
          <a:spcPct val="90000"/>
        </a:lnSpc>
        <a:spcBef>
          <a:spcPts val="0"/>
        </a:spcBef>
        <a:spcAft>
          <a:spcPts val="0"/>
        </a:spcAft>
        <a:buClrTx/>
        <a:buSzTx/>
        <a:buFontTx/>
        <a:buNone/>
        <a:tabLst/>
        <a:defRPr b="0" baseline="0" cap="none" i="0" spc="0" strike="noStrike" sz="14000" u="none">
          <a:ln>
            <a:noFill/>
          </a:ln>
          <a:solidFill>
            <a:srgbClr val="33006F"/>
          </a:solidFill>
          <a:uFillTx/>
          <a:latin typeface="+mn-lt"/>
          <a:ea typeface="+mn-ea"/>
          <a:cs typeface="+mn-cs"/>
          <a:sym typeface="Calibri"/>
        </a:defRPr>
      </a:lvl9pPr>
    </p:titleStyle>
    <p:bodyStyle>
      <a:lvl1pPr marL="731519" marR="0" indent="-731519"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33006F"/>
          </a:solidFill>
          <a:uFillTx/>
          <a:latin typeface="+mn-lt"/>
          <a:ea typeface="+mn-ea"/>
          <a:cs typeface="+mn-cs"/>
          <a:sym typeface="Calibri"/>
        </a:defRPr>
      </a:lvl1pPr>
      <a:lvl2pPr marL="2319688" marR="0" indent="-856648"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33006F"/>
          </a:solidFill>
          <a:uFillTx/>
          <a:latin typeface="+mn-lt"/>
          <a:ea typeface="+mn-ea"/>
          <a:cs typeface="+mn-cs"/>
          <a:sym typeface="Calibri"/>
        </a:defRPr>
      </a:lvl2pPr>
      <a:lvl3pPr marL="3943350" marR="0" indent="-1017270"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33006F"/>
          </a:solidFill>
          <a:uFillTx/>
          <a:latin typeface="+mn-lt"/>
          <a:ea typeface="+mn-ea"/>
          <a:cs typeface="+mn-cs"/>
          <a:sym typeface="Calibri"/>
        </a:defRPr>
      </a:lvl3pPr>
      <a:lvl4pPr marL="5531318" marR="0" indent="-1142198"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33006F"/>
          </a:solidFill>
          <a:uFillTx/>
          <a:latin typeface="+mn-lt"/>
          <a:ea typeface="+mn-ea"/>
          <a:cs typeface="+mn-cs"/>
          <a:sym typeface="Calibri"/>
        </a:defRPr>
      </a:lvl4pPr>
      <a:lvl5pPr marL="6994358" marR="0" indent="-1142198"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33006F"/>
          </a:solidFill>
          <a:uFillTx/>
          <a:latin typeface="+mn-lt"/>
          <a:ea typeface="+mn-ea"/>
          <a:cs typeface="+mn-cs"/>
          <a:sym typeface="Calibri"/>
        </a:defRPr>
      </a:lvl5pPr>
      <a:lvl6pPr marL="8457396" marR="0" indent="-1142196"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33006F"/>
          </a:solidFill>
          <a:uFillTx/>
          <a:latin typeface="+mn-lt"/>
          <a:ea typeface="+mn-ea"/>
          <a:cs typeface="+mn-cs"/>
          <a:sym typeface="Calibri"/>
        </a:defRPr>
      </a:lvl6pPr>
      <a:lvl7pPr marL="9920437" marR="0" indent="-1142196"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33006F"/>
          </a:solidFill>
          <a:uFillTx/>
          <a:latin typeface="+mn-lt"/>
          <a:ea typeface="+mn-ea"/>
          <a:cs typeface="+mn-cs"/>
          <a:sym typeface="Calibri"/>
        </a:defRPr>
      </a:lvl7pPr>
      <a:lvl8pPr marL="11383478" marR="0" indent="-1142196"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33006F"/>
          </a:solidFill>
          <a:uFillTx/>
          <a:latin typeface="+mn-lt"/>
          <a:ea typeface="+mn-ea"/>
          <a:cs typeface="+mn-cs"/>
          <a:sym typeface="Calibri"/>
        </a:defRPr>
      </a:lvl8pPr>
      <a:lvl9pPr marL="12846518" marR="0" indent="-1142196" algn="l" defTabSz="2926078" rtl="0" latinLnBrk="0">
        <a:lnSpc>
          <a:spcPct val="90000"/>
        </a:lnSpc>
        <a:spcBef>
          <a:spcPts val="3200"/>
        </a:spcBef>
        <a:spcAft>
          <a:spcPts val="0"/>
        </a:spcAft>
        <a:buClrTx/>
        <a:buSzPct val="100000"/>
        <a:buFont typeface="Arial"/>
        <a:buChar char="•"/>
        <a:tabLst/>
        <a:defRPr b="0" baseline="0" cap="none" i="0" spc="0" strike="noStrike" sz="8900" u="none">
          <a:ln>
            <a:noFill/>
          </a:ln>
          <a:solidFill>
            <a:srgbClr val="33006F"/>
          </a:solidFill>
          <a:uFillTx/>
          <a:latin typeface="+mn-lt"/>
          <a:ea typeface="+mn-ea"/>
          <a:cs typeface="+mn-cs"/>
          <a:sym typeface="Calibri"/>
        </a:defRPr>
      </a:lvl9pPr>
    </p:bodyStyle>
    <p:otherStyle>
      <a:lvl1pPr marL="0" marR="0" indent="0" algn="r" defTabSz="2633472"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1pPr>
      <a:lvl2pPr marL="0" marR="0" indent="0" algn="r" defTabSz="2633472"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2pPr>
      <a:lvl3pPr marL="0" marR="0" indent="0" algn="r" defTabSz="2633472"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3pPr>
      <a:lvl4pPr marL="0" marR="0" indent="0" algn="r" defTabSz="2633472"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4pPr>
      <a:lvl5pPr marL="0" marR="0" indent="0" algn="r" defTabSz="2633472"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5pPr>
      <a:lvl6pPr marL="0" marR="0" indent="0" algn="r" defTabSz="2633472"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6pPr>
      <a:lvl7pPr marL="0" marR="0" indent="0" algn="r" defTabSz="2633472"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7pPr>
      <a:lvl8pPr marL="0" marR="0" indent="0" algn="r" defTabSz="2633472"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8pPr>
      <a:lvl9pPr marL="0" marR="0" indent="0" algn="r" defTabSz="2633472" rtl="0" latinLnBrk="0">
        <a:lnSpc>
          <a:spcPct val="100000"/>
        </a:lnSpc>
        <a:spcBef>
          <a:spcPts val="0"/>
        </a:spcBef>
        <a:spcAft>
          <a:spcPts val="0"/>
        </a:spcAft>
        <a:buClrTx/>
        <a:buSzTx/>
        <a:buFontTx/>
        <a:buNone/>
        <a:tabLst/>
        <a:defRPr b="0" baseline="0" cap="none" i="0" spc="0" strike="noStrike" sz="38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hart" Target="../charts/chart1.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tif"/><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png"/><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openxmlformats.org/officeDocument/2006/relationships/image" Target="../media/image13.png"/><Relationship Id="rId1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12" name="Rectangle 3"/>
          <p:cNvSpPr/>
          <p:nvPr/>
        </p:nvSpPr>
        <p:spPr>
          <a:xfrm>
            <a:off x="0" y="23023"/>
            <a:ext cx="32918400" cy="4800603"/>
          </a:xfrm>
          <a:prstGeom prst="rect">
            <a:avLst/>
          </a:prstGeom>
          <a:solidFill>
            <a:srgbClr val="0070C0"/>
          </a:solidFill>
          <a:ln w="12700">
            <a:solidFill>
              <a:srgbClr val="250151"/>
            </a:solidFill>
            <a:miter/>
          </a:ln>
        </p:spPr>
        <p:txBody>
          <a:bodyPr lIns="45718" tIns="45718" rIns="45718" bIns="45718" anchor="ctr"/>
          <a:lstStyle/>
          <a:p>
            <a:pPr algn="ctr">
              <a:defRPr>
                <a:solidFill>
                  <a:schemeClr val="accent2"/>
                </a:solidFill>
              </a:defRPr>
            </a:pPr>
          </a:p>
        </p:txBody>
      </p:sp>
      <p:sp>
        <p:nvSpPr>
          <p:cNvPr id="113" name="Title 1"/>
          <p:cNvSpPr txBox="1"/>
          <p:nvPr>
            <p:ph type="ctrTitle"/>
          </p:nvPr>
        </p:nvSpPr>
        <p:spPr>
          <a:xfrm>
            <a:off x="1142999" y="1153666"/>
            <a:ext cx="23478836" cy="1706885"/>
          </a:xfrm>
          <a:prstGeom prst="rect">
            <a:avLst/>
          </a:prstGeom>
        </p:spPr>
        <p:txBody>
          <a:bodyPr/>
          <a:lstStyle/>
          <a:p>
            <a:pPr algn="l" defTabSz="2691993">
              <a:defRPr b="1" sz="10500">
                <a:solidFill>
                  <a:srgbClr val="FFFFFF"/>
                </a:solidFill>
                <a:latin typeface="Encode Sans Normal Black"/>
                <a:ea typeface="Encode Sans Normal Black"/>
                <a:cs typeface="Encode Sans Normal Black"/>
                <a:sym typeface="Encode Sans Normal Black"/>
              </a:defRPr>
            </a:pPr>
            <a:r>
              <a:t>SIDON </a:t>
            </a:r>
            <a:r>
              <a:rPr sz="6600"/>
              <a:t>Intensive binary vulnerability analysing</a:t>
            </a:r>
          </a:p>
        </p:txBody>
      </p:sp>
      <p:sp>
        <p:nvSpPr>
          <p:cNvPr id="114" name="TextBox 10"/>
          <p:cNvSpPr txBox="1"/>
          <p:nvPr/>
        </p:nvSpPr>
        <p:spPr>
          <a:xfrm>
            <a:off x="1168399" y="5458380"/>
            <a:ext cx="6967730" cy="8702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4000">
                <a:solidFill>
                  <a:srgbClr val="0070C0"/>
                </a:solidFill>
                <a:latin typeface="Encode Sans Normal Black"/>
                <a:ea typeface="Encode Sans Normal Black"/>
                <a:cs typeface="Encode Sans Normal Black"/>
                <a:sym typeface="Encode Sans Normal Black"/>
              </a:defRPr>
            </a:pPr>
            <a:r>
              <a:t>PROJECT DESCRIPTION</a:t>
            </a:r>
          </a:p>
          <a:p>
            <a:pPr algn="just">
              <a:defRPr sz="2900">
                <a:solidFill>
                  <a:srgbClr val="000000"/>
                </a:solidFill>
                <a:latin typeface="Open Sans"/>
                <a:ea typeface="Open Sans"/>
                <a:cs typeface="Open Sans"/>
                <a:sym typeface="Open Sans"/>
              </a:defRPr>
            </a:pPr>
          </a:p>
          <a:p>
            <a:pPr algn="just">
              <a:defRPr b="1" sz="2900">
                <a:solidFill>
                  <a:srgbClr val="000000"/>
                </a:solidFill>
                <a:latin typeface="Open Sans"/>
                <a:ea typeface="Open Sans"/>
                <a:cs typeface="Open Sans"/>
                <a:sym typeface="Open Sans"/>
              </a:defRPr>
            </a:pPr>
            <a:r>
              <a:t>SIDON </a:t>
            </a:r>
            <a:r>
              <a:rPr b="0"/>
              <a:t>is an advancement to the existing </a:t>
            </a:r>
            <a:r>
              <a:t>IoT security</a:t>
            </a:r>
            <a:r>
              <a:rPr b="0"/>
              <a:t> through the power of machine learning. It helps the security experts to identify the presence of vulnerabilities in the core software of any interconnected IoT system. SIDON allows the manufactures to get the software tested for vulnerabilities while keeping their source code confidential. IoT devices don’t go through software updates as other devices do, so the importance of delivering the finest software is significant. A complex model, trained with various binary files and vulnerability knowledge bases, evaluates the given binary files for any flaws.</a:t>
            </a:r>
            <a:endParaRPr b="0"/>
          </a:p>
        </p:txBody>
      </p:sp>
      <p:sp>
        <p:nvSpPr>
          <p:cNvPr id="115" name="Rectangle 13"/>
          <p:cNvSpPr/>
          <p:nvPr/>
        </p:nvSpPr>
        <p:spPr>
          <a:xfrm>
            <a:off x="1168399" y="14808200"/>
            <a:ext cx="6967730" cy="5994400"/>
          </a:xfrm>
          <a:prstGeom prst="rect">
            <a:avLst/>
          </a:prstGeom>
          <a:solidFill>
            <a:srgbClr val="0070C0"/>
          </a:solidFill>
          <a:ln w="12700">
            <a:solidFill>
              <a:srgbClr val="250151"/>
            </a:solidFill>
            <a:miter/>
          </a:ln>
        </p:spPr>
        <p:txBody>
          <a:bodyPr lIns="45718" tIns="45718" rIns="45718" bIns="45718" anchor="ctr"/>
          <a:lstStyle/>
          <a:p>
            <a:pPr algn="ctr">
              <a:defRPr>
                <a:solidFill>
                  <a:schemeClr val="accent2"/>
                </a:solidFill>
              </a:defRPr>
            </a:pPr>
          </a:p>
        </p:txBody>
      </p:sp>
      <p:sp>
        <p:nvSpPr>
          <p:cNvPr id="116" name="TextBox 12"/>
          <p:cNvSpPr txBox="1"/>
          <p:nvPr/>
        </p:nvSpPr>
        <p:spPr>
          <a:xfrm>
            <a:off x="1515363" y="15207927"/>
            <a:ext cx="6273803" cy="5107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1200"/>
              </a:spcBef>
              <a:defRPr b="1" sz="2800">
                <a:solidFill>
                  <a:schemeClr val="accent2"/>
                </a:solidFill>
                <a:latin typeface="Encode Sans Normal Black"/>
                <a:ea typeface="Encode Sans Normal Black"/>
                <a:cs typeface="Encode Sans Normal Black"/>
                <a:sym typeface="Encode Sans Normal Black"/>
              </a:defRPr>
            </a:pPr>
            <a:r>
              <a:t>HOW SIDON MAKES THINGS BETTER</a:t>
            </a:r>
            <a:endParaRPr sz="2200">
              <a:solidFill>
                <a:srgbClr val="FFFFFF"/>
              </a:solidFill>
            </a:endParaRPr>
          </a:p>
          <a:p>
            <a:pPr>
              <a:spcBef>
                <a:spcPts val="1200"/>
              </a:spcBef>
              <a:defRPr sz="2500">
                <a:solidFill>
                  <a:schemeClr val="accent2"/>
                </a:solidFill>
              </a:defRPr>
            </a:pPr>
            <a:r>
              <a:t>&gt;</a:t>
            </a:r>
            <a:r>
              <a:rPr>
                <a:solidFill>
                  <a:srgbClr val="FFFFFF"/>
                </a:solidFill>
              </a:rPr>
              <a:t> Reduces time consumed in repetitive assessments, which ensures faster deployment into the market.</a:t>
            </a:r>
            <a:endParaRPr>
              <a:solidFill>
                <a:srgbClr val="FFFFFF"/>
              </a:solidFill>
            </a:endParaRPr>
          </a:p>
          <a:p>
            <a:pPr>
              <a:spcBef>
                <a:spcPts val="1200"/>
              </a:spcBef>
              <a:defRPr sz="2500">
                <a:solidFill>
                  <a:schemeClr val="accent2"/>
                </a:solidFill>
              </a:defRPr>
            </a:pPr>
            <a:r>
              <a:t>&gt; </a:t>
            </a:r>
            <a:r>
              <a:rPr>
                <a:solidFill>
                  <a:srgbClr val="FFFFFF"/>
                </a:solidFill>
              </a:rPr>
              <a:t>Goes beyond the boundaries of manual testing. </a:t>
            </a:r>
            <a:endParaRPr>
              <a:solidFill>
                <a:srgbClr val="FFFFFF"/>
              </a:solidFill>
            </a:endParaRPr>
          </a:p>
          <a:p>
            <a:pPr>
              <a:spcBef>
                <a:spcPts val="1200"/>
              </a:spcBef>
              <a:defRPr sz="2500">
                <a:solidFill>
                  <a:schemeClr val="accent2"/>
                </a:solidFill>
              </a:defRPr>
            </a:pPr>
            <a:r>
              <a:t>&gt;</a:t>
            </a:r>
            <a:r>
              <a:rPr>
                <a:solidFill>
                  <a:srgbClr val="FFFFFF"/>
                </a:solidFill>
              </a:rPr>
              <a:t> Every analysis is also a learning, gets better and better as its being used.</a:t>
            </a:r>
            <a:endParaRPr>
              <a:solidFill>
                <a:srgbClr val="FFFFFF"/>
              </a:solidFill>
            </a:endParaRPr>
          </a:p>
          <a:p>
            <a:pPr>
              <a:spcBef>
                <a:spcPts val="1200"/>
              </a:spcBef>
              <a:defRPr sz="2500">
                <a:solidFill>
                  <a:schemeClr val="accent2"/>
                </a:solidFill>
              </a:defRPr>
            </a:pPr>
            <a:r>
              <a:t>&gt;</a:t>
            </a:r>
            <a:r>
              <a:rPr>
                <a:solidFill>
                  <a:srgbClr val="FFFFFF"/>
                </a:solidFill>
              </a:rPr>
              <a:t> Get certified even without exposing the source code.</a:t>
            </a:r>
          </a:p>
        </p:txBody>
      </p:sp>
      <p:graphicFrame>
        <p:nvGraphicFramePr>
          <p:cNvPr id="117" name="Chart 14"/>
          <p:cNvGraphicFramePr/>
          <p:nvPr/>
        </p:nvGraphicFramePr>
        <p:xfrm>
          <a:off x="9490568" y="6055531"/>
          <a:ext cx="6238782" cy="3314192"/>
        </p:xfrm>
        <a:graphic xmlns:a="http://schemas.openxmlformats.org/drawingml/2006/main">
          <a:graphicData uri="http://schemas.openxmlformats.org/drawingml/2006/chart">
            <c:chart xmlns:c="http://schemas.openxmlformats.org/drawingml/2006/chart" r:id="rId3"/>
          </a:graphicData>
        </a:graphic>
      </p:graphicFrame>
      <p:sp>
        <p:nvSpPr>
          <p:cNvPr id="118" name="TextBox 16"/>
          <p:cNvSpPr txBox="1"/>
          <p:nvPr/>
        </p:nvSpPr>
        <p:spPr>
          <a:xfrm rot="16200000">
            <a:off x="7828363" y="7431709"/>
            <a:ext cx="2783954" cy="370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1800">
                <a:latin typeface="Uni Sans Book"/>
                <a:ea typeface="Uni Sans Book"/>
                <a:cs typeface="Uni Sans Book"/>
                <a:sym typeface="Uni Sans Book"/>
              </a:defRPr>
            </a:lvl1pPr>
          </a:lstStyle>
          <a:p>
            <a:pPr/>
            <a:r>
              <a:t>Devices in billions</a:t>
            </a:r>
          </a:p>
        </p:txBody>
      </p:sp>
      <p:grpSp>
        <p:nvGrpSpPr>
          <p:cNvPr id="121" name="Group 22"/>
          <p:cNvGrpSpPr/>
          <p:nvPr/>
        </p:nvGrpSpPr>
        <p:grpSpPr>
          <a:xfrm>
            <a:off x="8919188" y="10586427"/>
            <a:ext cx="6972302" cy="904361"/>
            <a:chOff x="0" y="-1"/>
            <a:chExt cx="6972300" cy="904359"/>
          </a:xfrm>
        </p:grpSpPr>
        <p:sp>
          <p:nvSpPr>
            <p:cNvPr id="119" name="TextBox 15"/>
            <p:cNvSpPr txBox="1"/>
            <p:nvPr/>
          </p:nvSpPr>
          <p:spPr>
            <a:xfrm>
              <a:off x="0" y="-2"/>
              <a:ext cx="6972301" cy="701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b="1" sz="4000">
                  <a:solidFill>
                    <a:srgbClr val="0070C0"/>
                  </a:solidFill>
                  <a:latin typeface="Encode Sans Normal Black"/>
                  <a:ea typeface="Encode Sans Normal Black"/>
                  <a:cs typeface="Encode Sans Normal Black"/>
                  <a:sym typeface="Encode Sans Normal Black"/>
                </a:defRPr>
              </a:lvl1pPr>
            </a:lstStyle>
            <a:p>
              <a:pPr/>
              <a:r>
                <a:t>RESEARCH CONCLUSIONS</a:t>
              </a:r>
            </a:p>
          </p:txBody>
        </p:sp>
        <p:pic>
          <p:nvPicPr>
            <p:cNvPr id="120" name="Picture 17" descr="Picture 17"/>
            <p:cNvPicPr>
              <a:picLocks noChangeAspect="1"/>
            </p:cNvPicPr>
            <p:nvPr/>
          </p:nvPicPr>
          <p:blipFill>
            <a:blip r:embed="rId4">
              <a:extLst/>
            </a:blip>
            <a:stretch>
              <a:fillRect/>
            </a:stretch>
          </p:blipFill>
          <p:spPr>
            <a:xfrm>
              <a:off x="93346" y="791580"/>
              <a:ext cx="1399034" cy="112778"/>
            </a:xfrm>
            <a:prstGeom prst="rect">
              <a:avLst/>
            </a:prstGeom>
            <a:ln w="12700" cap="flat">
              <a:noFill/>
              <a:miter lim="400000"/>
            </a:ln>
            <a:effectLst/>
          </p:spPr>
        </p:pic>
      </p:grpSp>
      <p:sp>
        <p:nvSpPr>
          <p:cNvPr id="122" name="TextBox 18"/>
          <p:cNvSpPr txBox="1"/>
          <p:nvPr/>
        </p:nvSpPr>
        <p:spPr>
          <a:xfrm>
            <a:off x="9029699" y="11817794"/>
            <a:ext cx="6972302" cy="4663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solidFill>
                  <a:srgbClr val="000000"/>
                </a:solidFill>
                <a:latin typeface="Open Sans"/>
                <a:ea typeface="Open Sans"/>
                <a:cs typeface="Open Sans"/>
                <a:sym typeface="Open Sans"/>
              </a:defRPr>
            </a:pPr>
            <a:r>
              <a:t>The core model designing is a challenge for Data scientists and developers. This requires a lot of pre-thinking and planning before starting the development. </a:t>
            </a:r>
            <a:endParaRPr sz="1800"/>
          </a:p>
          <a:p>
            <a:pPr>
              <a:defRPr sz="2000">
                <a:solidFill>
                  <a:srgbClr val="000000"/>
                </a:solidFill>
                <a:latin typeface="Open Sans"/>
                <a:ea typeface="Open Sans"/>
                <a:cs typeface="Open Sans"/>
                <a:sym typeface="Open Sans"/>
              </a:defRPr>
            </a:pPr>
          </a:p>
          <a:p>
            <a:pPr>
              <a:defRPr b="1" sz="2000">
                <a:solidFill>
                  <a:schemeClr val="accent2"/>
                </a:solidFill>
                <a:latin typeface="Open Sans"/>
                <a:ea typeface="Open Sans"/>
                <a:cs typeface="Open Sans"/>
                <a:sym typeface="Open Sans"/>
              </a:defRPr>
            </a:pPr>
            <a:r>
              <a:t>&gt; </a:t>
            </a:r>
            <a:r>
              <a:rPr b="0">
                <a:solidFill>
                  <a:srgbClr val="000000"/>
                </a:solidFill>
              </a:rPr>
              <a:t> Compiled binary will produce different assembly code respective to platforms, so pre-processing and classification are necessary before doing any machine learning on data. </a:t>
            </a:r>
            <a:endParaRPr>
              <a:solidFill>
                <a:srgbClr val="000000"/>
              </a:solidFill>
            </a:endParaRPr>
          </a:p>
          <a:p>
            <a:pPr>
              <a:defRPr sz="2000">
                <a:solidFill>
                  <a:srgbClr val="000000"/>
                </a:solidFill>
                <a:latin typeface="Open Sans"/>
                <a:ea typeface="Open Sans"/>
                <a:cs typeface="Open Sans"/>
                <a:sym typeface="Open Sans"/>
              </a:defRPr>
            </a:pPr>
          </a:p>
          <a:p>
            <a:pPr>
              <a:defRPr b="1" sz="2000">
                <a:solidFill>
                  <a:schemeClr val="accent2"/>
                </a:solidFill>
                <a:latin typeface="Open Sans"/>
                <a:ea typeface="Open Sans"/>
                <a:cs typeface="Open Sans"/>
                <a:sym typeface="Open Sans"/>
              </a:defRPr>
            </a:pPr>
            <a:r>
              <a:t>&gt; </a:t>
            </a:r>
            <a:r>
              <a:rPr b="0">
                <a:solidFill>
                  <a:srgbClr val="000000"/>
                </a:solidFill>
              </a:rPr>
              <a:t> Analysing the code flow is essential to detect the vulnerabilities, hence, the model has to be robust to handle complex programming path ways.</a:t>
            </a:r>
            <a:endParaRPr>
              <a:solidFill>
                <a:srgbClr val="000000"/>
              </a:solidFill>
            </a:endParaRPr>
          </a:p>
          <a:p>
            <a:pPr>
              <a:defRPr sz="2000">
                <a:solidFill>
                  <a:srgbClr val="000000"/>
                </a:solidFill>
                <a:latin typeface="Open Sans"/>
                <a:ea typeface="Open Sans"/>
                <a:cs typeface="Open Sans"/>
                <a:sym typeface="Open Sans"/>
              </a:defRPr>
            </a:pPr>
          </a:p>
          <a:p>
            <a:pPr>
              <a:defRPr b="1" sz="2000">
                <a:solidFill>
                  <a:schemeClr val="accent2"/>
                </a:solidFill>
                <a:latin typeface="Open Sans"/>
                <a:ea typeface="Open Sans"/>
                <a:cs typeface="Open Sans"/>
                <a:sym typeface="Open Sans"/>
              </a:defRPr>
            </a:pPr>
            <a:r>
              <a:t>&gt; </a:t>
            </a:r>
            <a:r>
              <a:rPr b="0">
                <a:solidFill>
                  <a:srgbClr val="000000"/>
                </a:solidFill>
              </a:rPr>
              <a:t> Increasing numbers of IOT devices their market value will strongly depend on its security, SIDON will assist the experts to make things better.</a:t>
            </a:r>
          </a:p>
        </p:txBody>
      </p:sp>
      <p:grpSp>
        <p:nvGrpSpPr>
          <p:cNvPr id="125" name="Group 24"/>
          <p:cNvGrpSpPr/>
          <p:nvPr/>
        </p:nvGrpSpPr>
        <p:grpSpPr>
          <a:xfrm>
            <a:off x="16916400" y="5202109"/>
            <a:ext cx="7338419" cy="951848"/>
            <a:chOff x="0" y="0"/>
            <a:chExt cx="7338417" cy="951846"/>
          </a:xfrm>
        </p:grpSpPr>
        <p:sp>
          <p:nvSpPr>
            <p:cNvPr id="123" name="TextBox 25"/>
            <p:cNvSpPr txBox="1"/>
            <p:nvPr/>
          </p:nvSpPr>
          <p:spPr>
            <a:xfrm>
              <a:off x="0" y="0"/>
              <a:ext cx="7338418" cy="7010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b="1" sz="4000">
                  <a:solidFill>
                    <a:srgbClr val="0070C0"/>
                  </a:solidFill>
                  <a:latin typeface="Encode Sans Normal Black"/>
                  <a:ea typeface="Encode Sans Normal Black"/>
                  <a:cs typeface="Encode Sans Normal Black"/>
                  <a:sym typeface="Encode Sans Normal Black"/>
                </a:defRPr>
              </a:lvl1pPr>
            </a:lstStyle>
            <a:p>
              <a:pPr/>
              <a:r>
                <a:t>TOOLS AND METHODOLOGY</a:t>
              </a:r>
            </a:p>
          </p:txBody>
        </p:sp>
        <p:pic>
          <p:nvPicPr>
            <p:cNvPr id="124" name="Picture 26" descr="Picture 26"/>
            <p:cNvPicPr>
              <a:picLocks noChangeAspect="1"/>
            </p:cNvPicPr>
            <p:nvPr/>
          </p:nvPicPr>
          <p:blipFill>
            <a:blip r:embed="rId4">
              <a:extLst/>
            </a:blip>
            <a:stretch>
              <a:fillRect/>
            </a:stretch>
          </p:blipFill>
          <p:spPr>
            <a:xfrm>
              <a:off x="126920" y="833147"/>
              <a:ext cx="1472498" cy="118700"/>
            </a:xfrm>
            <a:prstGeom prst="rect">
              <a:avLst/>
            </a:prstGeom>
            <a:ln w="12700" cap="flat">
              <a:noFill/>
              <a:miter lim="400000"/>
            </a:ln>
            <a:effectLst/>
          </p:spPr>
        </p:pic>
      </p:grpSp>
      <p:sp>
        <p:nvSpPr>
          <p:cNvPr id="126" name="TextBox 27"/>
          <p:cNvSpPr txBox="1"/>
          <p:nvPr/>
        </p:nvSpPr>
        <p:spPr>
          <a:xfrm>
            <a:off x="16989550" y="6471084"/>
            <a:ext cx="6972303" cy="3304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1900">
                <a:solidFill>
                  <a:schemeClr val="accent2"/>
                </a:solidFill>
                <a:latin typeface="Open Sans"/>
                <a:ea typeface="Open Sans"/>
                <a:cs typeface="Open Sans"/>
                <a:sym typeface="Open Sans"/>
              </a:defRPr>
            </a:pPr>
            <a:r>
              <a:t>&gt; </a:t>
            </a:r>
            <a:r>
              <a:rPr>
                <a:solidFill>
                  <a:srgbClr val="000000"/>
                </a:solidFill>
              </a:rPr>
              <a:t>TensorFlow -</a:t>
            </a:r>
            <a:r>
              <a:rPr b="0">
                <a:solidFill>
                  <a:srgbClr val="000000"/>
                </a:solidFill>
              </a:rPr>
              <a:t> Deep learning models of the application are designed and trained using this open-source powerful library.</a:t>
            </a:r>
            <a:endParaRPr b="0">
              <a:solidFill>
                <a:srgbClr val="000000"/>
              </a:solidFill>
            </a:endParaRPr>
          </a:p>
          <a:p>
            <a:pPr>
              <a:defRPr b="1" sz="1900">
                <a:solidFill>
                  <a:schemeClr val="accent2"/>
                </a:solidFill>
                <a:latin typeface="Open Sans"/>
                <a:ea typeface="Open Sans"/>
                <a:cs typeface="Open Sans"/>
                <a:sym typeface="Open Sans"/>
              </a:defRPr>
            </a:pPr>
            <a:r>
              <a:t>&gt; </a:t>
            </a:r>
            <a:r>
              <a:rPr>
                <a:solidFill>
                  <a:srgbClr val="000000"/>
                </a:solidFill>
              </a:rPr>
              <a:t>Google DataLab - </a:t>
            </a:r>
            <a:r>
              <a:rPr b="0">
                <a:solidFill>
                  <a:srgbClr val="000000"/>
                </a:solidFill>
              </a:rPr>
              <a:t>Large computing power Cloud service used to develop, train and test the model. </a:t>
            </a:r>
            <a:endParaRPr>
              <a:solidFill>
                <a:srgbClr val="000000"/>
              </a:solidFill>
            </a:endParaRPr>
          </a:p>
          <a:p>
            <a:pPr>
              <a:defRPr b="1" sz="1900">
                <a:solidFill>
                  <a:schemeClr val="accent2"/>
                </a:solidFill>
                <a:latin typeface="Open Sans"/>
                <a:ea typeface="Open Sans"/>
                <a:cs typeface="Open Sans"/>
                <a:sym typeface="Open Sans"/>
              </a:defRPr>
            </a:pPr>
            <a:r>
              <a:t>&gt; </a:t>
            </a:r>
            <a:r>
              <a:rPr>
                <a:solidFill>
                  <a:srgbClr val="000000"/>
                </a:solidFill>
              </a:rPr>
              <a:t>Docker - </a:t>
            </a:r>
            <a:r>
              <a:rPr b="0">
                <a:solidFill>
                  <a:srgbClr val="000000"/>
                </a:solidFill>
              </a:rPr>
              <a:t>Cross-device compatibility and easy deployment will be achieved using Docker, for development, test and delivery.</a:t>
            </a:r>
            <a:endParaRPr>
              <a:solidFill>
                <a:srgbClr val="000000"/>
              </a:solidFill>
            </a:endParaRPr>
          </a:p>
          <a:p>
            <a:pPr>
              <a:defRPr b="1" sz="1900">
                <a:solidFill>
                  <a:schemeClr val="accent2"/>
                </a:solidFill>
                <a:latin typeface="Open Sans"/>
                <a:ea typeface="Open Sans"/>
                <a:cs typeface="Open Sans"/>
                <a:sym typeface="Open Sans"/>
              </a:defRPr>
            </a:pPr>
            <a:r>
              <a:t>&gt; </a:t>
            </a:r>
            <a:r>
              <a:rPr>
                <a:solidFill>
                  <a:srgbClr val="000000"/>
                </a:solidFill>
              </a:rPr>
              <a:t>NGINX - </a:t>
            </a:r>
            <a:r>
              <a:rPr b="0">
                <a:solidFill>
                  <a:srgbClr val="000000"/>
                </a:solidFill>
              </a:rPr>
              <a:t>Open source server to run the application.</a:t>
            </a:r>
            <a:endParaRPr>
              <a:solidFill>
                <a:srgbClr val="000000"/>
              </a:solidFill>
            </a:endParaRPr>
          </a:p>
          <a:p>
            <a:pPr>
              <a:defRPr b="1" sz="1900">
                <a:solidFill>
                  <a:schemeClr val="accent2"/>
                </a:solidFill>
                <a:latin typeface="Open Sans"/>
                <a:ea typeface="Open Sans"/>
                <a:cs typeface="Open Sans"/>
                <a:sym typeface="Open Sans"/>
              </a:defRPr>
            </a:pPr>
            <a:r>
              <a:t>&gt; </a:t>
            </a:r>
            <a:r>
              <a:rPr>
                <a:solidFill>
                  <a:srgbClr val="000000"/>
                </a:solidFill>
              </a:rPr>
              <a:t>Flask - </a:t>
            </a:r>
            <a:r>
              <a:rPr b="0">
                <a:solidFill>
                  <a:srgbClr val="000000"/>
                </a:solidFill>
              </a:rPr>
              <a:t>Web framework that provides UI of the engine.</a:t>
            </a:r>
            <a:endParaRPr>
              <a:solidFill>
                <a:srgbClr val="000000"/>
              </a:solidFill>
            </a:endParaRPr>
          </a:p>
          <a:p>
            <a:pPr>
              <a:defRPr b="1" sz="1900">
                <a:solidFill>
                  <a:schemeClr val="accent2"/>
                </a:solidFill>
                <a:latin typeface="Open Sans"/>
                <a:ea typeface="Open Sans"/>
                <a:cs typeface="Open Sans"/>
                <a:sym typeface="Open Sans"/>
              </a:defRPr>
            </a:pPr>
            <a:r>
              <a:t>&gt; </a:t>
            </a:r>
            <a:r>
              <a:rPr>
                <a:solidFill>
                  <a:srgbClr val="000000"/>
                </a:solidFill>
              </a:rPr>
              <a:t>PostgreSQL - </a:t>
            </a:r>
            <a:r>
              <a:rPr b="0">
                <a:solidFill>
                  <a:srgbClr val="000000"/>
                </a:solidFill>
              </a:rPr>
              <a:t>Database engine to manage the application.</a:t>
            </a:r>
            <a:endParaRPr>
              <a:solidFill>
                <a:srgbClr val="000000"/>
              </a:solidFill>
            </a:endParaRPr>
          </a:p>
          <a:p>
            <a:pPr>
              <a:defRPr b="1" sz="1900">
                <a:solidFill>
                  <a:schemeClr val="accent2"/>
                </a:solidFill>
                <a:latin typeface="Open Sans"/>
                <a:ea typeface="Open Sans"/>
                <a:cs typeface="Open Sans"/>
                <a:sym typeface="Open Sans"/>
              </a:defRPr>
            </a:pPr>
            <a:r>
              <a:t>&gt; </a:t>
            </a:r>
            <a:r>
              <a:rPr>
                <a:solidFill>
                  <a:srgbClr val="000000"/>
                </a:solidFill>
              </a:rPr>
              <a:t>objdump, gdb &amp; IDA - </a:t>
            </a:r>
            <a:r>
              <a:rPr b="0">
                <a:solidFill>
                  <a:srgbClr val="000000"/>
                </a:solidFill>
              </a:rPr>
              <a:t>Binary decoding is performed using basic Unix tools and IDA may be used for exceptional binaries.</a:t>
            </a:r>
          </a:p>
        </p:txBody>
      </p:sp>
      <p:grpSp>
        <p:nvGrpSpPr>
          <p:cNvPr id="129" name="Group 28"/>
          <p:cNvGrpSpPr/>
          <p:nvPr/>
        </p:nvGrpSpPr>
        <p:grpSpPr>
          <a:xfrm>
            <a:off x="24766522" y="10692636"/>
            <a:ext cx="6972302" cy="904360"/>
            <a:chOff x="0" y="-1"/>
            <a:chExt cx="6972300" cy="904359"/>
          </a:xfrm>
        </p:grpSpPr>
        <p:sp>
          <p:nvSpPr>
            <p:cNvPr id="127" name="TextBox 29"/>
            <p:cNvSpPr txBox="1"/>
            <p:nvPr/>
          </p:nvSpPr>
          <p:spPr>
            <a:xfrm>
              <a:off x="0" y="-2"/>
              <a:ext cx="6972301" cy="701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b="1" sz="4000">
                  <a:solidFill>
                    <a:srgbClr val="0070C0"/>
                  </a:solidFill>
                  <a:latin typeface="Encode Sans Normal Black"/>
                  <a:ea typeface="Encode Sans Normal Black"/>
                  <a:cs typeface="Encode Sans Normal Black"/>
                  <a:sym typeface="Encode Sans Normal Black"/>
                </a:defRPr>
              </a:lvl1pPr>
            </a:lstStyle>
            <a:p>
              <a:pPr/>
              <a:r>
                <a:t>SUMMARY / COMMENTS</a:t>
              </a:r>
            </a:p>
          </p:txBody>
        </p:sp>
        <p:pic>
          <p:nvPicPr>
            <p:cNvPr id="128" name="Picture 30" descr="Picture 30"/>
            <p:cNvPicPr>
              <a:picLocks noChangeAspect="1"/>
            </p:cNvPicPr>
            <p:nvPr/>
          </p:nvPicPr>
          <p:blipFill>
            <a:blip r:embed="rId4">
              <a:extLst/>
            </a:blip>
            <a:stretch>
              <a:fillRect/>
            </a:stretch>
          </p:blipFill>
          <p:spPr>
            <a:xfrm>
              <a:off x="93346" y="791580"/>
              <a:ext cx="1399034" cy="112778"/>
            </a:xfrm>
            <a:prstGeom prst="rect">
              <a:avLst/>
            </a:prstGeom>
            <a:ln w="12700" cap="flat">
              <a:noFill/>
              <a:miter lim="400000"/>
            </a:ln>
            <a:effectLst/>
          </p:spPr>
        </p:pic>
      </p:grpSp>
      <p:sp>
        <p:nvSpPr>
          <p:cNvPr id="130" name="TextBox 31"/>
          <p:cNvSpPr txBox="1"/>
          <p:nvPr/>
        </p:nvSpPr>
        <p:spPr>
          <a:xfrm>
            <a:off x="24839674" y="11927199"/>
            <a:ext cx="6972303" cy="3901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100">
                <a:solidFill>
                  <a:srgbClr val="000000"/>
                </a:solidFill>
                <a:latin typeface="Open Sans"/>
                <a:ea typeface="Open Sans"/>
                <a:cs typeface="Open Sans"/>
                <a:sym typeface="Open Sans"/>
              </a:defRPr>
            </a:pPr>
            <a:r>
              <a:t>When the machines started to learn, the world has changed. Imagination is now a reality.</a:t>
            </a:r>
          </a:p>
          <a:p>
            <a:pPr>
              <a:defRPr sz="2100">
                <a:solidFill>
                  <a:srgbClr val="000000"/>
                </a:solidFill>
                <a:latin typeface="Open Sans"/>
                <a:ea typeface="Open Sans"/>
                <a:cs typeface="Open Sans"/>
                <a:sym typeface="Open Sans"/>
              </a:defRPr>
            </a:pPr>
          </a:p>
          <a:p>
            <a:pPr>
              <a:defRPr b="1" sz="2100">
                <a:solidFill>
                  <a:schemeClr val="accent2"/>
                </a:solidFill>
                <a:latin typeface="Open Sans"/>
                <a:ea typeface="Open Sans"/>
                <a:cs typeface="Open Sans"/>
                <a:sym typeface="Open Sans"/>
              </a:defRPr>
            </a:pPr>
            <a:r>
              <a:t>&gt; </a:t>
            </a:r>
            <a:r>
              <a:rPr b="0">
                <a:solidFill>
                  <a:srgbClr val="000000"/>
                </a:solidFill>
              </a:rPr>
              <a:t>SIDON will change the way the security analysts are working, its automation saves times and effort, also delivering optimal outputs.</a:t>
            </a:r>
            <a:endParaRPr>
              <a:solidFill>
                <a:srgbClr val="000000"/>
              </a:solidFill>
            </a:endParaRPr>
          </a:p>
          <a:p>
            <a:pPr>
              <a:defRPr sz="2100">
                <a:solidFill>
                  <a:srgbClr val="000000"/>
                </a:solidFill>
                <a:latin typeface="Open Sans"/>
                <a:ea typeface="Open Sans"/>
                <a:cs typeface="Open Sans"/>
                <a:sym typeface="Open Sans"/>
              </a:defRPr>
            </a:pPr>
          </a:p>
          <a:p>
            <a:pPr>
              <a:defRPr b="1" sz="2100">
                <a:solidFill>
                  <a:schemeClr val="accent2"/>
                </a:solidFill>
                <a:latin typeface="Open Sans"/>
                <a:ea typeface="Open Sans"/>
                <a:cs typeface="Open Sans"/>
                <a:sym typeface="Open Sans"/>
              </a:defRPr>
            </a:pPr>
            <a:r>
              <a:t>&gt; </a:t>
            </a:r>
            <a:r>
              <a:rPr b="0">
                <a:solidFill>
                  <a:srgbClr val="000000"/>
                </a:solidFill>
              </a:rPr>
              <a:t>Product manufactures will be excited to get certified faster and also feel secure as their source code is safe.</a:t>
            </a:r>
            <a:endParaRPr>
              <a:solidFill>
                <a:srgbClr val="000000"/>
              </a:solidFill>
            </a:endParaRPr>
          </a:p>
          <a:p>
            <a:pPr>
              <a:defRPr sz="2100">
                <a:solidFill>
                  <a:srgbClr val="000000"/>
                </a:solidFill>
                <a:latin typeface="Open Sans"/>
                <a:ea typeface="Open Sans"/>
                <a:cs typeface="Open Sans"/>
                <a:sym typeface="Open Sans"/>
              </a:defRPr>
            </a:pPr>
          </a:p>
          <a:p>
            <a:pPr>
              <a:defRPr b="1" sz="2100">
                <a:solidFill>
                  <a:schemeClr val="accent2"/>
                </a:solidFill>
                <a:latin typeface="Open Sans"/>
                <a:ea typeface="Open Sans"/>
                <a:cs typeface="Open Sans"/>
                <a:sym typeface="Open Sans"/>
              </a:defRPr>
            </a:pPr>
            <a:r>
              <a:t>&gt; </a:t>
            </a:r>
            <a:r>
              <a:rPr b="0">
                <a:solidFill>
                  <a:srgbClr val="000000"/>
                </a:solidFill>
              </a:rPr>
              <a:t>Security standards for an IoT device will be soon redefined as applications like SIDON emerge up.</a:t>
            </a:r>
          </a:p>
        </p:txBody>
      </p:sp>
      <p:grpSp>
        <p:nvGrpSpPr>
          <p:cNvPr id="133" name="Group 32"/>
          <p:cNvGrpSpPr/>
          <p:nvPr/>
        </p:nvGrpSpPr>
        <p:grpSpPr>
          <a:xfrm>
            <a:off x="16996753" y="10321085"/>
            <a:ext cx="6972302" cy="904360"/>
            <a:chOff x="0" y="-1"/>
            <a:chExt cx="6972300" cy="904359"/>
          </a:xfrm>
        </p:grpSpPr>
        <p:sp>
          <p:nvSpPr>
            <p:cNvPr id="131" name="TextBox 33"/>
            <p:cNvSpPr txBox="1"/>
            <p:nvPr/>
          </p:nvSpPr>
          <p:spPr>
            <a:xfrm>
              <a:off x="0" y="-2"/>
              <a:ext cx="6972301" cy="701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b="1" sz="4000">
                  <a:solidFill>
                    <a:srgbClr val="0070C0"/>
                  </a:solidFill>
                  <a:latin typeface="Encode Sans Normal Black"/>
                  <a:ea typeface="Encode Sans Normal Black"/>
                  <a:cs typeface="Encode Sans Normal Black"/>
                  <a:sym typeface="Encode Sans Normal Black"/>
                </a:defRPr>
              </a:lvl1pPr>
            </a:lstStyle>
            <a:p>
              <a:pPr/>
              <a:r>
                <a:t>DEVELOPMENT PLANS</a:t>
              </a:r>
            </a:p>
          </p:txBody>
        </p:sp>
        <p:pic>
          <p:nvPicPr>
            <p:cNvPr id="132" name="Picture 34" descr="Picture 34"/>
            <p:cNvPicPr>
              <a:picLocks noChangeAspect="1"/>
            </p:cNvPicPr>
            <p:nvPr/>
          </p:nvPicPr>
          <p:blipFill>
            <a:blip r:embed="rId4">
              <a:extLst/>
            </a:blip>
            <a:stretch>
              <a:fillRect/>
            </a:stretch>
          </p:blipFill>
          <p:spPr>
            <a:xfrm>
              <a:off x="93346" y="791580"/>
              <a:ext cx="1399034" cy="112778"/>
            </a:xfrm>
            <a:prstGeom prst="rect">
              <a:avLst/>
            </a:prstGeom>
            <a:ln w="12700" cap="flat">
              <a:noFill/>
              <a:miter lim="400000"/>
            </a:ln>
            <a:effectLst/>
          </p:spPr>
        </p:pic>
      </p:grpSp>
      <p:sp>
        <p:nvSpPr>
          <p:cNvPr id="134" name="TextBox 35"/>
          <p:cNvSpPr txBox="1"/>
          <p:nvPr/>
        </p:nvSpPr>
        <p:spPr>
          <a:xfrm>
            <a:off x="17026908" y="11538993"/>
            <a:ext cx="6972304" cy="4714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300">
                <a:solidFill>
                  <a:srgbClr val="000000"/>
                </a:solidFill>
                <a:latin typeface="Open Sans"/>
                <a:ea typeface="Open Sans"/>
                <a:cs typeface="Open Sans"/>
                <a:sym typeface="Open Sans"/>
              </a:defRPr>
            </a:pPr>
            <a:r>
              <a:t>Machine learning is the core part of the project and it has a higher priority.  </a:t>
            </a:r>
          </a:p>
          <a:p>
            <a:pPr>
              <a:defRPr b="1" sz="2300">
                <a:solidFill>
                  <a:srgbClr val="000000"/>
                </a:solidFill>
                <a:latin typeface="Open Sans"/>
                <a:ea typeface="Open Sans"/>
                <a:cs typeface="Open Sans"/>
                <a:sym typeface="Open Sans"/>
              </a:defRPr>
            </a:pPr>
          </a:p>
          <a:p>
            <a:pPr>
              <a:defRPr b="1" sz="2300">
                <a:solidFill>
                  <a:schemeClr val="accent2"/>
                </a:solidFill>
                <a:latin typeface="Open Sans"/>
                <a:ea typeface="Open Sans"/>
                <a:cs typeface="Open Sans"/>
                <a:sym typeface="Open Sans"/>
              </a:defRPr>
            </a:pPr>
            <a:r>
              <a:t>&gt;</a:t>
            </a:r>
            <a:r>
              <a:rPr b="0">
                <a:solidFill>
                  <a:srgbClr val="000000"/>
                </a:solidFill>
              </a:rPr>
              <a:t>  Pre-processing module that decodes binary files and classifies the assembly code. </a:t>
            </a:r>
            <a:endParaRPr>
              <a:solidFill>
                <a:srgbClr val="000000"/>
              </a:solidFill>
            </a:endParaRPr>
          </a:p>
          <a:p>
            <a:pPr>
              <a:defRPr b="1" sz="2300">
                <a:solidFill>
                  <a:schemeClr val="accent2"/>
                </a:solidFill>
                <a:latin typeface="Open Sans"/>
                <a:ea typeface="Open Sans"/>
                <a:cs typeface="Open Sans"/>
                <a:sym typeface="Open Sans"/>
              </a:defRPr>
            </a:pPr>
            <a:r>
              <a:t>&gt;  </a:t>
            </a:r>
            <a:r>
              <a:rPr>
                <a:solidFill>
                  <a:srgbClr val="000000"/>
                </a:solidFill>
              </a:rPr>
              <a:t>Development of the core model.</a:t>
            </a:r>
            <a:endParaRPr>
              <a:solidFill>
                <a:srgbClr val="000000"/>
              </a:solidFill>
            </a:endParaRPr>
          </a:p>
          <a:p>
            <a:pPr>
              <a:defRPr b="1" sz="2300">
                <a:solidFill>
                  <a:schemeClr val="accent2"/>
                </a:solidFill>
                <a:latin typeface="Open Sans"/>
                <a:ea typeface="Open Sans"/>
                <a:cs typeface="Open Sans"/>
                <a:sym typeface="Open Sans"/>
              </a:defRPr>
            </a:pPr>
            <a:r>
              <a:t>&gt;  </a:t>
            </a:r>
            <a:r>
              <a:rPr b="0">
                <a:solidFill>
                  <a:srgbClr val="000000"/>
                </a:solidFill>
              </a:rPr>
              <a:t>Train the model with the existing data.</a:t>
            </a:r>
            <a:endParaRPr>
              <a:solidFill>
                <a:srgbClr val="000000"/>
              </a:solidFill>
            </a:endParaRPr>
          </a:p>
          <a:p>
            <a:pPr>
              <a:defRPr b="1" sz="2300">
                <a:solidFill>
                  <a:schemeClr val="accent2"/>
                </a:solidFill>
                <a:latin typeface="Open Sans"/>
                <a:ea typeface="Open Sans"/>
                <a:cs typeface="Open Sans"/>
                <a:sym typeface="Open Sans"/>
              </a:defRPr>
            </a:pPr>
            <a:r>
              <a:t>&gt; </a:t>
            </a:r>
            <a:r>
              <a:rPr b="0">
                <a:solidFill>
                  <a:srgbClr val="000000"/>
                </a:solidFill>
              </a:rPr>
              <a:t> Web application and database design.</a:t>
            </a:r>
            <a:endParaRPr b="0">
              <a:solidFill>
                <a:srgbClr val="000000"/>
              </a:solidFill>
            </a:endParaRPr>
          </a:p>
          <a:p>
            <a:pPr>
              <a:defRPr b="1" sz="2300">
                <a:solidFill>
                  <a:schemeClr val="accent2"/>
                </a:solidFill>
                <a:latin typeface="Open Sans"/>
                <a:ea typeface="Open Sans"/>
                <a:cs typeface="Open Sans"/>
                <a:sym typeface="Open Sans"/>
              </a:defRPr>
            </a:pPr>
            <a:r>
              <a:t>&gt;  </a:t>
            </a:r>
            <a:r>
              <a:rPr b="0">
                <a:solidFill>
                  <a:srgbClr val="000000"/>
                </a:solidFill>
              </a:rPr>
              <a:t>Integration of the machine and the web application.</a:t>
            </a:r>
            <a:endParaRPr>
              <a:solidFill>
                <a:srgbClr val="000000"/>
              </a:solidFill>
            </a:endParaRPr>
          </a:p>
          <a:p>
            <a:pPr>
              <a:defRPr b="1" sz="2300">
                <a:solidFill>
                  <a:schemeClr val="accent2"/>
                </a:solidFill>
                <a:latin typeface="Open Sans"/>
                <a:ea typeface="Open Sans"/>
                <a:cs typeface="Open Sans"/>
                <a:sym typeface="Open Sans"/>
              </a:defRPr>
            </a:pPr>
            <a:r>
              <a:t>&gt; </a:t>
            </a:r>
            <a:r>
              <a:rPr b="0">
                <a:solidFill>
                  <a:srgbClr val="000000"/>
                </a:solidFill>
              </a:rPr>
              <a:t> Test the model continuously with known binary files to benchmark its efficiency after each training phase.</a:t>
            </a:r>
          </a:p>
        </p:txBody>
      </p:sp>
      <p:sp>
        <p:nvSpPr>
          <p:cNvPr id="135" name="TextBox 40"/>
          <p:cNvSpPr txBox="1"/>
          <p:nvPr/>
        </p:nvSpPr>
        <p:spPr>
          <a:xfrm>
            <a:off x="25655776" y="17980223"/>
            <a:ext cx="5266946" cy="45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2400">
                <a:solidFill>
                  <a:schemeClr val="accent5"/>
                </a:solidFill>
                <a:latin typeface="Encode Sans Normal Black"/>
                <a:ea typeface="Encode Sans Normal Black"/>
                <a:cs typeface="Encode Sans Normal Black"/>
                <a:sym typeface="Encode Sans Normal Black"/>
              </a:defRPr>
            </a:lvl1pPr>
          </a:lstStyle>
          <a:p>
            <a:pPr/>
            <a:r>
              <a:t>IMAGE HERE</a:t>
            </a:r>
          </a:p>
        </p:txBody>
      </p:sp>
      <p:sp>
        <p:nvSpPr>
          <p:cNvPr id="136" name="TextBox 61"/>
          <p:cNvSpPr txBox="1"/>
          <p:nvPr/>
        </p:nvSpPr>
        <p:spPr>
          <a:xfrm>
            <a:off x="9056250" y="5314679"/>
            <a:ext cx="6972302" cy="1005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3000">
                <a:solidFill>
                  <a:srgbClr val="0070C0"/>
                </a:solidFill>
                <a:latin typeface="Uni Sans Book"/>
                <a:ea typeface="Uni Sans Book"/>
                <a:cs typeface="Uni Sans Book"/>
                <a:sym typeface="Uni Sans Book"/>
              </a:defRPr>
            </a:lvl1pPr>
          </a:lstStyle>
          <a:p>
            <a:pPr/>
            <a:r>
              <a:t>IOT - number of connected devices worldwide 2015-2025</a:t>
            </a:r>
          </a:p>
        </p:txBody>
      </p:sp>
      <p:sp>
        <p:nvSpPr>
          <p:cNvPr id="137" name="TextBox 62"/>
          <p:cNvSpPr txBox="1"/>
          <p:nvPr/>
        </p:nvSpPr>
        <p:spPr>
          <a:xfrm>
            <a:off x="11722706" y="9745512"/>
            <a:ext cx="2319420" cy="370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1800">
                <a:latin typeface="Uni Sans Book"/>
                <a:ea typeface="Uni Sans Book"/>
                <a:cs typeface="Uni Sans Book"/>
                <a:sym typeface="Uni Sans Book"/>
              </a:defRPr>
            </a:lvl1pPr>
          </a:lstStyle>
          <a:p>
            <a:pPr/>
            <a:r>
              <a:t>YEAR</a:t>
            </a:r>
          </a:p>
        </p:txBody>
      </p:sp>
      <p:pic>
        <p:nvPicPr>
          <p:cNvPr id="138" name="Gold Boundless Bar&#10;&#10;Picture 46" descr="Gold Boundless BarPicture 46"/>
          <p:cNvPicPr>
            <a:picLocks noChangeAspect="1"/>
          </p:cNvPicPr>
          <p:nvPr/>
        </p:nvPicPr>
        <p:blipFill>
          <a:blip r:embed="rId5">
            <a:extLst/>
          </a:blip>
          <a:stretch>
            <a:fillRect/>
          </a:stretch>
        </p:blipFill>
        <p:spPr>
          <a:xfrm>
            <a:off x="1143000" y="2534611"/>
            <a:ext cx="3877056" cy="950978"/>
          </a:xfrm>
          <a:prstGeom prst="rect">
            <a:avLst/>
          </a:prstGeom>
          <a:ln w="12700">
            <a:miter lim="400000"/>
          </a:ln>
        </p:spPr>
      </p:pic>
      <p:sp>
        <p:nvSpPr>
          <p:cNvPr id="139" name="Straight Connector 4"/>
          <p:cNvSpPr/>
          <p:nvPr/>
        </p:nvSpPr>
        <p:spPr>
          <a:xfrm flipH="1">
            <a:off x="8598568" y="5458380"/>
            <a:ext cx="2" cy="15344221"/>
          </a:xfrm>
          <a:prstGeom prst="line">
            <a:avLst/>
          </a:prstGeom>
          <a:ln w="6350">
            <a:solidFill>
              <a:schemeClr val="accent2"/>
            </a:solidFill>
            <a:miter/>
          </a:ln>
        </p:spPr>
        <p:txBody>
          <a:bodyPr lIns="45718" tIns="45718" rIns="45718" bIns="45718"/>
          <a:lstStyle/>
          <a:p>
            <a:pPr/>
          </a:p>
        </p:txBody>
      </p:sp>
      <p:sp>
        <p:nvSpPr>
          <p:cNvPr id="140" name="Straight Connector 50"/>
          <p:cNvSpPr/>
          <p:nvPr/>
        </p:nvSpPr>
        <p:spPr>
          <a:xfrm flipH="1">
            <a:off x="16459198" y="5466534"/>
            <a:ext cx="2" cy="15344223"/>
          </a:xfrm>
          <a:prstGeom prst="line">
            <a:avLst/>
          </a:prstGeom>
          <a:ln w="6350">
            <a:solidFill>
              <a:schemeClr val="accent2"/>
            </a:solidFill>
            <a:miter/>
          </a:ln>
        </p:spPr>
        <p:txBody>
          <a:bodyPr lIns="45718" tIns="45718" rIns="45718" bIns="45718"/>
          <a:lstStyle/>
          <a:p>
            <a:pPr/>
          </a:p>
        </p:txBody>
      </p:sp>
      <p:sp>
        <p:nvSpPr>
          <p:cNvPr id="141" name="Straight Connector 51"/>
          <p:cNvSpPr/>
          <p:nvPr/>
        </p:nvSpPr>
        <p:spPr>
          <a:xfrm flipH="1">
            <a:off x="24346568" y="5458380"/>
            <a:ext cx="2" cy="15344221"/>
          </a:xfrm>
          <a:prstGeom prst="line">
            <a:avLst/>
          </a:prstGeom>
          <a:ln w="6350">
            <a:solidFill>
              <a:schemeClr val="accent2"/>
            </a:solidFill>
            <a:miter/>
          </a:ln>
        </p:spPr>
        <p:txBody>
          <a:bodyPr lIns="45718" tIns="45718" rIns="45718" bIns="45718"/>
          <a:lstStyle/>
          <a:p>
            <a:pPr/>
          </a:p>
        </p:txBody>
      </p:sp>
      <p:pic>
        <p:nvPicPr>
          <p:cNvPr id="142" name="Picture 2" descr="Picture 2"/>
          <p:cNvPicPr>
            <a:picLocks noChangeAspect="1"/>
          </p:cNvPicPr>
          <p:nvPr/>
        </p:nvPicPr>
        <p:blipFill>
          <a:blip r:embed="rId6">
            <a:extLst/>
          </a:blip>
          <a:stretch>
            <a:fillRect/>
          </a:stretch>
        </p:blipFill>
        <p:spPr>
          <a:xfrm>
            <a:off x="27491832" y="866107"/>
            <a:ext cx="4699935" cy="3274287"/>
          </a:xfrm>
          <a:prstGeom prst="rect">
            <a:avLst/>
          </a:prstGeom>
          <a:ln w="12700">
            <a:miter lim="400000"/>
          </a:ln>
        </p:spPr>
      </p:pic>
      <p:sp>
        <p:nvSpPr>
          <p:cNvPr id="143" name="TextBox 53"/>
          <p:cNvSpPr txBox="1"/>
          <p:nvPr/>
        </p:nvSpPr>
        <p:spPr>
          <a:xfrm>
            <a:off x="24955500" y="21018467"/>
            <a:ext cx="6972301" cy="307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b="1" sz="1400">
                <a:solidFill>
                  <a:srgbClr val="000000"/>
                </a:solidFill>
                <a:latin typeface="Open Sans"/>
                <a:ea typeface="Open Sans"/>
                <a:cs typeface="Open Sans"/>
                <a:sym typeface="Open Sans"/>
              </a:defRPr>
            </a:lvl1pPr>
          </a:lstStyle>
          <a:p>
            <a:pPr/>
            <a:r>
              <a:t>Spring Semester, July 2019</a:t>
            </a:r>
          </a:p>
        </p:txBody>
      </p:sp>
      <p:sp>
        <p:nvSpPr>
          <p:cNvPr id="144" name="TextBox 59"/>
          <p:cNvSpPr txBox="1"/>
          <p:nvPr/>
        </p:nvSpPr>
        <p:spPr>
          <a:xfrm>
            <a:off x="1168397" y="3950208"/>
            <a:ext cx="18709850" cy="548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000">
                <a:solidFill>
                  <a:srgbClr val="FFFFFF"/>
                </a:solidFill>
                <a:latin typeface="Open Sans"/>
                <a:ea typeface="Open Sans"/>
                <a:cs typeface="Open Sans"/>
                <a:sym typeface="Open Sans"/>
              </a:defRPr>
            </a:lvl1pPr>
          </a:lstStyle>
          <a:p>
            <a:pPr/>
            <a:r>
              <a:t>Aishwarya RAMESH, Behan Remoshan BENET RUBAN, Lafi KAMEL, Bharani MOORTHY, Kumar SAURABH </a:t>
            </a:r>
          </a:p>
        </p:txBody>
      </p:sp>
      <p:pic>
        <p:nvPicPr>
          <p:cNvPr id="145" name="Picture 26" descr="Picture 26"/>
          <p:cNvPicPr>
            <a:picLocks noChangeAspect="1"/>
          </p:cNvPicPr>
          <p:nvPr/>
        </p:nvPicPr>
        <p:blipFill>
          <a:blip r:embed="rId4">
            <a:extLst/>
          </a:blip>
          <a:stretch>
            <a:fillRect/>
          </a:stretch>
        </p:blipFill>
        <p:spPr>
          <a:xfrm>
            <a:off x="1228348" y="6208669"/>
            <a:ext cx="2319523" cy="186979"/>
          </a:xfrm>
          <a:prstGeom prst="rect">
            <a:avLst/>
          </a:prstGeom>
          <a:ln w="12700">
            <a:miter lim="400000"/>
          </a:ln>
        </p:spPr>
      </p:pic>
      <p:pic>
        <p:nvPicPr>
          <p:cNvPr id="146" name="Image" descr="Image"/>
          <p:cNvPicPr>
            <a:picLocks noChangeAspect="1"/>
          </p:cNvPicPr>
          <p:nvPr/>
        </p:nvPicPr>
        <p:blipFill>
          <a:blip r:embed="rId7">
            <a:extLst/>
          </a:blip>
          <a:stretch>
            <a:fillRect/>
          </a:stretch>
        </p:blipFill>
        <p:spPr>
          <a:xfrm>
            <a:off x="24877588" y="5458119"/>
            <a:ext cx="7550015" cy="4907511"/>
          </a:xfrm>
          <a:prstGeom prst="rect">
            <a:avLst/>
          </a:prstGeom>
          <a:ln w="12700">
            <a:miter lim="400000"/>
          </a:ln>
        </p:spPr>
      </p:pic>
      <p:grpSp>
        <p:nvGrpSpPr>
          <p:cNvPr id="178" name="Group 101"/>
          <p:cNvGrpSpPr/>
          <p:nvPr/>
        </p:nvGrpSpPr>
        <p:grpSpPr>
          <a:xfrm>
            <a:off x="9056250" y="16821401"/>
            <a:ext cx="16179482" cy="4040226"/>
            <a:chOff x="0" y="0"/>
            <a:chExt cx="16179481" cy="4040225"/>
          </a:xfrm>
        </p:grpSpPr>
        <p:grpSp>
          <p:nvGrpSpPr>
            <p:cNvPr id="163" name="Group 73"/>
            <p:cNvGrpSpPr/>
            <p:nvPr/>
          </p:nvGrpSpPr>
          <p:grpSpPr>
            <a:xfrm>
              <a:off x="1646876" y="0"/>
              <a:ext cx="12607252" cy="3666072"/>
              <a:chOff x="0" y="0"/>
              <a:chExt cx="12607250" cy="3666071"/>
            </a:xfrm>
          </p:grpSpPr>
          <p:pic>
            <p:nvPicPr>
              <p:cNvPr id="147" name="Picture 74" descr="Picture 74"/>
              <p:cNvPicPr>
                <a:picLocks noChangeAspect="1"/>
              </p:cNvPicPr>
              <p:nvPr/>
            </p:nvPicPr>
            <p:blipFill>
              <a:blip r:embed="rId8">
                <a:extLst/>
              </a:blip>
              <a:stretch>
                <a:fillRect/>
              </a:stretch>
            </p:blipFill>
            <p:spPr>
              <a:xfrm rot="5400000">
                <a:off x="6293125" y="677334"/>
                <a:ext cx="1285878" cy="1285877"/>
              </a:xfrm>
              <a:prstGeom prst="rect">
                <a:avLst/>
              </a:prstGeom>
              <a:ln w="12700" cap="flat">
                <a:noFill/>
                <a:miter lim="400000"/>
              </a:ln>
              <a:effectLst/>
            </p:spPr>
          </p:pic>
          <p:pic>
            <p:nvPicPr>
              <p:cNvPr id="148" name="Picture 74" descr="Picture 74"/>
              <p:cNvPicPr>
                <a:picLocks noChangeAspect="1"/>
              </p:cNvPicPr>
              <p:nvPr/>
            </p:nvPicPr>
            <p:blipFill>
              <a:blip r:embed="rId8">
                <a:extLst/>
              </a:blip>
              <a:stretch>
                <a:fillRect/>
              </a:stretch>
            </p:blipFill>
            <p:spPr>
              <a:xfrm rot="5400000">
                <a:off x="365124" y="804335"/>
                <a:ext cx="1285877" cy="1285877"/>
              </a:xfrm>
              <a:prstGeom prst="rect">
                <a:avLst/>
              </a:prstGeom>
              <a:ln w="12700" cap="flat">
                <a:noFill/>
                <a:miter lim="400000"/>
              </a:ln>
              <a:effectLst/>
            </p:spPr>
          </p:pic>
          <p:pic>
            <p:nvPicPr>
              <p:cNvPr id="149" name="Picture 74" descr="Picture 74"/>
              <p:cNvPicPr>
                <a:picLocks noChangeAspect="1"/>
              </p:cNvPicPr>
              <p:nvPr/>
            </p:nvPicPr>
            <p:blipFill>
              <a:blip r:embed="rId8">
                <a:extLst/>
              </a:blip>
              <a:stretch>
                <a:fillRect/>
              </a:stretch>
            </p:blipFill>
            <p:spPr>
              <a:xfrm rot="5400000">
                <a:off x="238124" y="677334"/>
                <a:ext cx="1285877" cy="1285877"/>
              </a:xfrm>
              <a:prstGeom prst="rect">
                <a:avLst/>
              </a:prstGeom>
              <a:ln w="12700" cap="flat">
                <a:noFill/>
                <a:miter lim="400000"/>
              </a:ln>
              <a:effectLst/>
            </p:spPr>
          </p:pic>
          <p:grpSp>
            <p:nvGrpSpPr>
              <p:cNvPr id="158" name="Rectangle: Rounded Corners 75"/>
              <p:cNvGrpSpPr/>
              <p:nvPr/>
            </p:nvGrpSpPr>
            <p:grpSpPr>
              <a:xfrm>
                <a:off x="-1" y="1067445"/>
                <a:ext cx="12607252" cy="2598627"/>
                <a:chOff x="0" y="0"/>
                <a:chExt cx="12607250" cy="2598626"/>
              </a:xfrm>
            </p:grpSpPr>
            <p:sp>
              <p:nvSpPr>
                <p:cNvPr id="150" name="Rounded Rectangle"/>
                <p:cNvSpPr/>
                <p:nvPr/>
              </p:nvSpPr>
              <p:spPr>
                <a:xfrm>
                  <a:off x="10845123" y="1107523"/>
                  <a:ext cx="1762128" cy="514353"/>
                </a:xfrm>
                <a:prstGeom prst="roundRect">
                  <a:avLst>
                    <a:gd name="adj" fmla="val 16667"/>
                  </a:avLst>
                </a:prstGeom>
                <a:solidFill>
                  <a:schemeClr val="accent1"/>
                </a:solidFill>
                <a:ln w="12700" cap="flat">
                  <a:solidFill>
                    <a:srgbClr val="250151"/>
                  </a:solidFill>
                  <a:prstDash val="solid"/>
                  <a:miter lim="800000"/>
                </a:ln>
                <a:effectLst/>
              </p:spPr>
              <p:txBody>
                <a:bodyPr wrap="square" lIns="45718" tIns="45718" rIns="45718" bIns="45718" numCol="1" anchor="ctr">
                  <a:noAutofit/>
                </a:bodyPr>
                <a:lstStyle/>
                <a:p>
                  <a:pPr algn="ctr">
                    <a:lnSpc>
                      <a:spcPct val="107000"/>
                    </a:lnSpc>
                    <a:spcBef>
                      <a:spcPts val="800"/>
                    </a:spcBef>
                    <a:defRPr sz="1100">
                      <a:solidFill>
                        <a:schemeClr val="accent2"/>
                      </a:solidFill>
                    </a:defRPr>
                  </a:pPr>
                </a:p>
              </p:txBody>
            </p:sp>
            <p:sp>
              <p:nvSpPr>
                <p:cNvPr id="151" name="Rounded Rectangle"/>
                <p:cNvSpPr/>
                <p:nvPr/>
              </p:nvSpPr>
              <p:spPr>
                <a:xfrm>
                  <a:off x="7423655" y="0"/>
                  <a:ext cx="1762127" cy="514352"/>
                </a:xfrm>
                <a:prstGeom prst="roundRect">
                  <a:avLst>
                    <a:gd name="adj" fmla="val 16667"/>
                  </a:avLst>
                </a:prstGeom>
                <a:solidFill>
                  <a:schemeClr val="accent1"/>
                </a:solidFill>
                <a:ln w="12700" cap="flat">
                  <a:solidFill>
                    <a:srgbClr val="250151"/>
                  </a:solidFill>
                  <a:prstDash val="solid"/>
                  <a:miter lim="800000"/>
                </a:ln>
                <a:effectLst/>
              </p:spPr>
              <p:txBody>
                <a:bodyPr wrap="square" lIns="45718" tIns="45718" rIns="45718" bIns="45718" numCol="1" anchor="ctr">
                  <a:noAutofit/>
                </a:bodyPr>
                <a:lstStyle/>
                <a:p>
                  <a:pPr algn="ctr">
                    <a:lnSpc>
                      <a:spcPct val="107000"/>
                    </a:lnSpc>
                    <a:spcBef>
                      <a:spcPts val="800"/>
                    </a:spcBef>
                    <a:defRPr sz="1100">
                      <a:solidFill>
                        <a:schemeClr val="accent2"/>
                      </a:solidFill>
                    </a:defRPr>
                  </a:pPr>
                </a:p>
              </p:txBody>
            </p:sp>
            <p:sp>
              <p:nvSpPr>
                <p:cNvPr id="152" name="Rounded Rectangle"/>
                <p:cNvSpPr/>
                <p:nvPr/>
              </p:nvSpPr>
              <p:spPr>
                <a:xfrm>
                  <a:off x="5918200" y="2084274"/>
                  <a:ext cx="1762127" cy="514353"/>
                </a:xfrm>
                <a:prstGeom prst="roundRect">
                  <a:avLst>
                    <a:gd name="adj" fmla="val 16667"/>
                  </a:avLst>
                </a:prstGeom>
                <a:solidFill>
                  <a:schemeClr val="accent1"/>
                </a:solidFill>
                <a:ln w="12700" cap="flat">
                  <a:solidFill>
                    <a:srgbClr val="250151"/>
                  </a:solidFill>
                  <a:prstDash val="solid"/>
                  <a:miter lim="800000"/>
                </a:ln>
                <a:effectLst/>
              </p:spPr>
              <p:txBody>
                <a:bodyPr wrap="square" lIns="45718" tIns="45718" rIns="45718" bIns="45718" numCol="1" anchor="ctr">
                  <a:noAutofit/>
                </a:bodyPr>
                <a:lstStyle/>
                <a:p>
                  <a:pPr algn="ctr">
                    <a:lnSpc>
                      <a:spcPct val="107000"/>
                    </a:lnSpc>
                    <a:spcBef>
                      <a:spcPts val="800"/>
                    </a:spcBef>
                    <a:defRPr sz="1100">
                      <a:solidFill>
                        <a:schemeClr val="accent2"/>
                      </a:solidFill>
                    </a:defRPr>
                  </a:pPr>
                </a:p>
              </p:txBody>
            </p:sp>
            <p:sp>
              <p:nvSpPr>
                <p:cNvPr id="153" name="Rounded Rectangle"/>
                <p:cNvSpPr/>
                <p:nvPr/>
              </p:nvSpPr>
              <p:spPr>
                <a:xfrm>
                  <a:off x="-1" y="755007"/>
                  <a:ext cx="1762127" cy="514351"/>
                </a:xfrm>
                <a:prstGeom prst="roundRect">
                  <a:avLst>
                    <a:gd name="adj" fmla="val 16667"/>
                  </a:avLst>
                </a:prstGeom>
                <a:solidFill>
                  <a:schemeClr val="accent1"/>
                </a:solidFill>
                <a:ln w="12700" cap="flat">
                  <a:solidFill>
                    <a:srgbClr val="250151"/>
                  </a:solidFill>
                  <a:prstDash val="solid"/>
                  <a:miter lim="800000"/>
                </a:ln>
                <a:effectLst/>
              </p:spPr>
              <p:txBody>
                <a:bodyPr wrap="square" lIns="45718" tIns="45718" rIns="45718" bIns="45718" numCol="1" anchor="ctr">
                  <a:noAutofit/>
                </a:bodyPr>
                <a:lstStyle/>
                <a:p>
                  <a:pPr algn="ctr">
                    <a:lnSpc>
                      <a:spcPct val="107000"/>
                    </a:lnSpc>
                    <a:spcBef>
                      <a:spcPts val="800"/>
                    </a:spcBef>
                    <a:defRPr sz="1100">
                      <a:solidFill>
                        <a:schemeClr val="accent2"/>
                      </a:solidFill>
                    </a:defRPr>
                  </a:pPr>
                </a:p>
              </p:txBody>
            </p:sp>
            <p:sp>
              <p:nvSpPr>
                <p:cNvPr id="154" name="Training"/>
                <p:cNvSpPr txBox="1"/>
                <p:nvPr/>
              </p:nvSpPr>
              <p:spPr>
                <a:xfrm>
                  <a:off x="25106" y="763261"/>
                  <a:ext cx="1711912" cy="497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nSpc>
                      <a:spcPct val="107000"/>
                    </a:lnSpc>
                    <a:spcBef>
                      <a:spcPts val="800"/>
                    </a:spcBef>
                    <a:defRPr sz="2600">
                      <a:solidFill>
                        <a:schemeClr val="accent2"/>
                      </a:solidFill>
                    </a:defRPr>
                  </a:lvl1pPr>
                </a:lstStyle>
                <a:p>
                  <a:pPr/>
                  <a:r>
                    <a:t>Training </a:t>
                  </a:r>
                </a:p>
              </p:txBody>
            </p:sp>
            <p:sp>
              <p:nvSpPr>
                <p:cNvPr id="155" name="Model"/>
                <p:cNvSpPr txBox="1"/>
                <p:nvPr/>
              </p:nvSpPr>
              <p:spPr>
                <a:xfrm>
                  <a:off x="5943307" y="2092529"/>
                  <a:ext cx="1711911" cy="497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nSpc>
                      <a:spcPct val="107000"/>
                    </a:lnSpc>
                    <a:spcBef>
                      <a:spcPts val="800"/>
                    </a:spcBef>
                    <a:defRPr sz="2600">
                      <a:solidFill>
                        <a:schemeClr val="accent2"/>
                      </a:solidFill>
                    </a:defRPr>
                  </a:lvl1pPr>
                </a:lstStyle>
                <a:p>
                  <a:pPr/>
                  <a:r>
                    <a:t>Model </a:t>
                  </a:r>
                </a:p>
              </p:txBody>
            </p:sp>
            <p:sp>
              <p:nvSpPr>
                <p:cNvPr id="156" name="WEB UI"/>
                <p:cNvSpPr txBox="1"/>
                <p:nvPr/>
              </p:nvSpPr>
              <p:spPr>
                <a:xfrm>
                  <a:off x="7448763" y="8255"/>
                  <a:ext cx="1711911" cy="497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nSpc>
                      <a:spcPct val="107000"/>
                    </a:lnSpc>
                    <a:spcBef>
                      <a:spcPts val="800"/>
                    </a:spcBef>
                    <a:defRPr sz="2600">
                      <a:solidFill>
                        <a:schemeClr val="accent2"/>
                      </a:solidFill>
                    </a:defRPr>
                  </a:lvl1pPr>
                </a:lstStyle>
                <a:p>
                  <a:pPr/>
                  <a:r>
                    <a:t>WEB UI </a:t>
                  </a:r>
                </a:p>
              </p:txBody>
            </p:sp>
            <p:sp>
              <p:nvSpPr>
                <p:cNvPr id="157" name="Feedback"/>
                <p:cNvSpPr txBox="1"/>
                <p:nvPr/>
              </p:nvSpPr>
              <p:spPr>
                <a:xfrm>
                  <a:off x="10870232" y="1115778"/>
                  <a:ext cx="1711911" cy="497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nSpc>
                      <a:spcPct val="107000"/>
                    </a:lnSpc>
                    <a:spcBef>
                      <a:spcPts val="800"/>
                    </a:spcBef>
                    <a:defRPr sz="2600">
                      <a:solidFill>
                        <a:schemeClr val="accent2"/>
                      </a:solidFill>
                    </a:defRPr>
                  </a:lvl1pPr>
                </a:lstStyle>
                <a:p>
                  <a:pPr/>
                  <a:r>
                    <a:t>Feedback</a:t>
                  </a:r>
                </a:p>
              </p:txBody>
            </p:sp>
          </p:grpSp>
          <p:pic>
            <p:nvPicPr>
              <p:cNvPr id="159" name="Picture 76" descr="Picture 76"/>
              <p:cNvPicPr>
                <a:picLocks noChangeAspect="1"/>
              </p:cNvPicPr>
              <p:nvPr/>
            </p:nvPicPr>
            <p:blipFill>
              <a:blip r:embed="rId9">
                <a:extLst/>
              </a:blip>
              <a:stretch>
                <a:fillRect/>
              </a:stretch>
            </p:blipFill>
            <p:spPr>
              <a:xfrm>
                <a:off x="167215" y="23811"/>
                <a:ext cx="685803" cy="685803"/>
              </a:xfrm>
              <a:prstGeom prst="rect">
                <a:avLst/>
              </a:prstGeom>
              <a:ln w="12700" cap="flat">
                <a:noFill/>
                <a:miter lim="400000"/>
              </a:ln>
              <a:effectLst/>
            </p:spPr>
          </p:pic>
          <p:pic>
            <p:nvPicPr>
              <p:cNvPr id="160" name="Picture 77" descr="Picture 77"/>
              <p:cNvPicPr>
                <a:picLocks noChangeAspect="1"/>
              </p:cNvPicPr>
              <p:nvPr/>
            </p:nvPicPr>
            <p:blipFill>
              <a:blip r:embed="rId10">
                <a:extLst/>
              </a:blip>
              <a:stretch>
                <a:fillRect/>
              </a:stretch>
            </p:blipFill>
            <p:spPr>
              <a:xfrm>
                <a:off x="879475" y="-1"/>
                <a:ext cx="647067" cy="733427"/>
              </a:xfrm>
              <a:prstGeom prst="rect">
                <a:avLst/>
              </a:prstGeom>
              <a:ln w="12700" cap="flat">
                <a:noFill/>
                <a:miter lim="400000"/>
              </a:ln>
              <a:effectLst/>
            </p:spPr>
          </p:pic>
          <p:pic>
            <p:nvPicPr>
              <p:cNvPr id="161" name="Picture 77" descr="Picture 77"/>
              <p:cNvPicPr>
                <a:picLocks noChangeAspect="1"/>
              </p:cNvPicPr>
              <p:nvPr/>
            </p:nvPicPr>
            <p:blipFill>
              <a:blip r:embed="rId10">
                <a:extLst/>
              </a:blip>
              <a:stretch>
                <a:fillRect/>
              </a:stretch>
            </p:blipFill>
            <p:spPr>
              <a:xfrm>
                <a:off x="6979781" y="127000"/>
                <a:ext cx="647067" cy="733427"/>
              </a:xfrm>
              <a:prstGeom prst="rect">
                <a:avLst/>
              </a:prstGeom>
              <a:ln w="12700" cap="flat">
                <a:noFill/>
                <a:miter lim="400000"/>
              </a:ln>
              <a:effectLst/>
            </p:spPr>
          </p:pic>
          <p:pic>
            <p:nvPicPr>
              <p:cNvPr id="162" name="Picture 76" descr="Picture 76"/>
              <p:cNvPicPr>
                <a:picLocks noChangeAspect="1"/>
              </p:cNvPicPr>
              <p:nvPr/>
            </p:nvPicPr>
            <p:blipFill>
              <a:blip r:embed="rId9">
                <a:extLst/>
              </a:blip>
              <a:stretch>
                <a:fillRect/>
              </a:stretch>
            </p:blipFill>
            <p:spPr>
              <a:xfrm>
                <a:off x="6224447" y="150812"/>
                <a:ext cx="685802" cy="685802"/>
              </a:xfrm>
              <a:prstGeom prst="rect">
                <a:avLst/>
              </a:prstGeom>
              <a:ln w="12700" cap="flat">
                <a:noFill/>
                <a:miter lim="400000"/>
              </a:ln>
              <a:effectLst/>
            </p:spPr>
          </p:pic>
        </p:grpSp>
        <p:grpSp>
          <p:nvGrpSpPr>
            <p:cNvPr id="167" name="Group 79"/>
            <p:cNvGrpSpPr/>
            <p:nvPr/>
          </p:nvGrpSpPr>
          <p:grpSpPr>
            <a:xfrm>
              <a:off x="0" y="449298"/>
              <a:ext cx="1314453" cy="3590928"/>
              <a:chOff x="0" y="0"/>
              <a:chExt cx="1314452" cy="3590926"/>
            </a:xfrm>
          </p:grpSpPr>
          <p:pic>
            <p:nvPicPr>
              <p:cNvPr id="164" name="Picture 80" descr="Picture 80"/>
              <p:cNvPicPr>
                <a:picLocks noChangeAspect="1"/>
              </p:cNvPicPr>
              <p:nvPr/>
            </p:nvPicPr>
            <p:blipFill>
              <a:blip r:embed="rId11">
                <a:extLst/>
              </a:blip>
              <a:stretch>
                <a:fillRect/>
              </a:stretch>
            </p:blipFill>
            <p:spPr>
              <a:xfrm>
                <a:off x="0" y="9524"/>
                <a:ext cx="1299848" cy="866777"/>
              </a:xfrm>
              <a:prstGeom prst="rect">
                <a:avLst/>
              </a:prstGeom>
              <a:ln w="12700" cap="flat">
                <a:noFill/>
                <a:miter lim="400000"/>
              </a:ln>
              <a:effectLst/>
            </p:spPr>
          </p:pic>
          <p:pic>
            <p:nvPicPr>
              <p:cNvPr id="165" name="Picture 81" descr="Picture 81"/>
              <p:cNvPicPr>
                <a:picLocks noChangeAspect="1"/>
              </p:cNvPicPr>
              <p:nvPr/>
            </p:nvPicPr>
            <p:blipFill>
              <a:blip r:embed="rId12">
                <a:extLst/>
              </a:blip>
              <a:srcRect l="0" t="0" r="0" b="0"/>
              <a:stretch>
                <a:fillRect/>
              </a:stretch>
            </p:blipFill>
            <p:spPr>
              <a:xfrm>
                <a:off x="153034" y="933450"/>
                <a:ext cx="1017909" cy="2400303"/>
              </a:xfrm>
              <a:prstGeom prst="rect">
                <a:avLst/>
              </a:prstGeom>
              <a:ln w="12700" cap="flat">
                <a:noFill/>
                <a:miter lim="400000"/>
              </a:ln>
              <a:effectLst/>
            </p:spPr>
          </p:pic>
          <p:sp>
            <p:nvSpPr>
              <p:cNvPr id="166" name="Rectangle 82"/>
              <p:cNvSpPr/>
              <p:nvPr/>
            </p:nvSpPr>
            <p:spPr>
              <a:xfrm>
                <a:off x="9525" y="0"/>
                <a:ext cx="1304928" cy="3590927"/>
              </a:xfrm>
              <a:prstGeom prst="rect">
                <a:avLst/>
              </a:prstGeom>
              <a:noFill/>
              <a:ln w="38100" cap="flat">
                <a:solidFill>
                  <a:srgbClr val="250151"/>
                </a:solidFill>
                <a:prstDash val="solid"/>
                <a:miter lim="800000"/>
              </a:ln>
              <a:effectLst/>
            </p:spPr>
            <p:txBody>
              <a:bodyPr wrap="square" lIns="45718" tIns="45718" rIns="45718" bIns="45718" numCol="1" anchor="ctr">
                <a:noAutofit/>
              </a:bodyPr>
              <a:lstStyle/>
              <a:p>
                <a:pPr>
                  <a:defRPr>
                    <a:solidFill>
                      <a:schemeClr val="accent2"/>
                    </a:solidFill>
                  </a:defRPr>
                </a:pPr>
              </a:p>
            </p:txBody>
          </p:sp>
        </p:grpSp>
        <p:grpSp>
          <p:nvGrpSpPr>
            <p:cNvPr id="170" name="Group 45"/>
            <p:cNvGrpSpPr/>
            <p:nvPr/>
          </p:nvGrpSpPr>
          <p:grpSpPr>
            <a:xfrm>
              <a:off x="3216170" y="1627162"/>
              <a:ext cx="5883366" cy="1946401"/>
              <a:chOff x="0" y="0"/>
              <a:chExt cx="5883365" cy="1946399"/>
            </a:xfrm>
          </p:grpSpPr>
          <p:pic>
            <p:nvPicPr>
              <p:cNvPr id="168" name="Picture 78" descr="Picture 78"/>
              <p:cNvPicPr>
                <a:picLocks noChangeAspect="1"/>
              </p:cNvPicPr>
              <p:nvPr/>
            </p:nvPicPr>
            <p:blipFill>
              <a:blip r:embed="rId13">
                <a:extLst/>
              </a:blip>
              <a:stretch>
                <a:fillRect/>
              </a:stretch>
            </p:blipFill>
            <p:spPr>
              <a:xfrm>
                <a:off x="4457153" y="151342"/>
                <a:ext cx="1426213" cy="1295403"/>
              </a:xfrm>
              <a:prstGeom prst="rect">
                <a:avLst/>
              </a:prstGeom>
              <a:ln w="12700" cap="flat">
                <a:noFill/>
                <a:miter lim="400000"/>
              </a:ln>
              <a:effectLst/>
            </p:spPr>
          </p:pic>
          <p:pic>
            <p:nvPicPr>
              <p:cNvPr id="169" name="Picture 2" descr="Picture 2"/>
              <p:cNvPicPr>
                <a:picLocks noChangeAspect="1"/>
              </p:cNvPicPr>
              <p:nvPr/>
            </p:nvPicPr>
            <p:blipFill>
              <a:blip r:embed="rId14">
                <a:extLst/>
              </a:blip>
              <a:stretch>
                <a:fillRect/>
              </a:stretch>
            </p:blipFill>
            <p:spPr>
              <a:xfrm>
                <a:off x="0" y="0"/>
                <a:ext cx="2728596" cy="1946401"/>
              </a:xfrm>
              <a:prstGeom prst="rect">
                <a:avLst/>
              </a:prstGeom>
              <a:ln w="12700" cap="flat">
                <a:noFill/>
                <a:miter lim="400000"/>
              </a:ln>
              <a:effectLst/>
            </p:spPr>
          </p:pic>
        </p:grpSp>
        <p:pic>
          <p:nvPicPr>
            <p:cNvPr id="171" name="Picture 47" descr="Picture 47"/>
            <p:cNvPicPr>
              <a:picLocks noChangeAspect="1"/>
            </p:cNvPicPr>
            <p:nvPr/>
          </p:nvPicPr>
          <p:blipFill>
            <a:blip r:embed="rId15">
              <a:extLst/>
            </a:blip>
            <a:stretch>
              <a:fillRect/>
            </a:stretch>
          </p:blipFill>
          <p:spPr>
            <a:xfrm>
              <a:off x="5961046" y="1178002"/>
              <a:ext cx="1509823" cy="1187851"/>
            </a:xfrm>
            <a:prstGeom prst="rect">
              <a:avLst/>
            </a:prstGeom>
            <a:ln w="12700" cap="flat">
              <a:noFill/>
              <a:miter lim="400000"/>
            </a:ln>
            <a:effectLst/>
          </p:spPr>
        </p:pic>
        <p:sp>
          <p:nvSpPr>
            <p:cNvPr id="172" name="Arrow: Left-Right 93"/>
            <p:cNvSpPr/>
            <p:nvPr/>
          </p:nvSpPr>
          <p:spPr>
            <a:xfrm>
              <a:off x="1349135" y="2334112"/>
              <a:ext cx="2420505" cy="227700"/>
            </a:xfrm>
            <a:prstGeom prst="leftRightArrow">
              <a:avLst>
                <a:gd name="adj1" fmla="val 50000"/>
                <a:gd name="adj2" fmla="val 50000"/>
              </a:avLst>
            </a:prstGeom>
            <a:solidFill>
              <a:schemeClr val="accent1"/>
            </a:solidFill>
            <a:ln w="12700" cap="flat">
              <a:solidFill>
                <a:srgbClr val="250151"/>
              </a:solidFill>
              <a:prstDash val="solid"/>
              <a:miter lim="800000"/>
            </a:ln>
            <a:effectLst/>
          </p:spPr>
          <p:txBody>
            <a:bodyPr wrap="square" lIns="45718" tIns="45718" rIns="45718" bIns="45718" numCol="1" anchor="ctr">
              <a:noAutofit/>
            </a:bodyPr>
            <a:lstStyle/>
            <a:p>
              <a:pPr algn="ctr">
                <a:defRPr>
                  <a:solidFill>
                    <a:schemeClr val="accent2"/>
                  </a:solidFill>
                </a:defRPr>
              </a:pPr>
            </a:p>
          </p:txBody>
        </p:sp>
        <p:sp>
          <p:nvSpPr>
            <p:cNvPr id="173" name="Arrow: Right 99"/>
            <p:cNvSpPr/>
            <p:nvPr/>
          </p:nvSpPr>
          <p:spPr>
            <a:xfrm>
              <a:off x="10869433" y="1053444"/>
              <a:ext cx="5310049" cy="512378"/>
            </a:xfrm>
            <a:prstGeom prst="rightArrow">
              <a:avLst>
                <a:gd name="adj1" fmla="val 37989"/>
                <a:gd name="adj2" fmla="val 104393"/>
              </a:avLst>
            </a:prstGeom>
            <a:solidFill>
              <a:schemeClr val="accent1"/>
            </a:solidFill>
            <a:ln w="12700" cap="flat">
              <a:solidFill>
                <a:srgbClr val="250151"/>
              </a:solidFill>
              <a:prstDash val="solid"/>
              <a:miter lim="800000"/>
            </a:ln>
            <a:effectLst/>
          </p:spPr>
          <p:txBody>
            <a:bodyPr wrap="square" lIns="45718" tIns="45718" rIns="45718" bIns="45718" numCol="1" anchor="ctr">
              <a:noAutofit/>
            </a:bodyPr>
            <a:lstStyle/>
            <a:p>
              <a:pPr algn="ctr">
                <a:defRPr>
                  <a:solidFill>
                    <a:schemeClr val="accent2"/>
                  </a:solidFill>
                </a:defRPr>
              </a:pPr>
            </a:p>
          </p:txBody>
        </p:sp>
        <p:sp>
          <p:nvSpPr>
            <p:cNvPr id="174" name="Arrow: Left-Right 93"/>
            <p:cNvSpPr/>
            <p:nvPr/>
          </p:nvSpPr>
          <p:spPr>
            <a:xfrm>
              <a:off x="5379268" y="2334112"/>
              <a:ext cx="2420505" cy="227700"/>
            </a:xfrm>
            <a:prstGeom prst="leftRightArrow">
              <a:avLst>
                <a:gd name="adj1" fmla="val 50000"/>
                <a:gd name="adj2" fmla="val 50000"/>
              </a:avLst>
            </a:prstGeom>
            <a:solidFill>
              <a:schemeClr val="accent1"/>
            </a:solidFill>
            <a:ln w="12700" cap="flat">
              <a:solidFill>
                <a:srgbClr val="250151"/>
              </a:solidFill>
              <a:prstDash val="solid"/>
              <a:miter lim="800000"/>
            </a:ln>
            <a:effectLst/>
          </p:spPr>
          <p:txBody>
            <a:bodyPr wrap="square" lIns="45718" tIns="45718" rIns="45718" bIns="45718" numCol="1" anchor="ctr">
              <a:noAutofit/>
            </a:bodyPr>
            <a:lstStyle/>
            <a:p>
              <a:pPr algn="ctr">
                <a:defRPr>
                  <a:solidFill>
                    <a:schemeClr val="accent2"/>
                  </a:solidFill>
                </a:defRPr>
              </a:pPr>
            </a:p>
          </p:txBody>
        </p:sp>
        <p:sp>
          <p:nvSpPr>
            <p:cNvPr id="175" name="Arrow: Bent 95"/>
            <p:cNvSpPr/>
            <p:nvPr/>
          </p:nvSpPr>
          <p:spPr>
            <a:xfrm rot="5400000">
              <a:off x="4862756" y="-1275836"/>
              <a:ext cx="516999" cy="3649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961"/>
                  </a:lnTo>
                  <a:cubicBezTo>
                    <a:pt x="0" y="1119"/>
                    <a:pt x="4231" y="436"/>
                    <a:pt x="9450" y="436"/>
                  </a:cubicBezTo>
                  <a:lnTo>
                    <a:pt x="16200" y="436"/>
                  </a:lnTo>
                  <a:lnTo>
                    <a:pt x="16200" y="0"/>
                  </a:lnTo>
                  <a:lnTo>
                    <a:pt x="21600" y="872"/>
                  </a:lnTo>
                  <a:lnTo>
                    <a:pt x="16200" y="1743"/>
                  </a:lnTo>
                  <a:lnTo>
                    <a:pt x="16200" y="1307"/>
                  </a:lnTo>
                  <a:lnTo>
                    <a:pt x="9450" y="1307"/>
                  </a:lnTo>
                  <a:cubicBezTo>
                    <a:pt x="7213" y="1307"/>
                    <a:pt x="5400" y="1600"/>
                    <a:pt x="5400" y="1961"/>
                  </a:cubicBezTo>
                  <a:lnTo>
                    <a:pt x="5400" y="21600"/>
                  </a:lnTo>
                  <a:close/>
                </a:path>
              </a:pathLst>
            </a:custGeom>
            <a:solidFill>
              <a:schemeClr val="accent1"/>
            </a:solidFill>
            <a:ln w="12700" cap="flat">
              <a:solidFill>
                <a:srgbClr val="250151"/>
              </a:solidFill>
              <a:prstDash val="solid"/>
              <a:miter lim="800000"/>
            </a:ln>
            <a:effectLst/>
          </p:spPr>
          <p:txBody>
            <a:bodyPr wrap="square" lIns="45718" tIns="45718" rIns="45718" bIns="45718" numCol="1" anchor="ctr">
              <a:noAutofit/>
            </a:bodyPr>
            <a:lstStyle/>
            <a:p>
              <a:pPr algn="ctr"/>
            </a:p>
          </p:txBody>
        </p:sp>
        <p:sp>
          <p:nvSpPr>
            <p:cNvPr id="176" name="Arrow: Right 99"/>
            <p:cNvSpPr/>
            <p:nvPr/>
          </p:nvSpPr>
          <p:spPr>
            <a:xfrm>
              <a:off x="14304767" y="2217870"/>
              <a:ext cx="1838180" cy="460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35" y="13552"/>
                  </a:moveTo>
                  <a:lnTo>
                    <a:pt x="6535" y="21600"/>
                  </a:lnTo>
                  <a:lnTo>
                    <a:pt x="0" y="10800"/>
                  </a:lnTo>
                  <a:lnTo>
                    <a:pt x="6535" y="0"/>
                  </a:lnTo>
                  <a:lnTo>
                    <a:pt x="6535" y="8048"/>
                  </a:lnTo>
                  <a:lnTo>
                    <a:pt x="21600" y="8048"/>
                  </a:lnTo>
                  <a:lnTo>
                    <a:pt x="21600" y="13552"/>
                  </a:lnTo>
                  <a:close/>
                </a:path>
              </a:pathLst>
            </a:custGeom>
            <a:solidFill>
              <a:schemeClr val="accent1"/>
            </a:solidFill>
            <a:ln w="12700" cap="flat">
              <a:solidFill>
                <a:srgbClr val="250151"/>
              </a:solidFill>
              <a:prstDash val="solid"/>
              <a:miter lim="800000"/>
            </a:ln>
            <a:effectLst/>
          </p:spPr>
          <p:txBody>
            <a:bodyPr wrap="square" lIns="45718" tIns="45718" rIns="45718" bIns="45718" numCol="1" anchor="ctr">
              <a:noAutofit/>
            </a:bodyPr>
            <a:lstStyle/>
            <a:p>
              <a:pPr algn="ctr">
                <a:defRPr>
                  <a:solidFill>
                    <a:schemeClr val="accent2"/>
                  </a:solidFill>
                </a:defRPr>
              </a:pPr>
            </a:p>
          </p:txBody>
        </p:sp>
        <p:sp>
          <p:nvSpPr>
            <p:cNvPr id="177" name="Arrow: Right 99"/>
            <p:cNvSpPr/>
            <p:nvPr/>
          </p:nvSpPr>
          <p:spPr>
            <a:xfrm>
              <a:off x="9036655" y="2217870"/>
              <a:ext cx="3390627" cy="460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43" y="13552"/>
                  </a:moveTo>
                  <a:lnTo>
                    <a:pt x="3543" y="21600"/>
                  </a:lnTo>
                  <a:lnTo>
                    <a:pt x="0" y="10800"/>
                  </a:lnTo>
                  <a:lnTo>
                    <a:pt x="3543" y="0"/>
                  </a:lnTo>
                  <a:lnTo>
                    <a:pt x="3543" y="8048"/>
                  </a:lnTo>
                  <a:lnTo>
                    <a:pt x="21600" y="8048"/>
                  </a:lnTo>
                  <a:lnTo>
                    <a:pt x="21600" y="13552"/>
                  </a:lnTo>
                  <a:close/>
                </a:path>
              </a:pathLst>
            </a:custGeom>
            <a:solidFill>
              <a:schemeClr val="accent1"/>
            </a:solidFill>
            <a:ln w="12700" cap="flat">
              <a:solidFill>
                <a:srgbClr val="250151"/>
              </a:solidFill>
              <a:prstDash val="solid"/>
              <a:miter lim="800000"/>
            </a:ln>
            <a:effectLst/>
          </p:spPr>
          <p:txBody>
            <a:bodyPr wrap="square" lIns="45718" tIns="45718" rIns="45718" bIns="45718" numCol="1" anchor="ctr">
              <a:noAutofit/>
            </a:bodyPr>
            <a:lstStyle/>
            <a:p>
              <a:pPr algn="ctr">
                <a:defRPr>
                  <a:solidFill>
                    <a:schemeClr val="accent2"/>
                  </a:solidFill>
                </a:defRPr>
              </a:pPr>
            </a:p>
          </p:txBody>
        </p:sp>
      </p:grpSp>
      <p:pic>
        <p:nvPicPr>
          <p:cNvPr id="179" name="Picture 48" descr="Picture 48"/>
          <p:cNvPicPr>
            <a:picLocks noChangeAspect="1"/>
          </p:cNvPicPr>
          <p:nvPr/>
        </p:nvPicPr>
        <p:blipFill>
          <a:blip r:embed="rId16">
            <a:extLst/>
          </a:blip>
          <a:stretch>
            <a:fillRect/>
          </a:stretch>
        </p:blipFill>
        <p:spPr>
          <a:xfrm>
            <a:off x="15238913" y="17662762"/>
            <a:ext cx="994877" cy="285278"/>
          </a:xfrm>
          <a:prstGeom prst="rect">
            <a:avLst/>
          </a:prstGeom>
          <a:ln w="12700">
            <a:miter lim="400000"/>
          </a:ln>
        </p:spPr>
      </p:pic>
      <p:pic>
        <p:nvPicPr>
          <p:cNvPr id="180" name="Image" descr="Image"/>
          <p:cNvPicPr>
            <a:picLocks noChangeAspect="1"/>
          </p:cNvPicPr>
          <p:nvPr/>
        </p:nvPicPr>
        <p:blipFill>
          <a:blip r:embed="rId17">
            <a:extLst/>
          </a:blip>
          <a:stretch>
            <a:fillRect/>
          </a:stretch>
        </p:blipFill>
        <p:spPr>
          <a:xfrm>
            <a:off x="20536470" y="3251629"/>
            <a:ext cx="6819331" cy="1247221"/>
          </a:xfrm>
          <a:prstGeom prst="rect">
            <a:avLst/>
          </a:prstGeom>
          <a:ln w="12700">
            <a:miter lim="400000"/>
          </a:ln>
        </p:spPr>
      </p:pic>
      <p:pic>
        <p:nvPicPr>
          <p:cNvPr id="181" name="Image" descr="Image"/>
          <p:cNvPicPr>
            <a:picLocks noChangeAspect="1"/>
          </p:cNvPicPr>
          <p:nvPr/>
        </p:nvPicPr>
        <p:blipFill>
          <a:blip r:embed="rId18">
            <a:extLst/>
          </a:blip>
          <a:stretch>
            <a:fillRect/>
          </a:stretch>
        </p:blipFill>
        <p:spPr>
          <a:xfrm>
            <a:off x="25851029" y="16536646"/>
            <a:ext cx="6363575" cy="432498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33006F"/>
      </a:dk1>
      <a:lt1>
        <a:srgbClr val="E8D3A2"/>
      </a:lt1>
      <a:dk2>
        <a:srgbClr val="A7A7A7"/>
      </a:dk2>
      <a:lt2>
        <a:srgbClr val="535353"/>
      </a:lt2>
      <a:accent1>
        <a:srgbClr val="33016F"/>
      </a:accent1>
      <a:accent2>
        <a:srgbClr val="E8D3A2"/>
      </a:accent2>
      <a:accent3>
        <a:srgbClr val="797979"/>
      </a:accent3>
      <a:accent4>
        <a:srgbClr val="917B43"/>
      </a:accent4>
      <a:accent5>
        <a:srgbClr val="424242"/>
      </a:accent5>
      <a:accent6>
        <a:srgbClr val="444444"/>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33006F"/>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33006F"/>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33016F"/>
      </a:accent1>
      <a:accent2>
        <a:srgbClr val="E8D3A2"/>
      </a:accent2>
      <a:accent3>
        <a:srgbClr val="797979"/>
      </a:accent3>
      <a:accent4>
        <a:srgbClr val="917B43"/>
      </a:accent4>
      <a:accent5>
        <a:srgbClr val="424242"/>
      </a:accent5>
      <a:accent6>
        <a:srgbClr val="444444"/>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33006F"/>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33006F"/>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