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08C0-89F0-40E1-94F6-B72991638A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8D3CBF-E41D-4196-BA54-9AE83747CA8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7808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56260"/>
            <a:ext cx="9144000" cy="470154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數據降維的需求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：在人工智能、資訊檢索和數據挖掘等領域中，處理的數據通常是高維的，但有低維的內在結構。有效的數據表示對研究至關重要。</a:t>
            </a:r>
            <a:endParaRPr lang="zh-TW" altLang="en-US" sz="8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sz="8000" b="1" dirty="0">
                <a:latin typeface="PMingLiU" panose="02020500000000000000" pitchFamily="18" charset="-120"/>
                <a:ea typeface="PMingLiU" panose="02020500000000000000" pitchFamily="18" charset="-120"/>
              </a:rPr>
              <a:t>Laplacian Eigenmaps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：由</a:t>
            </a:r>
            <a:r>
              <a:rPr lang="en-US" altLang="zh-TW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Belkin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和</a:t>
            </a:r>
            <a:r>
              <a:rPr lang="en-US" altLang="zh-TW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Niyogi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在</a:t>
            </a:r>
            <a:r>
              <a:rPr lang="en-US" altLang="zh-TW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2022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年提出，這個方法利用數據所在流形的幾何結構，通過流形上的拉普拉斯貝爾特拉米算子來實現數據的低維嵌入。</a:t>
            </a:r>
            <a:endParaRPr lang="zh-TW" altLang="en-US" sz="8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方法特點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</a:t>
            </a:r>
            <a:endParaRPr lang="zh-TW" altLang="en-US" sz="8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簡單的後續計算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：在建立映射後，所需的計算相對簡單。</a:t>
            </a:r>
            <a:endParaRPr lang="zh-TW" altLang="en-US" sz="8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保留局部性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：該方法能夠保留數據的局部性質，使其對異常值和噪聲不敏感。</a:t>
            </a:r>
            <a:endParaRPr lang="zh-TW" altLang="en-US" sz="8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聚類屬性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：降維後的數據能夠揭示原始的聚類關係，類似於譜聚類方法。</a:t>
            </a:r>
            <a:endParaRPr lang="zh-TW" altLang="en-US" sz="8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參數</a:t>
            </a:r>
            <a:r>
              <a:rPr lang="en-US" altLang="zh-TW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</a:t>
            </a:r>
            <a:r>
              <a:rPr lang="zh-TW" altLang="en-US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的重要性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：當數據集規模（</a:t>
            </a:r>
            <a:r>
              <a:rPr lang="en-US" altLang="zh-TW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）較大時，選擇合適的</a:t>
            </a:r>
            <a:r>
              <a:rPr lang="en-US" altLang="zh-TW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</a:t>
            </a:r>
            <a:r>
              <a:rPr lang="zh-TW" altLang="en-US" sz="8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參數尤其重要，用於保持數據點間的局部差異</a:t>
            </a:r>
            <a:r>
              <a:rPr lang="zh-TW" altLang="en-US" sz="5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。</a:t>
            </a:r>
            <a:endParaRPr lang="zh-TW" altLang="en-US" sz="5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42462"/>
            <a:ext cx="10431331" cy="11756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4" y="609907"/>
            <a:ext cx="10431331" cy="2843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與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PCA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分析對比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圖表, 繪圖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7" y="2160588"/>
            <a:ext cx="6476583" cy="3881437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0</TotalTime>
  <Words>318</Words>
  <Application>WPS 演示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宋体</vt:lpstr>
      <vt:lpstr>Wingdings</vt:lpstr>
      <vt:lpstr>Wingdings 3</vt:lpstr>
      <vt:lpstr>Arial</vt:lpstr>
      <vt:lpstr>Söhne</vt:lpstr>
      <vt:lpstr>Segoe Print</vt:lpstr>
      <vt:lpstr>PMingLiU</vt:lpstr>
      <vt:lpstr>Trebuchet MS</vt:lpstr>
      <vt:lpstr>Microsoft JhengHei</vt:lpstr>
      <vt:lpstr>PMingLiU-ExtB</vt:lpstr>
      <vt:lpstr>微软雅黑</vt:lpstr>
      <vt:lpstr>Arial Unicode MS</vt:lpstr>
      <vt:lpstr>华文新魏</vt:lpstr>
      <vt:lpstr>Calibri</vt:lpstr>
      <vt:lpstr>方正姚体</vt:lpstr>
      <vt:lpstr>多面向</vt:lpstr>
      <vt:lpstr>Introduction</vt:lpstr>
      <vt:lpstr>PowerPoint 演示文稿</vt:lpstr>
      <vt:lpstr>與PCA分析對比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翌翔 馬</dc:creator>
  <cp:lastModifiedBy>韩晓汀</cp:lastModifiedBy>
  <cp:revision>5</cp:revision>
  <dcterms:created xsi:type="dcterms:W3CDTF">2024-05-07T13:49:00Z</dcterms:created>
  <dcterms:modified xsi:type="dcterms:W3CDTF">2024-05-09T10:34:40Z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B523316216C0476784A91F50E288635C_12</vt:lpwstr>
  </property>
  <property fmtid="{D5CDD505-2E9C-101B-9397-08002B2CF9AE}" pid="3" name="KSOProductBuildVer">
    <vt:lpwstr>2052-12.1.0.16910</vt:lpwstr>
  </property>
</Properties>
</file>