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88" r:id="rId5"/>
    <p:sldId id="290" r:id="rId6"/>
    <p:sldId id="26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0504</a:t>
            </a:r>
            <a:r>
              <a:rPr lang="en-US" altLang="en-GB"/>
              <a:t> </a:t>
            </a:r>
            <a:r>
              <a:rPr lang="en-GB" altLang="zh-CN"/>
              <a:t>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準備匯報！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本週希望能產出簡報</a:t>
            </a:r>
            <a:r>
              <a:rPr lang="zh-CN" altLang="en-US"/>
              <a:t>終稿，</a:t>
            </a:r>
            <a:r>
              <a:rPr lang="zh-CN" altLang="en-US"/>
              <a:t>並做試講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日（週六）匯總初稿，</a:t>
            </a:r>
            <a:r>
              <a:rPr lang="en-US" altLang="zh-CN"/>
              <a:t>12</a:t>
            </a:r>
            <a:r>
              <a:rPr lang="zh-CN" altLang="en-US"/>
              <a:t>日（週日）試講，大家</a:t>
            </a:r>
            <a:r>
              <a:rPr lang="zh-CN" altLang="en-US"/>
              <a:t>方便嗎？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簡報製作想法討論：</a:t>
            </a:r>
            <a:r>
              <a:rPr lang="zh-CN" altLang="en-US">
                <a:sym typeface="+mn-ea"/>
              </a:rPr>
              <a:t>數學小隊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簡報製作想法討論：</a:t>
            </a:r>
            <a:r>
              <a:rPr lang="en-US" altLang="zh-CN"/>
              <a:t>Coding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170"/>
            <a:ext cx="10515600" cy="1325563"/>
          </a:xfrm>
        </p:spPr>
        <p:txBody>
          <a:bodyPr/>
          <a:p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525905"/>
            <a:ext cx="10515600" cy="51034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對已有的結果做整理</a:t>
            </a:r>
            <a:r>
              <a:rPr lang="zh-CN" altLang="en-US"/>
              <a:t>總結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開始使用</a:t>
            </a:r>
            <a:r>
              <a:rPr lang="en-US" altLang="zh-CN"/>
              <a:t>Canva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分工製作</a:t>
            </a:r>
            <a:r>
              <a:rPr lang="zh-CN" altLang="en-US"/>
              <a:t>簡報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0428 Meeting</vt:lpstr>
      <vt:lpstr>PowerPoint 演示文稿</vt:lpstr>
      <vt:lpstr>PowerPoint 演示文稿</vt:lpstr>
      <vt:lpstr>簡報製作想法討論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487</cp:revision>
  <dcterms:created xsi:type="dcterms:W3CDTF">2023-08-09T12:44:00Z</dcterms:created>
  <dcterms:modified xsi:type="dcterms:W3CDTF">2024-05-04T14:41:49Z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