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0504</a:t>
            </a:r>
            <a:r>
              <a:rPr lang="en-US" altLang="en-GB"/>
              <a:t> 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準備匯報！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2420"/>
            <a:ext cx="10311130" cy="520255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/>
              <a:t>本週希望能產出簡報</a:t>
            </a:r>
            <a:r>
              <a:rPr lang="zh-CN" altLang="en-US"/>
              <a:t>終稿，</a:t>
            </a:r>
            <a:r>
              <a:rPr lang="zh-CN" altLang="en-US"/>
              <a:t>並做試講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Report</a:t>
            </a:r>
            <a:r>
              <a:rPr lang="zh-CN" altLang="en-US"/>
              <a:t>部分，可以等到匯報結束後再</a:t>
            </a:r>
            <a:r>
              <a:rPr lang="zh-CN" altLang="en-US"/>
              <a:t>處理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講解時間（</a:t>
            </a:r>
            <a:r>
              <a:rPr lang="en-US" altLang="zh-CN">
                <a:sym typeface="+mn-ea"/>
              </a:rPr>
              <a:t>25min</a:t>
            </a:r>
            <a:r>
              <a:rPr lang="zh-CN" altLang="en-US"/>
              <a:t>），要怎樣分配？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講解方式，大概是怎樣分工？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個人都講，每人</a:t>
            </a:r>
            <a:r>
              <a:rPr lang="en-US" altLang="zh-CN">
                <a:sym typeface="+mn-ea"/>
              </a:rPr>
              <a:t>5min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老師是不是有提到過，需要大家提至少</a:t>
            </a:r>
            <a:r>
              <a:rPr lang="en-US" altLang="zh-CN"/>
              <a:t>2</a:t>
            </a:r>
            <a:r>
              <a:rPr lang="zh-CN" altLang="en-US"/>
              <a:t>个问题（</a:t>
            </a:r>
            <a:r>
              <a:rPr lang="zh-CN" altLang="en-US" u="sng"/>
              <a:t>理论</a:t>
            </a:r>
            <a:r>
              <a:rPr lang="en-US" altLang="zh-CN"/>
              <a:t>+</a:t>
            </a:r>
            <a:r>
              <a:rPr lang="zh-CN" altLang="en-US" u="sng"/>
              <a:t>应用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11</a:t>
            </a:r>
            <a:r>
              <a:rPr lang="zh-CN" altLang="en-US"/>
              <a:t>日（週六）</a:t>
            </a:r>
            <a:r>
              <a:rPr lang="en-US" altLang="zh-CN"/>
              <a:t>21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匯總初稿。</a:t>
            </a:r>
            <a:r>
              <a:rPr lang="en-US" altLang="zh-CN"/>
              <a:t>12</a:t>
            </a:r>
            <a:r>
              <a:rPr lang="zh-CN" altLang="en-US"/>
              <a:t>日（週日）</a:t>
            </a:r>
            <a:r>
              <a:rPr lang="en-US" altLang="zh-CN"/>
              <a:t>21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試講，大家</a:t>
            </a:r>
            <a:r>
              <a:rPr lang="zh-CN" altLang="en-US"/>
              <a:t>方便嗎？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0504 Meeting</vt:lpstr>
      <vt:lpstr>準備匯報！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525</cp:revision>
  <dcterms:created xsi:type="dcterms:W3CDTF">2023-08-09T12:44:00Z</dcterms:created>
  <dcterms:modified xsi:type="dcterms:W3CDTF">2024-05-05T13:50:22Z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