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9" r:id="rId8"/>
    <p:sldId id="275" r:id="rId9"/>
    <p:sldId id="276" r:id="rId10"/>
    <p:sldId id="274" r:id="rId11"/>
    <p:sldId id="270" r:id="rId12"/>
    <p:sldId id="271" r:id="rId13"/>
    <p:sldId id="272" r:id="rId14"/>
    <p:sldId id="26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zh-CN"/>
              <a:t>04</a:t>
            </a:r>
            <a:r>
              <a:rPr lang="en-US" altLang="en-GB"/>
              <a:t>21</a:t>
            </a:r>
            <a:r>
              <a:rPr lang="en-GB" altLang="zh-CN"/>
              <a:t>Meeting</a:t>
            </a:r>
            <a:endParaRPr lang="en-GB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8829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Implementation tt = 5e5, 6e5, 7e5,8e5,9e5,1e6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430655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5" y="1430655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35" y="143065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>
            <a:spLocks noChangeAspect="1"/>
          </p:cNvSpPr>
          <p:nvPr/>
        </p:nvSpPr>
        <p:spPr>
          <a:xfrm>
            <a:off x="5330825" y="296799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4090670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00" y="4090670"/>
            <a:ext cx="4122119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>
            <a:spLocks noChangeAspect="1"/>
          </p:cNvSpPr>
          <p:nvPr/>
        </p:nvSpPr>
        <p:spPr>
          <a:xfrm>
            <a:off x="5330825" y="553085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560" y="4090670"/>
            <a:ext cx="4105430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8829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Implementation tt = 5e5, 6e5, 7e5,8e5,9e5,1e6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430655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5" y="1430655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35" y="143065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>
            <a:spLocks noChangeAspect="1"/>
          </p:cNvSpPr>
          <p:nvPr/>
        </p:nvSpPr>
        <p:spPr>
          <a:xfrm>
            <a:off x="5330825" y="296799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4090670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00" y="4090670"/>
            <a:ext cx="4122119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>
            <a:spLocks noChangeAspect="1"/>
          </p:cNvSpPr>
          <p:nvPr/>
        </p:nvSpPr>
        <p:spPr>
          <a:xfrm>
            <a:off x="5330825" y="553085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560" y="4090670"/>
            <a:ext cx="4105430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8829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Implementation dim pairs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9" name="文本框 108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>
            <a:spLocks noChangeAspect="1"/>
          </p:cNvSpPr>
          <p:nvPr/>
        </p:nvSpPr>
        <p:spPr>
          <a:xfrm>
            <a:off x="5330825" y="296799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7630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30" y="1357630"/>
            <a:ext cx="4038676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30" y="1357630"/>
            <a:ext cx="4105430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165" y="4118610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" name="文本框 117"/>
          <p:cNvSpPr txBox="1">
            <a:spLocks noChangeAspect="1"/>
          </p:cNvSpPr>
          <p:nvPr/>
        </p:nvSpPr>
        <p:spPr>
          <a:xfrm>
            <a:off x="1894205" y="504063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230" y="4118610"/>
            <a:ext cx="3971921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" name="文本框 118"/>
          <p:cNvSpPr txBox="1">
            <a:spLocks noChangeAspect="1"/>
          </p:cNvSpPr>
          <p:nvPr/>
        </p:nvSpPr>
        <p:spPr>
          <a:xfrm>
            <a:off x="5330825" y="553085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340" y="406336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170"/>
            <a:ext cx="10515600" cy="1325563"/>
          </a:xfrm>
        </p:spPr>
        <p:txBody>
          <a:bodyPr/>
          <a:p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525905"/>
            <a:ext cx="10515600" cy="51034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對已有的結果做整理</a:t>
            </a:r>
            <a:r>
              <a:rPr lang="zh-CN" altLang="en-US"/>
              <a:t>總結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開始使用</a:t>
            </a:r>
            <a:r>
              <a:rPr lang="en-US" altLang="zh-CN"/>
              <a:t>Canva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分工製作</a:t>
            </a:r>
            <a:r>
              <a:rPr lang="zh-CN" altLang="en-US"/>
              <a:t>簡報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疑難問題</a:t>
            </a:r>
            <a:r>
              <a:rPr lang="zh-CN" altLang="en-US"/>
              <a:t>解決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看一下求的是誰的</a:t>
            </a:r>
            <a:r>
              <a:rPr lang="zh-CN" altLang="en-US"/>
              <a:t>特征值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scale</a:t>
            </a:r>
            <a:r>
              <a:rPr lang="zh-CN" altLang="en-US"/>
              <a:t>完之後再比各種</a:t>
            </a:r>
            <a:r>
              <a:rPr lang="en-US" altLang="zh-CN"/>
              <a:t>tt</a:t>
            </a:r>
            <a:r>
              <a:rPr lang="zh-CN" altLang="en-US"/>
              <a:t>的</a:t>
            </a:r>
            <a:r>
              <a:rPr lang="zh-CN" altLang="en-US"/>
              <a:t>取值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怎樣避免</a:t>
            </a:r>
            <a:r>
              <a:rPr lang="en-US" altLang="zh-CN"/>
              <a:t> “dim1” </a:t>
            </a:r>
            <a:r>
              <a:rPr lang="zh-CN" altLang="en-US"/>
              <a:t>只將若干個點區分出來，其餘點</a:t>
            </a:r>
            <a:r>
              <a:rPr lang="zh-CN" altLang="en-US"/>
              <a:t>擠在一團？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為何在嘗試</a:t>
            </a:r>
            <a:r>
              <a:rPr lang="en-US" altLang="zh-CN"/>
              <a:t> ”</a:t>
            </a:r>
            <a:r>
              <a:rPr lang="en-US" altLang="zh-CN">
                <a:sym typeface="+mn-ea"/>
              </a:rPr>
              <a:t>enn</a:t>
            </a:r>
            <a:r>
              <a:rPr lang="en-US" altLang="zh-CN"/>
              <a:t>” </a:t>
            </a:r>
            <a:r>
              <a:rPr lang="zh-CN" altLang="en-US"/>
              <a:t>方法時，當</a:t>
            </a:r>
            <a:r>
              <a:rPr lang="en-US" altLang="zh-CN"/>
              <a:t>epsilon</a:t>
            </a:r>
            <a:r>
              <a:rPr lang="zh-CN" altLang="en-US"/>
              <a:t>取值較小時，特徵分解</a:t>
            </a:r>
            <a:r>
              <a:rPr lang="zh-CN" altLang="en-US"/>
              <a:t>失敗？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嘗試用</a:t>
            </a:r>
            <a:r>
              <a:rPr lang="en-US" altLang="zh-CN"/>
              <a:t>kmeans</a:t>
            </a:r>
            <a:r>
              <a:rPr lang="zh-CN" altLang="en-US"/>
              <a:t>方法對降維結果做聚類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數學小隊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I</a:t>
            </a:r>
            <a:r>
              <a:rPr lang="en-US" altLang="zh-CN"/>
              <a:t>mplementation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Comment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Plan: Wrap up, and discover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圖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65" y="50483"/>
            <a:ext cx="5274310" cy="3841115"/>
          </a:xfrm>
          <a:prstGeom prst="rect">
            <a:avLst/>
          </a:prstGeom>
        </p:spPr>
      </p:pic>
      <p:pic>
        <p:nvPicPr>
          <p:cNvPr id="10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90" y="-317"/>
            <a:ext cx="5274310" cy="3841115"/>
          </a:xfrm>
          <a:prstGeom prst="rect">
            <a:avLst/>
          </a:prstGeom>
        </p:spPr>
      </p:pic>
      <p:pic>
        <p:nvPicPr>
          <p:cNvPr id="16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80" y="3582353"/>
            <a:ext cx="5274310" cy="3188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7310" y="263525"/>
            <a:ext cx="10515600" cy="1325563"/>
          </a:xfrm>
        </p:spPr>
        <p:txBody>
          <a:bodyPr/>
          <a:p>
            <a:r>
              <a:rPr lang="en-US" altLang="zh-CN"/>
              <a:t>Implementation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rmAutofit fontScale="9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1. Iris </a:t>
            </a:r>
            <a:r>
              <a:rPr lang="zh-CN" altLang="en-US"/>
              <a:t>數據集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1. </a:t>
            </a:r>
            <a:r>
              <a:rPr lang="zh-CN" altLang="en-US"/>
              <a:t>第一個維度的數值往往分佈在相聚較遠的兩點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2. </a:t>
            </a:r>
            <a:r>
              <a:rPr lang="zh-CN" altLang="en-US"/>
              <a:t>若有一點的數據量很少，就會導致降維效果不佳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3. enn </a:t>
            </a:r>
            <a:r>
              <a:rPr lang="zh-CN" altLang="en-US"/>
              <a:t>綠色可分開，紅色和紫色較難分開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4. </a:t>
            </a:r>
            <a:r>
              <a:rPr lang="zh-CN" altLang="en-US"/>
              <a:t>把綠色的數據拿掉之後再做</a:t>
            </a:r>
            <a:r>
              <a:rPr lang="en-US" altLang="zh-CN"/>
              <a:t>L</a:t>
            </a:r>
            <a:r>
              <a:rPr lang="en-US" altLang="zh-CN"/>
              <a:t>aplacian Eigenmap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</a:t>
            </a:r>
            <a:endParaRPr lang="en-US" altLang="zh-CN"/>
          </a:p>
        </p:txBody>
      </p:sp>
      <p:pic>
        <p:nvPicPr>
          <p:cNvPr id="38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588" y="365125"/>
            <a:ext cx="4319905" cy="271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35" y="3696335"/>
            <a:ext cx="7720443" cy="2880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2. Corpus</a:t>
            </a:r>
            <a:r>
              <a:rPr lang="zh-CN" altLang="en-US"/>
              <a:t>數據集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大多數點對的距離都在500以下。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enn</a:t>
            </a:r>
            <a:r>
              <a:rPr lang="zh-CN" altLang="en-US" sz="2400"/>
              <a:t>的實驗計劃，因為無法進行特征分解而沒能完成。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knn</a:t>
            </a:r>
            <a:r>
              <a:rPr lang="zh-CN" altLang="en-US" sz="2400"/>
              <a:t>得到了相對良好的實驗結果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選出</a:t>
            </a:r>
            <a:r>
              <a:rPr lang="en-US" altLang="zh-CN" sz="2400">
                <a:sym typeface="+mn-ea"/>
              </a:rPr>
              <a:t> knn, k=8, </a:t>
            </a:r>
            <a:r>
              <a:rPr lang="zh-CN" altLang="en-US" sz="2400">
                <a:sym typeface="+mn-ea"/>
              </a:rPr>
              <a:t>不採用熱核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觀察</a:t>
            </a:r>
            <a:r>
              <a:rPr lang="en-US" altLang="zh-CN" sz="2400">
                <a:sym typeface="+mn-ea"/>
              </a:rPr>
              <a:t>dim1-dim4</a:t>
            </a:r>
            <a:r>
              <a:rPr lang="zh-CN" altLang="en-US" sz="2400">
                <a:sym typeface="+mn-ea"/>
              </a:rPr>
              <a:t>的兩兩組合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1691005"/>
            <a:ext cx="7200000" cy="451982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0" y="1691005"/>
            <a:ext cx="7200000" cy="44405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15" y="1691005"/>
            <a:ext cx="7200000" cy="45198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4" name="文本框 123"/>
          <p:cNvSpPr txBox="1"/>
          <p:nvPr/>
        </p:nvSpPr>
        <p:spPr>
          <a:xfrm>
            <a:off x="4654550" y="7655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動詞聚簇：左下方集中在過去式，右上方集中在原形。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6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603" y="1690688"/>
            <a:ext cx="7200000" cy="447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654550" y="7655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動詞聚簇：左下方集中在過去式，右上方集中在原形。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816100"/>
            <a:ext cx="7200000" cy="4526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" name="图片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70" y="1958975"/>
            <a:ext cx="7200000" cy="43148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0" y="1958975"/>
            <a:ext cx="7200000" cy="4483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" name="文本框 129"/>
          <p:cNvSpPr txBox="1">
            <a:spLocks noChangeAspect="1"/>
          </p:cNvSpPr>
          <p:nvPr/>
        </p:nvSpPr>
        <p:spPr>
          <a:xfrm>
            <a:off x="4343400" y="6541770"/>
            <a:ext cx="72000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654550" y="7655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動詞聚簇：左下方集中在過去式，右上方集中在原形。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30" name="文本框 129"/>
          <p:cNvSpPr txBox="1">
            <a:spLocks noChangeAspect="1"/>
          </p:cNvSpPr>
          <p:nvPr/>
        </p:nvSpPr>
        <p:spPr>
          <a:xfrm>
            <a:off x="4343400" y="6541770"/>
            <a:ext cx="72000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508125"/>
            <a:ext cx="3790950" cy="508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40" y="1315085"/>
            <a:ext cx="8640000" cy="5472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1402715"/>
            <a:ext cx="8640000" cy="53847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65" y="1478280"/>
            <a:ext cx="8640000" cy="53092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445" y="1315085"/>
            <a:ext cx="8640000" cy="539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 k=1,2,3,4,5,10</a:t>
            </a:r>
            <a:endParaRPr lang="en-US" altLang="zh-CN"/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1691005"/>
            <a:ext cx="4038676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691005"/>
            <a:ext cx="4122119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35" y="1600835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7685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435" y="4337685"/>
            <a:ext cx="4055364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235" y="426910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演示</Application>
  <PresentationFormat>宽屏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WPS</vt:lpstr>
      <vt:lpstr>0421Meeting</vt:lpstr>
      <vt:lpstr>數學小隊</vt:lpstr>
      <vt:lpstr>Coding 小隊</vt:lpstr>
      <vt:lpstr>Implementation</vt:lpstr>
      <vt:lpstr>Implementation</vt:lpstr>
      <vt:lpstr>Clusters</vt:lpstr>
      <vt:lpstr>Clusters</vt:lpstr>
      <vt:lpstr>Clusters</vt:lpstr>
      <vt:lpstr>Implementation k=1,2,3,4,5,10</vt:lpstr>
      <vt:lpstr>Implementation tt = 5e5, 6e5, 7e5,8e5,9e5,1e6</vt:lpstr>
      <vt:lpstr>Implementation tt = 5e5, 6e5, 7e5,8e5,9e5,1e6</vt:lpstr>
      <vt:lpstr>Implementation dim pairs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韩晓汀</cp:lastModifiedBy>
  <cp:revision>422</cp:revision>
  <dcterms:created xsi:type="dcterms:W3CDTF">2023-08-09T12:44:00Z</dcterms:created>
  <dcterms:modified xsi:type="dcterms:W3CDTF">2024-04-21T13:41:54Z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