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3" r:id="rId6"/>
    <p:sldId id="282" r:id="rId7"/>
    <p:sldId id="284" r:id="rId8"/>
    <p:sldId id="267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zh-CN"/>
              <a:t>04</a:t>
            </a:r>
            <a:r>
              <a:rPr lang="en-US" altLang="en-GB"/>
              <a:t>28 </a:t>
            </a:r>
            <a:r>
              <a:rPr lang="en-GB" altLang="zh-CN"/>
              <a:t>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數學小隊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choosing 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6485" y="2560320"/>
            <a:ext cx="9451975" cy="3314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所謂熱核，實際上是在考慮的鄰居數目較多時，用於體現遠近之別的一種手段。對於正是要保持局部相鄰關係，略去全局相鄰關係的LE方法來說，此功能略顯雞肋，食之無味，棄之可惜。tt選得過小，</a:t>
            </a:r>
            <a:r>
              <a:rPr lang="zh-CN" altLang="en-US" u="sng"/>
              <a:t>則將大多數鄰邊趨於消滅，整個圖被分為若干連通子圖</a:t>
            </a:r>
            <a:r>
              <a:rPr lang="zh-CN" altLang="en-US"/>
              <a:t>，中間接著遊絲般的聯繫。這將使得倒數第二特征值趨於0，使得第一個dim失去作用。tt選得過大，又與不用熱核的方法無甚差別。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 </a:t>
            </a:r>
            <a:r>
              <a:rPr lang="en-US" altLang="zh-CN"/>
              <a:t>connected components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70" y="2640965"/>
            <a:ext cx="9000000" cy="75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" y="3761105"/>
            <a:ext cx="10800000" cy="9285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 dilemma for enn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2616835"/>
            <a:ext cx="105156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enn不談數目，只談絕對距離，就容易產生彼此不相連的連通子圖，對這一點，只要想象iris數據集就可明白了，這是我們不喜歡的。對iris樣子的數據集，不妨拆成兩堆來做。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 about the </a:t>
            </a:r>
            <a:r>
              <a:rPr lang="en-US" altLang="zh-CN" i="1"/>
              <a:t>do.lapeig</a:t>
            </a:r>
            <a:r>
              <a:rPr lang="en-US" altLang="zh-CN"/>
              <a:t> </a:t>
            </a:r>
            <a:r>
              <a:rPr lang="en-US" altLang="zh-CN"/>
              <a:t>function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knn</a:t>
            </a:r>
            <a:r>
              <a:rPr lang="zh-CN" altLang="en-US"/>
              <a:t>方法中，每個點連出幾個</a:t>
            </a:r>
            <a:r>
              <a:rPr lang="zh-CN" altLang="en-US"/>
              <a:t>連邊？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170"/>
            <a:ext cx="10515600" cy="1325563"/>
          </a:xfrm>
        </p:spPr>
        <p:txBody>
          <a:bodyPr/>
          <a:p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525905"/>
            <a:ext cx="10515600" cy="51034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對已有的結果做整理</a:t>
            </a:r>
            <a:r>
              <a:rPr lang="zh-CN" altLang="en-US"/>
              <a:t>總結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開始使用</a:t>
            </a:r>
            <a:r>
              <a:rPr lang="en-US" altLang="zh-CN"/>
              <a:t>Canva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分工製作</a:t>
            </a:r>
            <a:r>
              <a:rPr lang="zh-CN" altLang="en-US"/>
              <a:t>簡報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WPS</vt:lpstr>
      <vt:lpstr>0421Meeting</vt:lpstr>
      <vt:lpstr>數學小隊</vt:lpstr>
      <vt:lpstr>Coding 小隊</vt:lpstr>
      <vt:lpstr>Coding 小隊</vt:lpstr>
      <vt:lpstr>Coding 小隊</vt:lpstr>
      <vt:lpstr>Coding 小隊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460</cp:revision>
  <dcterms:created xsi:type="dcterms:W3CDTF">2023-08-09T12:44:00Z</dcterms:created>
  <dcterms:modified xsi:type="dcterms:W3CDTF">2024-04-28T13:35:20Z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