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E4F8"/>
    <a:srgbClr val="5FE5DD"/>
    <a:srgbClr val="D7F6FD"/>
    <a:srgbClr val="132B39"/>
    <a:srgbClr val="77C5E4"/>
    <a:srgbClr val="35B4B9"/>
    <a:srgbClr val="587FBE"/>
    <a:srgbClr val="FFF2F2"/>
    <a:srgbClr val="F2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1" d="100"/>
          <a:sy n="141" d="100"/>
        </p:scale>
        <p:origin x="5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B6F0C-6855-4AE9-BF79-BB58A89F6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FC7874-9D1F-4315-BF19-819D2962E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CA1C9C-36A4-4211-9F85-5B750FBC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9E78-7ACB-45BB-A619-5E5F762CB99E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7AF4D-8E33-442A-803A-5470F0AF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A1E23-47DA-4838-9418-76F0EBCB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855B-61E8-49DA-921B-331F4F67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5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9E07D-0B04-472D-BF1D-74060ED2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78C72C-E43F-4489-AA03-902FAAAD3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C360C-EBB2-417B-9C01-B99E7300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9E78-7ACB-45BB-A619-5E5F762CB99E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69EDC-3982-4867-BC03-107DD9C7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30773-648D-44B1-B439-87D31160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855B-61E8-49DA-921B-331F4F67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57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C89500-418B-4A43-B633-8681C9668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2A5E7E-5B22-4FD9-809D-639613E4B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AE6C-8BD7-4A80-AD85-222BC332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9E78-7ACB-45BB-A619-5E5F762CB99E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2ECD79-A64C-4AF6-A025-3F5DF373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DD39E-8C28-4C7B-9D0B-C6FBFF38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855B-61E8-49DA-921B-331F4F67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10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512D0-0A69-4F8E-B92C-9559D84D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81894-A3CC-47E5-ABFF-32BF4430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503B0-1D68-4FA2-AD6F-839C0173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9E78-7ACB-45BB-A619-5E5F762CB99E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D3883-CFF8-477D-B5D2-33AB408B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9A136-82B5-4376-935F-8728EE6B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855B-61E8-49DA-921B-331F4F67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22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D42E9-AB7B-48EE-B557-D7E5AE7C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EDD4B8-E8F9-4740-87F8-88DA9329E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C031A-8B01-4CA3-9C9C-7D234D01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9E78-7ACB-45BB-A619-5E5F762CB99E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76B78-1AE0-4F53-8F4D-4577302D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094B9-01DD-48EE-B0B8-F6B6B89C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855B-61E8-49DA-921B-331F4F67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59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3E676-7AAB-40D8-96F9-61B23C43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72EDD-E4EE-421A-9C87-E9D6D4FE1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C0B405-CC87-4130-96FE-A85D5F862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A8E371-115A-4BB2-8F1B-1F811139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9E78-7ACB-45BB-A619-5E5F762CB99E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6E109A-F63F-4B9F-8E48-70BC9DFE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A40AA7-C624-44AB-AA13-8C4A5257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855B-61E8-49DA-921B-331F4F67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97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28F57-FA5D-4E96-BE53-5305EEA0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3CC245-0A72-4D61-9D33-FF2370739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C81768-397C-4CC0-84CE-5BF04124C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B22C1D-D9D4-4A26-AFE7-0E296E027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64D15A-1CBD-4441-8A96-548C94087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C8F1C9-A0A3-4C16-A359-3BD35D5F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9E78-7ACB-45BB-A619-5E5F762CB99E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C25E34-3DEA-458E-A139-7DDA99D9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6957CF-AEAB-4B5D-94FD-94EDE8DB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855B-61E8-49DA-921B-331F4F67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83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7DE5D-5853-4968-BC80-198CAB8A2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77F0BB-1F93-451C-8B34-C4A56FDA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9E78-7ACB-45BB-A619-5E5F762CB99E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4F9C3A-63F3-436F-B9ED-11958D39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090735-7637-45CD-B7C8-092BD1D0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855B-61E8-49DA-921B-331F4F67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18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985FA2-5852-4AF9-821A-59F10FB7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9E78-7ACB-45BB-A619-5E5F762CB99E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E4A0DF-070A-4CD7-89B8-4717D3D8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10C0D6-DBCD-4810-AE70-55D8699E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855B-61E8-49DA-921B-331F4F67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4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09B44-4B71-47DD-85AD-72F6C594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FA950B-4F5D-4A40-8EA6-4992811F1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16796C-9FCF-42DD-9F53-B3A5CFD8C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D81512-631C-4C49-957D-A110F8F0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9E78-7ACB-45BB-A619-5E5F762CB99E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2D74E8-7A12-4BC7-BC9D-D9A88D9E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8D712F-03B4-49DE-88A5-4C5815E7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855B-61E8-49DA-921B-331F4F67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67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37F09-A60D-4C93-B99B-F89AA85F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6C907-6B93-4DB7-A0CD-DDE72C961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FACF8F-0F03-418E-B089-8F604416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A1BDF-EBEC-43B3-84BB-DD0FBE06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9E78-7ACB-45BB-A619-5E5F762CB99E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3B6D9-A167-476F-A03E-3A29A7E2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1BA026-96A5-4D62-8C9C-E4977C08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855B-61E8-49DA-921B-331F4F67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1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E4C234-369F-4AC7-A807-50D145DC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B323DE-B564-4FA5-91B9-1DC700199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EF1A8-2A78-4BA9-A59B-9663B13E2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59E78-7ACB-45BB-A619-5E5F762CB99E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CCA04-6639-44D4-87CB-D385C2845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3FB09-BE22-4916-BC9C-A07BA13C0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C855B-61E8-49DA-921B-331F4F67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1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D025EC-4B3C-4C1E-8417-7145BBA50D46}"/>
              </a:ext>
            </a:extLst>
          </p:cNvPr>
          <p:cNvSpPr>
            <a:spLocks noChangeAspect="1"/>
          </p:cNvSpPr>
          <p:nvPr/>
        </p:nvSpPr>
        <p:spPr>
          <a:xfrm>
            <a:off x="753251" y="640196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E101E-8812-4699-82AE-E9BC5D6FCDC8}"/>
              </a:ext>
            </a:extLst>
          </p:cNvPr>
          <p:cNvGrpSpPr/>
          <p:nvPr/>
        </p:nvGrpSpPr>
        <p:grpSpPr>
          <a:xfrm>
            <a:off x="969251" y="856196"/>
            <a:ext cx="648000" cy="648000"/>
            <a:chOff x="7725651" y="2071385"/>
            <a:chExt cx="648000" cy="6480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52895F0-D906-4406-9B4E-4AC53E7ED9E7}"/>
                </a:ext>
              </a:extLst>
            </p:cNvPr>
            <p:cNvSpPr/>
            <p:nvPr/>
          </p:nvSpPr>
          <p:spPr>
            <a:xfrm>
              <a:off x="7725651" y="2071385"/>
              <a:ext cx="648000" cy="648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F6289825-9CBE-474A-A080-64D5ABA6E748}"/>
                </a:ext>
              </a:extLst>
            </p:cNvPr>
            <p:cNvSpPr/>
            <p:nvPr/>
          </p:nvSpPr>
          <p:spPr>
            <a:xfrm>
              <a:off x="7918926" y="2283652"/>
              <a:ext cx="454725" cy="435733"/>
            </a:xfrm>
            <a:custGeom>
              <a:avLst/>
              <a:gdLst>
                <a:gd name="connsiteX0" fmla="*/ 324000 w 454725"/>
                <a:gd name="connsiteY0" fmla="*/ 0 h 435733"/>
                <a:gd name="connsiteX1" fmla="*/ 389297 w 454725"/>
                <a:gd name="connsiteY1" fmla="*/ 6583 h 435733"/>
                <a:gd name="connsiteX2" fmla="*/ 440727 w 454725"/>
                <a:gd name="connsiteY2" fmla="*/ 22547 h 435733"/>
                <a:gd name="connsiteX3" fmla="*/ 448142 w 454725"/>
                <a:gd name="connsiteY3" fmla="*/ 46436 h 435733"/>
                <a:gd name="connsiteX4" fmla="*/ 454725 w 454725"/>
                <a:gd name="connsiteY4" fmla="*/ 111733 h 435733"/>
                <a:gd name="connsiteX5" fmla="*/ 130725 w 454725"/>
                <a:gd name="connsiteY5" fmla="*/ 435733 h 435733"/>
                <a:gd name="connsiteX6" fmla="*/ 65428 w 454725"/>
                <a:gd name="connsiteY6" fmla="*/ 429151 h 435733"/>
                <a:gd name="connsiteX7" fmla="*/ 13998 w 454725"/>
                <a:gd name="connsiteY7" fmla="*/ 413186 h 435733"/>
                <a:gd name="connsiteX8" fmla="*/ 6583 w 454725"/>
                <a:gd name="connsiteY8" fmla="*/ 389297 h 435733"/>
                <a:gd name="connsiteX9" fmla="*/ 0 w 454725"/>
                <a:gd name="connsiteY9" fmla="*/ 324000 h 435733"/>
                <a:gd name="connsiteX10" fmla="*/ 324000 w 454725"/>
                <a:gd name="connsiteY10" fmla="*/ 0 h 43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4725" h="435733">
                  <a:moveTo>
                    <a:pt x="324000" y="0"/>
                  </a:moveTo>
                  <a:cubicBezTo>
                    <a:pt x="346367" y="0"/>
                    <a:pt x="368206" y="2267"/>
                    <a:pt x="389297" y="6583"/>
                  </a:cubicBezTo>
                  <a:lnTo>
                    <a:pt x="440727" y="22547"/>
                  </a:lnTo>
                  <a:lnTo>
                    <a:pt x="448142" y="46436"/>
                  </a:lnTo>
                  <a:cubicBezTo>
                    <a:pt x="452458" y="67528"/>
                    <a:pt x="454725" y="89366"/>
                    <a:pt x="454725" y="111733"/>
                  </a:cubicBezTo>
                  <a:cubicBezTo>
                    <a:pt x="454725" y="290673"/>
                    <a:pt x="309665" y="435733"/>
                    <a:pt x="130725" y="435733"/>
                  </a:cubicBezTo>
                  <a:cubicBezTo>
                    <a:pt x="108358" y="435733"/>
                    <a:pt x="86520" y="433467"/>
                    <a:pt x="65428" y="429151"/>
                  </a:cubicBezTo>
                  <a:lnTo>
                    <a:pt x="13998" y="413186"/>
                  </a:lnTo>
                  <a:lnTo>
                    <a:pt x="6583" y="389297"/>
                  </a:lnTo>
                  <a:cubicBezTo>
                    <a:pt x="2267" y="368206"/>
                    <a:pt x="0" y="346368"/>
                    <a:pt x="0" y="324000"/>
                  </a:cubicBezTo>
                  <a:cubicBezTo>
                    <a:pt x="0" y="145060"/>
                    <a:pt x="145060" y="0"/>
                    <a:pt x="324000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904A237-3008-485E-9E5F-491949BC47D4}"/>
              </a:ext>
            </a:extLst>
          </p:cNvPr>
          <p:cNvGrpSpPr/>
          <p:nvPr/>
        </p:nvGrpSpPr>
        <p:grpSpPr>
          <a:xfrm>
            <a:off x="1106639" y="984254"/>
            <a:ext cx="373224" cy="391885"/>
            <a:chOff x="7856376" y="2205757"/>
            <a:chExt cx="373224" cy="391885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2F74475-2CFC-45FE-A88E-65ABEE0732D2}"/>
                </a:ext>
              </a:extLst>
            </p:cNvPr>
            <p:cNvCxnSpPr/>
            <p:nvPr/>
          </p:nvCxnSpPr>
          <p:spPr>
            <a:xfrm>
              <a:off x="7856376" y="2395385"/>
              <a:ext cx="373224" cy="0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6ECEDB8-D294-4222-891B-DF318A07D56F}"/>
                </a:ext>
              </a:extLst>
            </p:cNvPr>
            <p:cNvCxnSpPr>
              <a:cxnSpLocks/>
            </p:cNvCxnSpPr>
            <p:nvPr/>
          </p:nvCxnSpPr>
          <p:spPr>
            <a:xfrm>
              <a:off x="8042988" y="2205757"/>
              <a:ext cx="0" cy="391885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FC9FD62E-F45F-4700-879C-8DA8B59A7BFE}"/>
              </a:ext>
            </a:extLst>
          </p:cNvPr>
          <p:cNvSpPr>
            <a:spLocks noChangeAspect="1"/>
          </p:cNvSpPr>
          <p:nvPr/>
        </p:nvSpPr>
        <p:spPr>
          <a:xfrm>
            <a:off x="2026526" y="640196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E01A4CE-42DF-4697-ADB3-98FF6F0C8213}"/>
              </a:ext>
            </a:extLst>
          </p:cNvPr>
          <p:cNvGrpSpPr/>
          <p:nvPr/>
        </p:nvGrpSpPr>
        <p:grpSpPr>
          <a:xfrm>
            <a:off x="2242526" y="856196"/>
            <a:ext cx="648000" cy="648000"/>
            <a:chOff x="7725651" y="2071385"/>
            <a:chExt cx="648000" cy="6480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6E6A3BB-BFED-4F69-A478-CD24A1D1FB4C}"/>
                </a:ext>
              </a:extLst>
            </p:cNvPr>
            <p:cNvSpPr/>
            <p:nvPr/>
          </p:nvSpPr>
          <p:spPr>
            <a:xfrm>
              <a:off x="7725651" y="2071385"/>
              <a:ext cx="648000" cy="648000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EED82776-0087-433B-B732-6A747911EF54}"/>
                </a:ext>
              </a:extLst>
            </p:cNvPr>
            <p:cNvSpPr/>
            <p:nvPr/>
          </p:nvSpPr>
          <p:spPr>
            <a:xfrm>
              <a:off x="7918926" y="2283652"/>
              <a:ext cx="454725" cy="435733"/>
            </a:xfrm>
            <a:custGeom>
              <a:avLst/>
              <a:gdLst>
                <a:gd name="connsiteX0" fmla="*/ 324000 w 454725"/>
                <a:gd name="connsiteY0" fmla="*/ 0 h 435733"/>
                <a:gd name="connsiteX1" fmla="*/ 389297 w 454725"/>
                <a:gd name="connsiteY1" fmla="*/ 6583 h 435733"/>
                <a:gd name="connsiteX2" fmla="*/ 440727 w 454725"/>
                <a:gd name="connsiteY2" fmla="*/ 22547 h 435733"/>
                <a:gd name="connsiteX3" fmla="*/ 448142 w 454725"/>
                <a:gd name="connsiteY3" fmla="*/ 46436 h 435733"/>
                <a:gd name="connsiteX4" fmla="*/ 454725 w 454725"/>
                <a:gd name="connsiteY4" fmla="*/ 111733 h 435733"/>
                <a:gd name="connsiteX5" fmla="*/ 130725 w 454725"/>
                <a:gd name="connsiteY5" fmla="*/ 435733 h 435733"/>
                <a:gd name="connsiteX6" fmla="*/ 65428 w 454725"/>
                <a:gd name="connsiteY6" fmla="*/ 429151 h 435733"/>
                <a:gd name="connsiteX7" fmla="*/ 13998 w 454725"/>
                <a:gd name="connsiteY7" fmla="*/ 413186 h 435733"/>
                <a:gd name="connsiteX8" fmla="*/ 6583 w 454725"/>
                <a:gd name="connsiteY8" fmla="*/ 389297 h 435733"/>
                <a:gd name="connsiteX9" fmla="*/ 0 w 454725"/>
                <a:gd name="connsiteY9" fmla="*/ 324000 h 435733"/>
                <a:gd name="connsiteX10" fmla="*/ 324000 w 454725"/>
                <a:gd name="connsiteY10" fmla="*/ 0 h 43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4725" h="435733">
                  <a:moveTo>
                    <a:pt x="324000" y="0"/>
                  </a:moveTo>
                  <a:cubicBezTo>
                    <a:pt x="346367" y="0"/>
                    <a:pt x="368206" y="2267"/>
                    <a:pt x="389297" y="6583"/>
                  </a:cubicBezTo>
                  <a:lnTo>
                    <a:pt x="440727" y="22547"/>
                  </a:lnTo>
                  <a:lnTo>
                    <a:pt x="448142" y="46436"/>
                  </a:lnTo>
                  <a:cubicBezTo>
                    <a:pt x="452458" y="67528"/>
                    <a:pt x="454725" y="89366"/>
                    <a:pt x="454725" y="111733"/>
                  </a:cubicBezTo>
                  <a:cubicBezTo>
                    <a:pt x="454725" y="290673"/>
                    <a:pt x="309665" y="435733"/>
                    <a:pt x="130725" y="435733"/>
                  </a:cubicBezTo>
                  <a:cubicBezTo>
                    <a:pt x="108358" y="435733"/>
                    <a:pt x="86520" y="433467"/>
                    <a:pt x="65428" y="429151"/>
                  </a:cubicBezTo>
                  <a:lnTo>
                    <a:pt x="13998" y="413186"/>
                  </a:lnTo>
                  <a:lnTo>
                    <a:pt x="6583" y="389297"/>
                  </a:lnTo>
                  <a:cubicBezTo>
                    <a:pt x="2267" y="368206"/>
                    <a:pt x="0" y="346368"/>
                    <a:pt x="0" y="324000"/>
                  </a:cubicBezTo>
                  <a:cubicBezTo>
                    <a:pt x="0" y="145060"/>
                    <a:pt x="145060" y="0"/>
                    <a:pt x="324000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2165942B-7FD3-4842-9AE1-B31FDE0FDBEE}"/>
              </a:ext>
            </a:extLst>
          </p:cNvPr>
          <p:cNvSpPr/>
          <p:nvPr/>
        </p:nvSpPr>
        <p:spPr>
          <a:xfrm>
            <a:off x="2399447" y="986465"/>
            <a:ext cx="333569" cy="393280"/>
          </a:xfrm>
          <a:prstGeom prst="rect">
            <a:avLst/>
          </a:prstGeom>
          <a:solidFill>
            <a:schemeClr val="bg1">
              <a:alpha val="7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B9FB85D-A373-4058-9F8C-81D83A21EBBC}"/>
              </a:ext>
            </a:extLst>
          </p:cNvPr>
          <p:cNvSpPr/>
          <p:nvPr/>
        </p:nvSpPr>
        <p:spPr>
          <a:xfrm>
            <a:off x="2399447" y="956736"/>
            <a:ext cx="333569" cy="393280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51749CC4-3F4F-4750-9263-07CB6FE88CC8}"/>
              </a:ext>
            </a:extLst>
          </p:cNvPr>
          <p:cNvSpPr/>
          <p:nvPr/>
        </p:nvSpPr>
        <p:spPr>
          <a:xfrm>
            <a:off x="2242526" y="1183105"/>
            <a:ext cx="647413" cy="321091"/>
          </a:xfrm>
          <a:custGeom>
            <a:avLst/>
            <a:gdLst>
              <a:gd name="connsiteX0" fmla="*/ 0 w 647413"/>
              <a:gd name="connsiteY0" fmla="*/ 0 h 321091"/>
              <a:gd name="connsiteX1" fmla="*/ 647413 w 647413"/>
              <a:gd name="connsiteY1" fmla="*/ 0 h 321091"/>
              <a:gd name="connsiteX2" fmla="*/ 641123 w 647413"/>
              <a:gd name="connsiteY2" fmla="*/ 62388 h 321091"/>
              <a:gd name="connsiteX3" fmla="*/ 323706 w 647413"/>
              <a:gd name="connsiteY3" fmla="*/ 321091 h 321091"/>
              <a:gd name="connsiteX4" fmla="*/ 6289 w 647413"/>
              <a:gd name="connsiteY4" fmla="*/ 62388 h 32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413" h="321091">
                <a:moveTo>
                  <a:pt x="0" y="0"/>
                </a:moveTo>
                <a:lnTo>
                  <a:pt x="647413" y="0"/>
                </a:lnTo>
                <a:lnTo>
                  <a:pt x="641123" y="62388"/>
                </a:lnTo>
                <a:cubicBezTo>
                  <a:pt x="610912" y="210030"/>
                  <a:pt x="480279" y="321091"/>
                  <a:pt x="323706" y="321091"/>
                </a:cubicBezTo>
                <a:cubicBezTo>
                  <a:pt x="167134" y="321091"/>
                  <a:pt x="36501" y="210030"/>
                  <a:pt x="6289" y="62388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41010D9-5B86-41C6-BEFF-F12C6945DA69}"/>
              </a:ext>
            </a:extLst>
          </p:cNvPr>
          <p:cNvGrpSpPr/>
          <p:nvPr/>
        </p:nvGrpSpPr>
        <p:grpSpPr>
          <a:xfrm>
            <a:off x="4098176" y="1025777"/>
            <a:ext cx="216000" cy="216000"/>
            <a:chOff x="7725651" y="2071385"/>
            <a:chExt cx="648000" cy="648000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F712CE7B-6624-4CF1-99D7-E426106FF787}"/>
                </a:ext>
              </a:extLst>
            </p:cNvPr>
            <p:cNvSpPr/>
            <p:nvPr/>
          </p:nvSpPr>
          <p:spPr>
            <a:xfrm>
              <a:off x="7725651" y="2071385"/>
              <a:ext cx="648000" cy="648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143B07E7-EB3B-433D-88CD-429C0F325A6D}"/>
                </a:ext>
              </a:extLst>
            </p:cNvPr>
            <p:cNvSpPr/>
            <p:nvPr/>
          </p:nvSpPr>
          <p:spPr>
            <a:xfrm>
              <a:off x="7918926" y="2283652"/>
              <a:ext cx="454725" cy="435733"/>
            </a:xfrm>
            <a:custGeom>
              <a:avLst/>
              <a:gdLst>
                <a:gd name="connsiteX0" fmla="*/ 324000 w 454725"/>
                <a:gd name="connsiteY0" fmla="*/ 0 h 435733"/>
                <a:gd name="connsiteX1" fmla="*/ 389297 w 454725"/>
                <a:gd name="connsiteY1" fmla="*/ 6583 h 435733"/>
                <a:gd name="connsiteX2" fmla="*/ 440727 w 454725"/>
                <a:gd name="connsiteY2" fmla="*/ 22547 h 435733"/>
                <a:gd name="connsiteX3" fmla="*/ 448142 w 454725"/>
                <a:gd name="connsiteY3" fmla="*/ 46436 h 435733"/>
                <a:gd name="connsiteX4" fmla="*/ 454725 w 454725"/>
                <a:gd name="connsiteY4" fmla="*/ 111733 h 435733"/>
                <a:gd name="connsiteX5" fmla="*/ 130725 w 454725"/>
                <a:gd name="connsiteY5" fmla="*/ 435733 h 435733"/>
                <a:gd name="connsiteX6" fmla="*/ 65428 w 454725"/>
                <a:gd name="connsiteY6" fmla="*/ 429151 h 435733"/>
                <a:gd name="connsiteX7" fmla="*/ 13998 w 454725"/>
                <a:gd name="connsiteY7" fmla="*/ 413186 h 435733"/>
                <a:gd name="connsiteX8" fmla="*/ 6583 w 454725"/>
                <a:gd name="connsiteY8" fmla="*/ 389297 h 435733"/>
                <a:gd name="connsiteX9" fmla="*/ 0 w 454725"/>
                <a:gd name="connsiteY9" fmla="*/ 324000 h 435733"/>
                <a:gd name="connsiteX10" fmla="*/ 324000 w 454725"/>
                <a:gd name="connsiteY10" fmla="*/ 0 h 43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4725" h="435733">
                  <a:moveTo>
                    <a:pt x="324000" y="0"/>
                  </a:moveTo>
                  <a:cubicBezTo>
                    <a:pt x="346367" y="0"/>
                    <a:pt x="368206" y="2267"/>
                    <a:pt x="389297" y="6583"/>
                  </a:cubicBezTo>
                  <a:lnTo>
                    <a:pt x="440727" y="22547"/>
                  </a:lnTo>
                  <a:lnTo>
                    <a:pt x="448142" y="46436"/>
                  </a:lnTo>
                  <a:cubicBezTo>
                    <a:pt x="452458" y="67528"/>
                    <a:pt x="454725" y="89366"/>
                    <a:pt x="454725" y="111733"/>
                  </a:cubicBezTo>
                  <a:cubicBezTo>
                    <a:pt x="454725" y="290673"/>
                    <a:pt x="309665" y="435733"/>
                    <a:pt x="130725" y="435733"/>
                  </a:cubicBezTo>
                  <a:cubicBezTo>
                    <a:pt x="108358" y="435733"/>
                    <a:pt x="86520" y="433467"/>
                    <a:pt x="65428" y="429151"/>
                  </a:cubicBezTo>
                  <a:lnTo>
                    <a:pt x="13998" y="413186"/>
                  </a:lnTo>
                  <a:lnTo>
                    <a:pt x="6583" y="389297"/>
                  </a:lnTo>
                  <a:cubicBezTo>
                    <a:pt x="2267" y="368206"/>
                    <a:pt x="0" y="346368"/>
                    <a:pt x="0" y="324000"/>
                  </a:cubicBezTo>
                  <a:cubicBezTo>
                    <a:pt x="0" y="145060"/>
                    <a:pt x="145060" y="0"/>
                    <a:pt x="324000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2D40892-7C33-44D0-BB0D-8AC413A61384}"/>
              </a:ext>
            </a:extLst>
          </p:cNvPr>
          <p:cNvGrpSpPr/>
          <p:nvPr/>
        </p:nvGrpSpPr>
        <p:grpSpPr>
          <a:xfrm>
            <a:off x="4143972" y="1068463"/>
            <a:ext cx="124408" cy="130628"/>
            <a:chOff x="7856376" y="2205757"/>
            <a:chExt cx="373224" cy="391885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51F522C-F27F-4FA5-9001-2B2AA14302C7}"/>
                </a:ext>
              </a:extLst>
            </p:cNvPr>
            <p:cNvCxnSpPr/>
            <p:nvPr/>
          </p:nvCxnSpPr>
          <p:spPr>
            <a:xfrm>
              <a:off x="7856376" y="2395385"/>
              <a:ext cx="373224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C11DA300-1063-4490-967F-FC13C5FA4CB8}"/>
                </a:ext>
              </a:extLst>
            </p:cNvPr>
            <p:cNvCxnSpPr>
              <a:cxnSpLocks/>
            </p:cNvCxnSpPr>
            <p:nvPr/>
          </p:nvCxnSpPr>
          <p:spPr>
            <a:xfrm>
              <a:off x="8042988" y="2205757"/>
              <a:ext cx="0" cy="391885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2E3528D-BFB8-40AC-AA0B-5C48F8D2DA5C}"/>
              </a:ext>
            </a:extLst>
          </p:cNvPr>
          <p:cNvGrpSpPr/>
          <p:nvPr/>
        </p:nvGrpSpPr>
        <p:grpSpPr>
          <a:xfrm>
            <a:off x="4522601" y="1025777"/>
            <a:ext cx="216000" cy="216000"/>
            <a:chOff x="7725651" y="2071385"/>
            <a:chExt cx="648000" cy="648000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F4C5BED-F0F6-4E81-85A2-4CBDC7D2835A}"/>
                </a:ext>
              </a:extLst>
            </p:cNvPr>
            <p:cNvSpPr/>
            <p:nvPr/>
          </p:nvSpPr>
          <p:spPr>
            <a:xfrm>
              <a:off x="7725651" y="2071385"/>
              <a:ext cx="648000" cy="648000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6C2667D5-AA98-4695-91FC-21E424E0B7F0}"/>
                </a:ext>
              </a:extLst>
            </p:cNvPr>
            <p:cNvSpPr/>
            <p:nvPr/>
          </p:nvSpPr>
          <p:spPr>
            <a:xfrm>
              <a:off x="7918926" y="2283652"/>
              <a:ext cx="454725" cy="435733"/>
            </a:xfrm>
            <a:custGeom>
              <a:avLst/>
              <a:gdLst>
                <a:gd name="connsiteX0" fmla="*/ 324000 w 454725"/>
                <a:gd name="connsiteY0" fmla="*/ 0 h 435733"/>
                <a:gd name="connsiteX1" fmla="*/ 389297 w 454725"/>
                <a:gd name="connsiteY1" fmla="*/ 6583 h 435733"/>
                <a:gd name="connsiteX2" fmla="*/ 440727 w 454725"/>
                <a:gd name="connsiteY2" fmla="*/ 22547 h 435733"/>
                <a:gd name="connsiteX3" fmla="*/ 448142 w 454725"/>
                <a:gd name="connsiteY3" fmla="*/ 46436 h 435733"/>
                <a:gd name="connsiteX4" fmla="*/ 454725 w 454725"/>
                <a:gd name="connsiteY4" fmla="*/ 111733 h 435733"/>
                <a:gd name="connsiteX5" fmla="*/ 130725 w 454725"/>
                <a:gd name="connsiteY5" fmla="*/ 435733 h 435733"/>
                <a:gd name="connsiteX6" fmla="*/ 65428 w 454725"/>
                <a:gd name="connsiteY6" fmla="*/ 429151 h 435733"/>
                <a:gd name="connsiteX7" fmla="*/ 13998 w 454725"/>
                <a:gd name="connsiteY7" fmla="*/ 413186 h 435733"/>
                <a:gd name="connsiteX8" fmla="*/ 6583 w 454725"/>
                <a:gd name="connsiteY8" fmla="*/ 389297 h 435733"/>
                <a:gd name="connsiteX9" fmla="*/ 0 w 454725"/>
                <a:gd name="connsiteY9" fmla="*/ 324000 h 435733"/>
                <a:gd name="connsiteX10" fmla="*/ 324000 w 454725"/>
                <a:gd name="connsiteY10" fmla="*/ 0 h 43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4725" h="435733">
                  <a:moveTo>
                    <a:pt x="324000" y="0"/>
                  </a:moveTo>
                  <a:cubicBezTo>
                    <a:pt x="346367" y="0"/>
                    <a:pt x="368206" y="2267"/>
                    <a:pt x="389297" y="6583"/>
                  </a:cubicBezTo>
                  <a:lnTo>
                    <a:pt x="440727" y="22547"/>
                  </a:lnTo>
                  <a:lnTo>
                    <a:pt x="448142" y="46436"/>
                  </a:lnTo>
                  <a:cubicBezTo>
                    <a:pt x="452458" y="67528"/>
                    <a:pt x="454725" y="89366"/>
                    <a:pt x="454725" y="111733"/>
                  </a:cubicBezTo>
                  <a:cubicBezTo>
                    <a:pt x="454725" y="290673"/>
                    <a:pt x="309665" y="435733"/>
                    <a:pt x="130725" y="435733"/>
                  </a:cubicBezTo>
                  <a:cubicBezTo>
                    <a:pt x="108358" y="435733"/>
                    <a:pt x="86520" y="433467"/>
                    <a:pt x="65428" y="429151"/>
                  </a:cubicBezTo>
                  <a:lnTo>
                    <a:pt x="13998" y="413186"/>
                  </a:lnTo>
                  <a:lnTo>
                    <a:pt x="6583" y="389297"/>
                  </a:lnTo>
                  <a:cubicBezTo>
                    <a:pt x="2267" y="368206"/>
                    <a:pt x="0" y="346368"/>
                    <a:pt x="0" y="324000"/>
                  </a:cubicBezTo>
                  <a:cubicBezTo>
                    <a:pt x="0" y="145060"/>
                    <a:pt x="145060" y="0"/>
                    <a:pt x="324000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51CD1B44-B0D2-4F03-BEA9-118F7FC6173A}"/>
              </a:ext>
            </a:extLst>
          </p:cNvPr>
          <p:cNvSpPr/>
          <p:nvPr/>
        </p:nvSpPr>
        <p:spPr>
          <a:xfrm>
            <a:off x="4574908" y="1069200"/>
            <a:ext cx="111190" cy="131093"/>
          </a:xfrm>
          <a:prstGeom prst="rect">
            <a:avLst/>
          </a:prstGeom>
          <a:solidFill>
            <a:schemeClr val="bg1">
              <a:alpha val="7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817F6BA-9442-40AE-983F-2F3CF70B5A9D}"/>
              </a:ext>
            </a:extLst>
          </p:cNvPr>
          <p:cNvSpPr/>
          <p:nvPr/>
        </p:nvSpPr>
        <p:spPr>
          <a:xfrm>
            <a:off x="4574908" y="1059290"/>
            <a:ext cx="111190" cy="131093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0E94D078-5877-4AD2-88D0-DF2DD39AD789}"/>
              </a:ext>
            </a:extLst>
          </p:cNvPr>
          <p:cNvSpPr/>
          <p:nvPr/>
        </p:nvSpPr>
        <p:spPr>
          <a:xfrm>
            <a:off x="4522601" y="1138758"/>
            <a:ext cx="215804" cy="107030"/>
          </a:xfrm>
          <a:custGeom>
            <a:avLst/>
            <a:gdLst>
              <a:gd name="connsiteX0" fmla="*/ 0 w 647413"/>
              <a:gd name="connsiteY0" fmla="*/ 0 h 321091"/>
              <a:gd name="connsiteX1" fmla="*/ 647413 w 647413"/>
              <a:gd name="connsiteY1" fmla="*/ 0 h 321091"/>
              <a:gd name="connsiteX2" fmla="*/ 641123 w 647413"/>
              <a:gd name="connsiteY2" fmla="*/ 62388 h 321091"/>
              <a:gd name="connsiteX3" fmla="*/ 323706 w 647413"/>
              <a:gd name="connsiteY3" fmla="*/ 321091 h 321091"/>
              <a:gd name="connsiteX4" fmla="*/ 6289 w 647413"/>
              <a:gd name="connsiteY4" fmla="*/ 62388 h 32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413" h="321091">
                <a:moveTo>
                  <a:pt x="0" y="0"/>
                </a:moveTo>
                <a:lnTo>
                  <a:pt x="647413" y="0"/>
                </a:lnTo>
                <a:lnTo>
                  <a:pt x="641123" y="62388"/>
                </a:lnTo>
                <a:cubicBezTo>
                  <a:pt x="610912" y="210030"/>
                  <a:pt x="480279" y="321091"/>
                  <a:pt x="323706" y="321091"/>
                </a:cubicBezTo>
                <a:cubicBezTo>
                  <a:pt x="167134" y="321091"/>
                  <a:pt x="36501" y="210030"/>
                  <a:pt x="6289" y="62388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851FBD8-829F-4761-9E59-C6AE779963B9}"/>
              </a:ext>
            </a:extLst>
          </p:cNvPr>
          <p:cNvGrpSpPr/>
          <p:nvPr/>
        </p:nvGrpSpPr>
        <p:grpSpPr>
          <a:xfrm>
            <a:off x="969251" y="2037882"/>
            <a:ext cx="648000" cy="648000"/>
            <a:chOff x="7725651" y="2071385"/>
            <a:chExt cx="648000" cy="648000"/>
          </a:xfrm>
        </p:grpSpPr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E4F8A4CD-9F9F-4C5A-B586-39D388E8A5FC}"/>
                </a:ext>
              </a:extLst>
            </p:cNvPr>
            <p:cNvSpPr/>
            <p:nvPr/>
          </p:nvSpPr>
          <p:spPr>
            <a:xfrm>
              <a:off x="7725651" y="2071385"/>
              <a:ext cx="648000" cy="648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657C0310-74C9-4ED5-BE8C-221C9AFC9C49}"/>
                </a:ext>
              </a:extLst>
            </p:cNvPr>
            <p:cNvSpPr/>
            <p:nvPr/>
          </p:nvSpPr>
          <p:spPr>
            <a:xfrm>
              <a:off x="7918926" y="2283652"/>
              <a:ext cx="454725" cy="435733"/>
            </a:xfrm>
            <a:custGeom>
              <a:avLst/>
              <a:gdLst>
                <a:gd name="connsiteX0" fmla="*/ 324000 w 454725"/>
                <a:gd name="connsiteY0" fmla="*/ 0 h 435733"/>
                <a:gd name="connsiteX1" fmla="*/ 389297 w 454725"/>
                <a:gd name="connsiteY1" fmla="*/ 6583 h 435733"/>
                <a:gd name="connsiteX2" fmla="*/ 440727 w 454725"/>
                <a:gd name="connsiteY2" fmla="*/ 22547 h 435733"/>
                <a:gd name="connsiteX3" fmla="*/ 448142 w 454725"/>
                <a:gd name="connsiteY3" fmla="*/ 46436 h 435733"/>
                <a:gd name="connsiteX4" fmla="*/ 454725 w 454725"/>
                <a:gd name="connsiteY4" fmla="*/ 111733 h 435733"/>
                <a:gd name="connsiteX5" fmla="*/ 130725 w 454725"/>
                <a:gd name="connsiteY5" fmla="*/ 435733 h 435733"/>
                <a:gd name="connsiteX6" fmla="*/ 65428 w 454725"/>
                <a:gd name="connsiteY6" fmla="*/ 429151 h 435733"/>
                <a:gd name="connsiteX7" fmla="*/ 13998 w 454725"/>
                <a:gd name="connsiteY7" fmla="*/ 413186 h 435733"/>
                <a:gd name="connsiteX8" fmla="*/ 6583 w 454725"/>
                <a:gd name="connsiteY8" fmla="*/ 389297 h 435733"/>
                <a:gd name="connsiteX9" fmla="*/ 0 w 454725"/>
                <a:gd name="connsiteY9" fmla="*/ 324000 h 435733"/>
                <a:gd name="connsiteX10" fmla="*/ 324000 w 454725"/>
                <a:gd name="connsiteY10" fmla="*/ 0 h 43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4725" h="435733">
                  <a:moveTo>
                    <a:pt x="324000" y="0"/>
                  </a:moveTo>
                  <a:cubicBezTo>
                    <a:pt x="346367" y="0"/>
                    <a:pt x="368206" y="2267"/>
                    <a:pt x="389297" y="6583"/>
                  </a:cubicBezTo>
                  <a:lnTo>
                    <a:pt x="440727" y="22547"/>
                  </a:lnTo>
                  <a:lnTo>
                    <a:pt x="448142" y="46436"/>
                  </a:lnTo>
                  <a:cubicBezTo>
                    <a:pt x="452458" y="67528"/>
                    <a:pt x="454725" y="89366"/>
                    <a:pt x="454725" y="111733"/>
                  </a:cubicBezTo>
                  <a:cubicBezTo>
                    <a:pt x="454725" y="290673"/>
                    <a:pt x="309665" y="435733"/>
                    <a:pt x="130725" y="435733"/>
                  </a:cubicBezTo>
                  <a:cubicBezTo>
                    <a:pt x="108358" y="435733"/>
                    <a:pt x="86520" y="433467"/>
                    <a:pt x="65428" y="429151"/>
                  </a:cubicBezTo>
                  <a:lnTo>
                    <a:pt x="13998" y="413186"/>
                  </a:lnTo>
                  <a:lnTo>
                    <a:pt x="6583" y="389297"/>
                  </a:lnTo>
                  <a:cubicBezTo>
                    <a:pt x="2267" y="368206"/>
                    <a:pt x="0" y="346368"/>
                    <a:pt x="0" y="324000"/>
                  </a:cubicBezTo>
                  <a:cubicBezTo>
                    <a:pt x="0" y="145060"/>
                    <a:pt x="145060" y="0"/>
                    <a:pt x="324000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9E9E115-499A-446F-8580-D85942DBED5E}"/>
              </a:ext>
            </a:extLst>
          </p:cNvPr>
          <p:cNvGrpSpPr/>
          <p:nvPr/>
        </p:nvGrpSpPr>
        <p:grpSpPr>
          <a:xfrm rot="1471474">
            <a:off x="1185252" y="2107288"/>
            <a:ext cx="216000" cy="509187"/>
            <a:chOff x="2182020" y="2037881"/>
            <a:chExt cx="216000" cy="509187"/>
          </a:xfrm>
          <a:solidFill>
            <a:schemeClr val="bg1"/>
          </a:solidFill>
        </p:grpSpPr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BA35FCE7-993C-43B6-B9DB-A4018C5ABB88}"/>
                </a:ext>
              </a:extLst>
            </p:cNvPr>
            <p:cNvSpPr/>
            <p:nvPr/>
          </p:nvSpPr>
          <p:spPr>
            <a:xfrm>
              <a:off x="2242526" y="2037881"/>
              <a:ext cx="94989" cy="361879"/>
            </a:xfrm>
            <a:custGeom>
              <a:avLst/>
              <a:gdLst>
                <a:gd name="connsiteX0" fmla="*/ 0 w 156921"/>
                <a:gd name="connsiteY0" fmla="*/ 83078 h 435734"/>
                <a:gd name="connsiteX1" fmla="*/ 156921 w 156921"/>
                <a:gd name="connsiteY1" fmla="*/ 83078 h 435734"/>
                <a:gd name="connsiteX2" fmla="*/ 156921 w 156921"/>
                <a:gd name="connsiteY2" fmla="*/ 435734 h 435734"/>
                <a:gd name="connsiteX3" fmla="*/ 0 w 156921"/>
                <a:gd name="connsiteY3" fmla="*/ 435734 h 435734"/>
                <a:gd name="connsiteX4" fmla="*/ 78461 w 156921"/>
                <a:gd name="connsiteY4" fmla="*/ 0 h 435734"/>
                <a:gd name="connsiteX5" fmla="*/ 156921 w 156921"/>
                <a:gd name="connsiteY5" fmla="*/ 83077 h 435734"/>
                <a:gd name="connsiteX6" fmla="*/ 0 w 156921"/>
                <a:gd name="connsiteY6" fmla="*/ 83077 h 435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921" h="435734">
                  <a:moveTo>
                    <a:pt x="0" y="83078"/>
                  </a:moveTo>
                  <a:lnTo>
                    <a:pt x="156921" y="83078"/>
                  </a:lnTo>
                  <a:lnTo>
                    <a:pt x="156921" y="435734"/>
                  </a:lnTo>
                  <a:lnTo>
                    <a:pt x="0" y="435734"/>
                  </a:lnTo>
                  <a:close/>
                  <a:moveTo>
                    <a:pt x="78461" y="0"/>
                  </a:moveTo>
                  <a:lnTo>
                    <a:pt x="156921" y="83077"/>
                  </a:lnTo>
                  <a:lnTo>
                    <a:pt x="0" y="8307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3EA50E4-E6F7-4D3C-8765-E63FD01F69FB}"/>
                </a:ext>
              </a:extLst>
            </p:cNvPr>
            <p:cNvSpPr/>
            <p:nvPr/>
          </p:nvSpPr>
          <p:spPr>
            <a:xfrm>
              <a:off x="2182020" y="2399760"/>
              <a:ext cx="216000" cy="3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1703D2E-BF33-4756-9307-92CE0D9C0BB3}"/>
                </a:ext>
              </a:extLst>
            </p:cNvPr>
            <p:cNvSpPr/>
            <p:nvPr/>
          </p:nvSpPr>
          <p:spPr>
            <a:xfrm rot="5400000">
              <a:off x="2230161" y="2475068"/>
              <a:ext cx="108000" cy="360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E717C28-A59F-45DA-821B-D80A180579E8}"/>
              </a:ext>
            </a:extLst>
          </p:cNvPr>
          <p:cNvGrpSpPr/>
          <p:nvPr/>
        </p:nvGrpSpPr>
        <p:grpSpPr>
          <a:xfrm>
            <a:off x="2241939" y="2037882"/>
            <a:ext cx="648000" cy="648000"/>
            <a:chOff x="7725651" y="2071385"/>
            <a:chExt cx="648000" cy="648000"/>
          </a:xfrm>
        </p:grpSpPr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4D01F4A6-2E33-4AE8-948D-BB032DE91BF3}"/>
                </a:ext>
              </a:extLst>
            </p:cNvPr>
            <p:cNvSpPr/>
            <p:nvPr/>
          </p:nvSpPr>
          <p:spPr>
            <a:xfrm>
              <a:off x="7725651" y="2071385"/>
              <a:ext cx="648000" cy="648000"/>
            </a:xfrm>
            <a:prstGeom prst="roundRect">
              <a:avLst>
                <a:gd name="adj" fmla="val 50000"/>
              </a:avLst>
            </a:prstGeom>
            <a:solidFill>
              <a:srgbClr val="8AE4F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C7BF07D1-9342-492C-B1F1-7A8EA463DAB9}"/>
                </a:ext>
              </a:extLst>
            </p:cNvPr>
            <p:cNvSpPr/>
            <p:nvPr/>
          </p:nvSpPr>
          <p:spPr>
            <a:xfrm>
              <a:off x="7918926" y="2283652"/>
              <a:ext cx="454725" cy="435733"/>
            </a:xfrm>
            <a:custGeom>
              <a:avLst/>
              <a:gdLst>
                <a:gd name="connsiteX0" fmla="*/ 324000 w 454725"/>
                <a:gd name="connsiteY0" fmla="*/ 0 h 435733"/>
                <a:gd name="connsiteX1" fmla="*/ 389297 w 454725"/>
                <a:gd name="connsiteY1" fmla="*/ 6583 h 435733"/>
                <a:gd name="connsiteX2" fmla="*/ 440727 w 454725"/>
                <a:gd name="connsiteY2" fmla="*/ 22547 h 435733"/>
                <a:gd name="connsiteX3" fmla="*/ 448142 w 454725"/>
                <a:gd name="connsiteY3" fmla="*/ 46436 h 435733"/>
                <a:gd name="connsiteX4" fmla="*/ 454725 w 454725"/>
                <a:gd name="connsiteY4" fmla="*/ 111733 h 435733"/>
                <a:gd name="connsiteX5" fmla="*/ 130725 w 454725"/>
                <a:gd name="connsiteY5" fmla="*/ 435733 h 435733"/>
                <a:gd name="connsiteX6" fmla="*/ 65428 w 454725"/>
                <a:gd name="connsiteY6" fmla="*/ 429151 h 435733"/>
                <a:gd name="connsiteX7" fmla="*/ 13998 w 454725"/>
                <a:gd name="connsiteY7" fmla="*/ 413186 h 435733"/>
                <a:gd name="connsiteX8" fmla="*/ 6583 w 454725"/>
                <a:gd name="connsiteY8" fmla="*/ 389297 h 435733"/>
                <a:gd name="connsiteX9" fmla="*/ 0 w 454725"/>
                <a:gd name="connsiteY9" fmla="*/ 324000 h 435733"/>
                <a:gd name="connsiteX10" fmla="*/ 324000 w 454725"/>
                <a:gd name="connsiteY10" fmla="*/ 0 h 43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4725" h="435733">
                  <a:moveTo>
                    <a:pt x="324000" y="0"/>
                  </a:moveTo>
                  <a:cubicBezTo>
                    <a:pt x="346367" y="0"/>
                    <a:pt x="368206" y="2267"/>
                    <a:pt x="389297" y="6583"/>
                  </a:cubicBezTo>
                  <a:lnTo>
                    <a:pt x="440727" y="22547"/>
                  </a:lnTo>
                  <a:lnTo>
                    <a:pt x="448142" y="46436"/>
                  </a:lnTo>
                  <a:cubicBezTo>
                    <a:pt x="452458" y="67528"/>
                    <a:pt x="454725" y="89366"/>
                    <a:pt x="454725" y="111733"/>
                  </a:cubicBezTo>
                  <a:cubicBezTo>
                    <a:pt x="454725" y="290673"/>
                    <a:pt x="309665" y="435733"/>
                    <a:pt x="130725" y="435733"/>
                  </a:cubicBezTo>
                  <a:cubicBezTo>
                    <a:pt x="108358" y="435733"/>
                    <a:pt x="86520" y="433467"/>
                    <a:pt x="65428" y="429151"/>
                  </a:cubicBezTo>
                  <a:lnTo>
                    <a:pt x="13998" y="413186"/>
                  </a:lnTo>
                  <a:lnTo>
                    <a:pt x="6583" y="389297"/>
                  </a:lnTo>
                  <a:cubicBezTo>
                    <a:pt x="2267" y="368206"/>
                    <a:pt x="0" y="346368"/>
                    <a:pt x="0" y="324000"/>
                  </a:cubicBezTo>
                  <a:cubicBezTo>
                    <a:pt x="0" y="145060"/>
                    <a:pt x="145060" y="0"/>
                    <a:pt x="324000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D8E6C756-7139-497B-AF64-EB5A03386515}"/>
              </a:ext>
            </a:extLst>
          </p:cNvPr>
          <p:cNvGrpSpPr/>
          <p:nvPr/>
        </p:nvGrpSpPr>
        <p:grpSpPr>
          <a:xfrm>
            <a:off x="2377965" y="2197846"/>
            <a:ext cx="375948" cy="345663"/>
            <a:chOff x="2383172" y="2209334"/>
            <a:chExt cx="375948" cy="345663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38D6A68-3056-442D-BE54-9287DC8006DC}"/>
                </a:ext>
              </a:extLst>
            </p:cNvPr>
            <p:cNvSpPr/>
            <p:nvPr/>
          </p:nvSpPr>
          <p:spPr>
            <a:xfrm>
              <a:off x="2383172" y="2209334"/>
              <a:ext cx="337314" cy="308373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8BF2DAB-E893-4960-AB45-FD873547998F}"/>
                </a:ext>
              </a:extLst>
            </p:cNvPr>
            <p:cNvSpPr/>
            <p:nvPr/>
          </p:nvSpPr>
          <p:spPr>
            <a:xfrm>
              <a:off x="2421806" y="2246624"/>
              <a:ext cx="337314" cy="30837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9EBFF356-69A2-4E52-9DFE-AAA8C7228D63}"/>
              </a:ext>
            </a:extLst>
          </p:cNvPr>
          <p:cNvSpPr/>
          <p:nvPr/>
        </p:nvSpPr>
        <p:spPr>
          <a:xfrm>
            <a:off x="3774176" y="1720196"/>
            <a:ext cx="504000" cy="504000"/>
          </a:xfrm>
          <a:prstGeom prst="rect">
            <a:avLst/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43247ED2-A963-4BAE-BA0D-3DC8042E70EC}"/>
              </a:ext>
            </a:extLst>
          </p:cNvPr>
          <p:cNvSpPr/>
          <p:nvPr/>
        </p:nvSpPr>
        <p:spPr>
          <a:xfrm>
            <a:off x="3869573" y="1720196"/>
            <a:ext cx="408603" cy="504000"/>
          </a:xfrm>
          <a:custGeom>
            <a:avLst/>
            <a:gdLst>
              <a:gd name="connsiteX0" fmla="*/ 316211 w 408603"/>
              <a:gd name="connsiteY0" fmla="*/ 0 h 504000"/>
              <a:gd name="connsiteX1" fmla="*/ 408603 w 408603"/>
              <a:gd name="connsiteY1" fmla="*/ 0 h 504000"/>
              <a:gd name="connsiteX2" fmla="*/ 408603 w 408603"/>
              <a:gd name="connsiteY2" fmla="*/ 504000 h 504000"/>
              <a:gd name="connsiteX3" fmla="*/ 0 w 408603"/>
              <a:gd name="connsiteY3" fmla="*/ 50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603" h="504000">
                <a:moveTo>
                  <a:pt x="316211" y="0"/>
                </a:moveTo>
                <a:lnTo>
                  <a:pt x="408603" y="0"/>
                </a:lnTo>
                <a:lnTo>
                  <a:pt x="408603" y="504000"/>
                </a:lnTo>
                <a:lnTo>
                  <a:pt x="0" y="50400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D9EA3A-5436-4C59-88A6-5A10AB350F4C}"/>
              </a:ext>
            </a:extLst>
          </p:cNvPr>
          <p:cNvSpPr txBox="1"/>
          <p:nvPr/>
        </p:nvSpPr>
        <p:spPr>
          <a:xfrm>
            <a:off x="3815919" y="1802919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Btn</a:t>
            </a:r>
            <a:endParaRPr lang="zh-CN" altLang="en-US" sz="1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2A01592-85D6-4E1E-864A-7223F3FD3E7A}"/>
              </a:ext>
            </a:extLst>
          </p:cNvPr>
          <p:cNvSpPr/>
          <p:nvPr/>
        </p:nvSpPr>
        <p:spPr>
          <a:xfrm>
            <a:off x="3779282" y="2414658"/>
            <a:ext cx="504000" cy="504000"/>
          </a:xfrm>
          <a:prstGeom prst="rect">
            <a:avLst/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A30BBD83-7F0E-4178-9B53-9A2B318FC7D5}"/>
              </a:ext>
            </a:extLst>
          </p:cNvPr>
          <p:cNvSpPr/>
          <p:nvPr/>
        </p:nvSpPr>
        <p:spPr>
          <a:xfrm>
            <a:off x="3874679" y="2414658"/>
            <a:ext cx="408603" cy="504000"/>
          </a:xfrm>
          <a:custGeom>
            <a:avLst/>
            <a:gdLst>
              <a:gd name="connsiteX0" fmla="*/ 316211 w 408603"/>
              <a:gd name="connsiteY0" fmla="*/ 0 h 504000"/>
              <a:gd name="connsiteX1" fmla="*/ 408603 w 408603"/>
              <a:gd name="connsiteY1" fmla="*/ 0 h 504000"/>
              <a:gd name="connsiteX2" fmla="*/ 408603 w 408603"/>
              <a:gd name="connsiteY2" fmla="*/ 504000 h 504000"/>
              <a:gd name="connsiteX3" fmla="*/ 0 w 408603"/>
              <a:gd name="connsiteY3" fmla="*/ 50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603" h="504000">
                <a:moveTo>
                  <a:pt x="316211" y="0"/>
                </a:moveTo>
                <a:lnTo>
                  <a:pt x="408603" y="0"/>
                </a:lnTo>
                <a:lnTo>
                  <a:pt x="408603" y="504000"/>
                </a:lnTo>
                <a:lnTo>
                  <a:pt x="0" y="50400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21BDCFE-53C1-4E70-B068-143298B243F3}"/>
              </a:ext>
            </a:extLst>
          </p:cNvPr>
          <p:cNvSpPr txBox="1"/>
          <p:nvPr/>
        </p:nvSpPr>
        <p:spPr>
          <a:xfrm>
            <a:off x="3821025" y="2497381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Btn</a:t>
            </a:r>
            <a:endParaRPr lang="zh-CN" altLang="en-US" sz="1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54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6E6A3BB-BFED-4F69-A478-CD24A1D1FB4C}"/>
              </a:ext>
            </a:extLst>
          </p:cNvPr>
          <p:cNvSpPr/>
          <p:nvPr/>
        </p:nvSpPr>
        <p:spPr>
          <a:xfrm>
            <a:off x="2367822" y="1390428"/>
            <a:ext cx="2833840" cy="281156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noFill/>
          </a:ln>
          <a:effectLst>
            <a:outerShdw blurRad="406400" algn="ctr" rotWithShape="0">
              <a:srgbClr val="FFC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EED82776-0087-433B-B732-6A747911EF54}"/>
              </a:ext>
            </a:extLst>
          </p:cNvPr>
          <p:cNvSpPr/>
          <p:nvPr/>
        </p:nvSpPr>
        <p:spPr>
          <a:xfrm>
            <a:off x="3213054" y="2311421"/>
            <a:ext cx="1988608" cy="1890576"/>
          </a:xfrm>
          <a:custGeom>
            <a:avLst/>
            <a:gdLst>
              <a:gd name="connsiteX0" fmla="*/ 324000 w 454725"/>
              <a:gd name="connsiteY0" fmla="*/ 0 h 435733"/>
              <a:gd name="connsiteX1" fmla="*/ 389297 w 454725"/>
              <a:gd name="connsiteY1" fmla="*/ 6583 h 435733"/>
              <a:gd name="connsiteX2" fmla="*/ 440727 w 454725"/>
              <a:gd name="connsiteY2" fmla="*/ 22547 h 435733"/>
              <a:gd name="connsiteX3" fmla="*/ 448142 w 454725"/>
              <a:gd name="connsiteY3" fmla="*/ 46436 h 435733"/>
              <a:gd name="connsiteX4" fmla="*/ 454725 w 454725"/>
              <a:gd name="connsiteY4" fmla="*/ 111733 h 435733"/>
              <a:gd name="connsiteX5" fmla="*/ 130725 w 454725"/>
              <a:gd name="connsiteY5" fmla="*/ 435733 h 435733"/>
              <a:gd name="connsiteX6" fmla="*/ 65428 w 454725"/>
              <a:gd name="connsiteY6" fmla="*/ 429151 h 435733"/>
              <a:gd name="connsiteX7" fmla="*/ 13998 w 454725"/>
              <a:gd name="connsiteY7" fmla="*/ 413186 h 435733"/>
              <a:gd name="connsiteX8" fmla="*/ 6583 w 454725"/>
              <a:gd name="connsiteY8" fmla="*/ 389297 h 435733"/>
              <a:gd name="connsiteX9" fmla="*/ 0 w 454725"/>
              <a:gd name="connsiteY9" fmla="*/ 324000 h 435733"/>
              <a:gd name="connsiteX10" fmla="*/ 324000 w 454725"/>
              <a:gd name="connsiteY10" fmla="*/ 0 h 43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4725" h="435733">
                <a:moveTo>
                  <a:pt x="324000" y="0"/>
                </a:moveTo>
                <a:cubicBezTo>
                  <a:pt x="346367" y="0"/>
                  <a:pt x="368206" y="2267"/>
                  <a:pt x="389297" y="6583"/>
                </a:cubicBezTo>
                <a:lnTo>
                  <a:pt x="440727" y="22547"/>
                </a:lnTo>
                <a:lnTo>
                  <a:pt x="448142" y="46436"/>
                </a:lnTo>
                <a:cubicBezTo>
                  <a:pt x="452458" y="67528"/>
                  <a:pt x="454725" y="89366"/>
                  <a:pt x="454725" y="111733"/>
                </a:cubicBezTo>
                <a:cubicBezTo>
                  <a:pt x="454725" y="290673"/>
                  <a:pt x="309665" y="435733"/>
                  <a:pt x="130725" y="435733"/>
                </a:cubicBezTo>
                <a:cubicBezTo>
                  <a:pt x="108358" y="435733"/>
                  <a:pt x="86520" y="433467"/>
                  <a:pt x="65428" y="429151"/>
                </a:cubicBezTo>
                <a:lnTo>
                  <a:pt x="13998" y="413186"/>
                </a:lnTo>
                <a:lnTo>
                  <a:pt x="6583" y="389297"/>
                </a:lnTo>
                <a:cubicBezTo>
                  <a:pt x="2267" y="368206"/>
                  <a:pt x="0" y="346368"/>
                  <a:pt x="0" y="324000"/>
                </a:cubicBezTo>
                <a:cubicBezTo>
                  <a:pt x="0" y="145060"/>
                  <a:pt x="145060" y="0"/>
                  <a:pt x="32400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165942B-7FD3-4842-9AE1-B31FDE0FDBEE}"/>
              </a:ext>
            </a:extLst>
          </p:cNvPr>
          <p:cNvSpPr/>
          <p:nvPr/>
        </p:nvSpPr>
        <p:spPr>
          <a:xfrm>
            <a:off x="3054071" y="1955644"/>
            <a:ext cx="1458767" cy="1706379"/>
          </a:xfrm>
          <a:prstGeom prst="rect">
            <a:avLst/>
          </a:prstGeom>
          <a:solidFill>
            <a:schemeClr val="bg1">
              <a:alpha val="7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B9FB85D-A373-4058-9F8C-81D83A21EBBC}"/>
              </a:ext>
            </a:extLst>
          </p:cNvPr>
          <p:cNvSpPr/>
          <p:nvPr/>
        </p:nvSpPr>
        <p:spPr>
          <a:xfrm>
            <a:off x="3054071" y="1826655"/>
            <a:ext cx="1458767" cy="1706379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51749CC4-3F4F-4750-9263-07CB6FE88CC8}"/>
              </a:ext>
            </a:extLst>
          </p:cNvPr>
          <p:cNvSpPr/>
          <p:nvPr/>
        </p:nvSpPr>
        <p:spPr>
          <a:xfrm>
            <a:off x="2367822" y="2808834"/>
            <a:ext cx="2831273" cy="1393163"/>
          </a:xfrm>
          <a:custGeom>
            <a:avLst/>
            <a:gdLst>
              <a:gd name="connsiteX0" fmla="*/ 0 w 647413"/>
              <a:gd name="connsiteY0" fmla="*/ 0 h 321091"/>
              <a:gd name="connsiteX1" fmla="*/ 647413 w 647413"/>
              <a:gd name="connsiteY1" fmla="*/ 0 h 321091"/>
              <a:gd name="connsiteX2" fmla="*/ 641123 w 647413"/>
              <a:gd name="connsiteY2" fmla="*/ 62388 h 321091"/>
              <a:gd name="connsiteX3" fmla="*/ 323706 w 647413"/>
              <a:gd name="connsiteY3" fmla="*/ 321091 h 321091"/>
              <a:gd name="connsiteX4" fmla="*/ 6289 w 647413"/>
              <a:gd name="connsiteY4" fmla="*/ 62388 h 32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413" h="321091">
                <a:moveTo>
                  <a:pt x="0" y="0"/>
                </a:moveTo>
                <a:lnTo>
                  <a:pt x="647413" y="0"/>
                </a:lnTo>
                <a:lnTo>
                  <a:pt x="641123" y="62388"/>
                </a:lnTo>
                <a:cubicBezTo>
                  <a:pt x="610912" y="210030"/>
                  <a:pt x="480279" y="321091"/>
                  <a:pt x="323706" y="321091"/>
                </a:cubicBezTo>
                <a:cubicBezTo>
                  <a:pt x="167134" y="321091"/>
                  <a:pt x="36501" y="210030"/>
                  <a:pt x="6289" y="62388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12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F81F8E4A-182E-47FD-A43D-06089E84790A}"/>
              </a:ext>
            </a:extLst>
          </p:cNvPr>
          <p:cNvGrpSpPr/>
          <p:nvPr/>
        </p:nvGrpSpPr>
        <p:grpSpPr>
          <a:xfrm>
            <a:off x="4253844" y="10158404"/>
            <a:ext cx="1619878" cy="1450944"/>
            <a:chOff x="3082750" y="6232475"/>
            <a:chExt cx="1619878" cy="145094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2366463A-8543-45E0-BC3A-AC75B8009EB9}"/>
                </a:ext>
              </a:extLst>
            </p:cNvPr>
            <p:cNvGrpSpPr/>
            <p:nvPr/>
          </p:nvGrpSpPr>
          <p:grpSpPr>
            <a:xfrm>
              <a:off x="3195376" y="6232475"/>
              <a:ext cx="1386672" cy="849116"/>
              <a:chOff x="3195376" y="6232475"/>
              <a:chExt cx="1386672" cy="849116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633A265-D63B-48A6-B4B6-35AE2FE60C61}"/>
                  </a:ext>
                </a:extLst>
              </p:cNvPr>
              <p:cNvSpPr/>
              <p:nvPr/>
            </p:nvSpPr>
            <p:spPr>
              <a:xfrm>
                <a:off x="3195376" y="6232475"/>
                <a:ext cx="1386672" cy="84911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B9170C98-A3F8-46D1-9BB1-9B8C0B9C6FA7}"/>
                  </a:ext>
                </a:extLst>
              </p:cNvPr>
              <p:cNvSpPr/>
              <p:nvPr/>
            </p:nvSpPr>
            <p:spPr>
              <a:xfrm>
                <a:off x="3480694" y="6232475"/>
                <a:ext cx="1101354" cy="849116"/>
              </a:xfrm>
              <a:custGeom>
                <a:avLst/>
                <a:gdLst>
                  <a:gd name="connsiteX0" fmla="*/ 730419 w 1101354"/>
                  <a:gd name="connsiteY0" fmla="*/ 0 h 849116"/>
                  <a:gd name="connsiteX1" fmla="*/ 1101354 w 1101354"/>
                  <a:gd name="connsiteY1" fmla="*/ 0 h 849116"/>
                  <a:gd name="connsiteX2" fmla="*/ 1101354 w 1101354"/>
                  <a:gd name="connsiteY2" fmla="*/ 849116 h 849116"/>
                  <a:gd name="connsiteX3" fmla="*/ 0 w 1101354"/>
                  <a:gd name="connsiteY3" fmla="*/ 849116 h 849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1354" h="849116">
                    <a:moveTo>
                      <a:pt x="730419" y="0"/>
                    </a:moveTo>
                    <a:lnTo>
                      <a:pt x="1101354" y="0"/>
                    </a:lnTo>
                    <a:lnTo>
                      <a:pt x="1101354" y="849116"/>
                    </a:lnTo>
                    <a:lnTo>
                      <a:pt x="0" y="84911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B90F39C-4BBF-4C16-A29A-40F927D227A8}"/>
                </a:ext>
              </a:extLst>
            </p:cNvPr>
            <p:cNvSpPr/>
            <p:nvPr/>
          </p:nvSpPr>
          <p:spPr>
            <a:xfrm>
              <a:off x="3271576" y="6308675"/>
              <a:ext cx="1234272" cy="6967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梯形 14">
              <a:extLst>
                <a:ext uri="{FF2B5EF4-FFF2-40B4-BE49-F238E27FC236}">
                  <a16:creationId xmlns:a16="http://schemas.microsoft.com/office/drawing/2014/main" id="{FC8A8990-0C68-4E1D-822A-44E27B6E236E}"/>
                </a:ext>
              </a:extLst>
            </p:cNvPr>
            <p:cNvSpPr/>
            <p:nvPr/>
          </p:nvSpPr>
          <p:spPr>
            <a:xfrm>
              <a:off x="3082750" y="7082605"/>
              <a:ext cx="1619878" cy="600814"/>
            </a:xfrm>
            <a:prstGeom prst="trapezoid">
              <a:avLst>
                <a:gd name="adj" fmla="val 1831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33C17B9-8786-4181-99D9-D901FAD8B0B3}"/>
              </a:ext>
            </a:extLst>
          </p:cNvPr>
          <p:cNvGrpSpPr/>
          <p:nvPr/>
        </p:nvGrpSpPr>
        <p:grpSpPr>
          <a:xfrm>
            <a:off x="6115708" y="10158404"/>
            <a:ext cx="1619878" cy="1450944"/>
            <a:chOff x="5463024" y="6132528"/>
            <a:chExt cx="1619878" cy="1450944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535DA7A-A373-4AAF-9928-FE3FD12AF7FD}"/>
                </a:ext>
              </a:extLst>
            </p:cNvPr>
            <p:cNvGrpSpPr/>
            <p:nvPr/>
          </p:nvGrpSpPr>
          <p:grpSpPr>
            <a:xfrm>
              <a:off x="5463024" y="6132528"/>
              <a:ext cx="1619878" cy="1450944"/>
              <a:chOff x="3082750" y="6232475"/>
              <a:chExt cx="1619878" cy="145094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5EDD3732-C90B-4D28-BDDD-D9120ED24CD8}"/>
                  </a:ext>
                </a:extLst>
              </p:cNvPr>
              <p:cNvGrpSpPr/>
              <p:nvPr/>
            </p:nvGrpSpPr>
            <p:grpSpPr>
              <a:xfrm>
                <a:off x="3195376" y="6232475"/>
                <a:ext cx="1386672" cy="849116"/>
                <a:chOff x="3195376" y="6232475"/>
                <a:chExt cx="1386672" cy="849116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3D534590-6B27-4A3D-9256-8E16E8131E2D}"/>
                    </a:ext>
                  </a:extLst>
                </p:cNvPr>
                <p:cNvSpPr/>
                <p:nvPr/>
              </p:nvSpPr>
              <p:spPr>
                <a:xfrm>
                  <a:off x="3195376" y="6232475"/>
                  <a:ext cx="1386672" cy="84911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33E568F4-2857-45B4-BFFD-EB75584B38F4}"/>
                    </a:ext>
                  </a:extLst>
                </p:cNvPr>
                <p:cNvSpPr/>
                <p:nvPr/>
              </p:nvSpPr>
              <p:spPr>
                <a:xfrm>
                  <a:off x="3480694" y="6232475"/>
                  <a:ext cx="1101354" cy="849116"/>
                </a:xfrm>
                <a:custGeom>
                  <a:avLst/>
                  <a:gdLst>
                    <a:gd name="connsiteX0" fmla="*/ 730419 w 1101354"/>
                    <a:gd name="connsiteY0" fmla="*/ 0 h 849116"/>
                    <a:gd name="connsiteX1" fmla="*/ 1101354 w 1101354"/>
                    <a:gd name="connsiteY1" fmla="*/ 0 h 849116"/>
                    <a:gd name="connsiteX2" fmla="*/ 1101354 w 1101354"/>
                    <a:gd name="connsiteY2" fmla="*/ 849116 h 849116"/>
                    <a:gd name="connsiteX3" fmla="*/ 0 w 1101354"/>
                    <a:gd name="connsiteY3" fmla="*/ 849116 h 849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1354" h="849116">
                      <a:moveTo>
                        <a:pt x="730419" y="0"/>
                      </a:moveTo>
                      <a:lnTo>
                        <a:pt x="1101354" y="0"/>
                      </a:lnTo>
                      <a:lnTo>
                        <a:pt x="1101354" y="849116"/>
                      </a:lnTo>
                      <a:lnTo>
                        <a:pt x="0" y="849116"/>
                      </a:ln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1DDF515-9ED7-4928-9AF5-AB9C48EE8380}"/>
                  </a:ext>
                </a:extLst>
              </p:cNvPr>
              <p:cNvSpPr/>
              <p:nvPr/>
            </p:nvSpPr>
            <p:spPr>
              <a:xfrm>
                <a:off x="3271576" y="6308675"/>
                <a:ext cx="1234272" cy="69671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梯形 19">
                <a:extLst>
                  <a:ext uri="{FF2B5EF4-FFF2-40B4-BE49-F238E27FC236}">
                    <a16:creationId xmlns:a16="http://schemas.microsoft.com/office/drawing/2014/main" id="{D95357BC-DFA2-4A9B-9877-3C39FFD5D471}"/>
                  </a:ext>
                </a:extLst>
              </p:cNvPr>
              <p:cNvSpPr/>
              <p:nvPr/>
            </p:nvSpPr>
            <p:spPr>
              <a:xfrm>
                <a:off x="3082750" y="7082605"/>
                <a:ext cx="1619878" cy="600814"/>
              </a:xfrm>
              <a:prstGeom prst="trapezoid">
                <a:avLst>
                  <a:gd name="adj" fmla="val 1831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6BCDD80-B553-457E-913F-6A2D720514FE}"/>
                </a:ext>
              </a:extLst>
            </p:cNvPr>
            <p:cNvSpPr/>
            <p:nvPr/>
          </p:nvSpPr>
          <p:spPr>
            <a:xfrm>
              <a:off x="5728986" y="6317174"/>
              <a:ext cx="1080000" cy="50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686173B-34EF-4C76-81BA-273614C05F3D}"/>
                </a:ext>
              </a:extLst>
            </p:cNvPr>
            <p:cNvSpPr/>
            <p:nvPr/>
          </p:nvSpPr>
          <p:spPr>
            <a:xfrm>
              <a:off x="5728986" y="6460528"/>
              <a:ext cx="972000" cy="504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D5267CA-AF4C-43B1-BAFE-4B1252FAF07E}"/>
                </a:ext>
              </a:extLst>
            </p:cNvPr>
            <p:cNvSpPr/>
            <p:nvPr/>
          </p:nvSpPr>
          <p:spPr>
            <a:xfrm>
              <a:off x="5731282" y="6603882"/>
              <a:ext cx="792000" cy="504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E0CAE10-9C89-412F-AF72-D8B5FEF7308F}"/>
              </a:ext>
            </a:extLst>
          </p:cNvPr>
          <p:cNvGrpSpPr/>
          <p:nvPr/>
        </p:nvGrpSpPr>
        <p:grpSpPr>
          <a:xfrm>
            <a:off x="1902459" y="1486502"/>
            <a:ext cx="5070079" cy="3291902"/>
            <a:chOff x="1902459" y="1486502"/>
            <a:chExt cx="5070079" cy="329190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FB02387-AA9C-4C16-B27E-3C4B98589058}"/>
                </a:ext>
              </a:extLst>
            </p:cNvPr>
            <p:cNvSpPr/>
            <p:nvPr/>
          </p:nvSpPr>
          <p:spPr>
            <a:xfrm>
              <a:off x="1902459" y="1486502"/>
              <a:ext cx="5070079" cy="32919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01600" algn="ctr" rotWithShape="0">
                <a:srgbClr val="132B3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https://timgsa.baidu.com/timg?image&amp;quality=80&amp;size=b9999_10000&amp;sec=1550497159086&amp;di=c2d4b2fccb978584bcf75ed53cd8181d&amp;imgtype=0&amp;src=http%3A%2F%2Fbpic.588ku.com%2Fback_pic%2F00%2F10%2F20%2F745631f6cd61d18.jpg">
              <a:extLst>
                <a:ext uri="{FF2B5EF4-FFF2-40B4-BE49-F238E27FC236}">
                  <a16:creationId xmlns:a16="http://schemas.microsoft.com/office/drawing/2014/main" id="{7181AD44-AE01-46EB-B041-F8C1649FBE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5" r="9694"/>
            <a:stretch/>
          </p:blipFill>
          <p:spPr bwMode="auto">
            <a:xfrm>
              <a:off x="1902459" y="1486502"/>
              <a:ext cx="5070079" cy="3291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BF6F5D45-4297-4720-AE1A-898353699A64}"/>
              </a:ext>
            </a:extLst>
          </p:cNvPr>
          <p:cNvSpPr txBox="1"/>
          <p:nvPr/>
        </p:nvSpPr>
        <p:spPr>
          <a:xfrm>
            <a:off x="3576173" y="2932398"/>
            <a:ext cx="1722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5FE5DD"/>
                </a:solidFill>
                <a:latin typeface="Tw Cen MT" panose="020B0602020104020603" pitchFamily="34" charset="0"/>
              </a:rPr>
              <a:t>Emerald</a:t>
            </a:r>
            <a:r>
              <a:rPr lang="en-US" altLang="zh-CN" sz="2000" dirty="0">
                <a:solidFill>
                  <a:schemeClr val="bg1"/>
                </a:solidFill>
                <a:latin typeface="Tw Cen MT" panose="020B0602020104020603" pitchFamily="34" charset="0"/>
              </a:rPr>
              <a:t> Studio</a:t>
            </a:r>
            <a:endParaRPr lang="zh-CN" altLang="en-US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43" name="Picture 2" descr="https://timgsa.baidu.com/timg?image&amp;quality=80&amp;size=b9999_10000&amp;sec=1550497159086&amp;di=c2d4b2fccb978584bcf75ed53cd8181d&amp;imgtype=0&amp;src=http%3A%2F%2Fbpic.588ku.com%2Fback_pic%2F00%2F10%2F20%2F745631f6cd61d18.jpg">
            <a:extLst>
              <a:ext uri="{FF2B5EF4-FFF2-40B4-BE49-F238E27FC236}">
                <a16:creationId xmlns:a16="http://schemas.microsoft.com/office/drawing/2014/main" id="{FE34122E-FEFF-4361-A426-20C5741FF5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3" t="35483" r="63739" b="25564"/>
          <a:stretch/>
        </p:blipFill>
        <p:spPr bwMode="auto">
          <a:xfrm>
            <a:off x="8204278" y="3941379"/>
            <a:ext cx="1247461" cy="128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6C03156B-D89C-457F-9B9D-79B8DDC76ED8}"/>
              </a:ext>
            </a:extLst>
          </p:cNvPr>
          <p:cNvSpPr/>
          <p:nvPr/>
        </p:nvSpPr>
        <p:spPr>
          <a:xfrm>
            <a:off x="7353670" y="2287251"/>
            <a:ext cx="1080000" cy="1080000"/>
          </a:xfrm>
          <a:prstGeom prst="ellipse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7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50497159086&amp;di=c2d4b2fccb978584bcf75ed53cd8181d&amp;imgtype=0&amp;src=http%3A%2F%2Fbpic.588ku.com%2Fback_pic%2F00%2F10%2F20%2F745631f6cd61d18.jpg">
            <a:extLst>
              <a:ext uri="{FF2B5EF4-FFF2-40B4-BE49-F238E27FC236}">
                <a16:creationId xmlns:a16="http://schemas.microsoft.com/office/drawing/2014/main" id="{7181AD44-AE01-46EB-B041-F8C1649FB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75" r="9694"/>
          <a:stretch/>
        </p:blipFill>
        <p:spPr bwMode="auto">
          <a:xfrm>
            <a:off x="1902459" y="1486502"/>
            <a:ext cx="5070079" cy="3291902"/>
          </a:xfrm>
          <a:prstGeom prst="rect">
            <a:avLst/>
          </a:prstGeom>
          <a:noFill/>
          <a:effectLst>
            <a:outerShdw blurRad="1016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F81F8E4A-182E-47FD-A43D-06089E84790A}"/>
              </a:ext>
            </a:extLst>
          </p:cNvPr>
          <p:cNvGrpSpPr/>
          <p:nvPr/>
        </p:nvGrpSpPr>
        <p:grpSpPr>
          <a:xfrm>
            <a:off x="4253844" y="10158404"/>
            <a:ext cx="1619878" cy="1450944"/>
            <a:chOff x="3082750" y="6232475"/>
            <a:chExt cx="1619878" cy="145094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2366463A-8543-45E0-BC3A-AC75B8009EB9}"/>
                </a:ext>
              </a:extLst>
            </p:cNvPr>
            <p:cNvGrpSpPr/>
            <p:nvPr/>
          </p:nvGrpSpPr>
          <p:grpSpPr>
            <a:xfrm>
              <a:off x="3195376" y="6232475"/>
              <a:ext cx="1386672" cy="849116"/>
              <a:chOff x="3195376" y="6232475"/>
              <a:chExt cx="1386672" cy="849116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633A265-D63B-48A6-B4B6-35AE2FE60C61}"/>
                  </a:ext>
                </a:extLst>
              </p:cNvPr>
              <p:cNvSpPr/>
              <p:nvPr/>
            </p:nvSpPr>
            <p:spPr>
              <a:xfrm>
                <a:off x="3195376" y="6232475"/>
                <a:ext cx="1386672" cy="84911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B9170C98-A3F8-46D1-9BB1-9B8C0B9C6FA7}"/>
                  </a:ext>
                </a:extLst>
              </p:cNvPr>
              <p:cNvSpPr/>
              <p:nvPr/>
            </p:nvSpPr>
            <p:spPr>
              <a:xfrm>
                <a:off x="3480694" y="6232475"/>
                <a:ext cx="1101354" cy="849116"/>
              </a:xfrm>
              <a:custGeom>
                <a:avLst/>
                <a:gdLst>
                  <a:gd name="connsiteX0" fmla="*/ 730419 w 1101354"/>
                  <a:gd name="connsiteY0" fmla="*/ 0 h 849116"/>
                  <a:gd name="connsiteX1" fmla="*/ 1101354 w 1101354"/>
                  <a:gd name="connsiteY1" fmla="*/ 0 h 849116"/>
                  <a:gd name="connsiteX2" fmla="*/ 1101354 w 1101354"/>
                  <a:gd name="connsiteY2" fmla="*/ 849116 h 849116"/>
                  <a:gd name="connsiteX3" fmla="*/ 0 w 1101354"/>
                  <a:gd name="connsiteY3" fmla="*/ 849116 h 849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1354" h="849116">
                    <a:moveTo>
                      <a:pt x="730419" y="0"/>
                    </a:moveTo>
                    <a:lnTo>
                      <a:pt x="1101354" y="0"/>
                    </a:lnTo>
                    <a:lnTo>
                      <a:pt x="1101354" y="849116"/>
                    </a:lnTo>
                    <a:lnTo>
                      <a:pt x="0" y="84911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B90F39C-4BBF-4C16-A29A-40F927D227A8}"/>
                </a:ext>
              </a:extLst>
            </p:cNvPr>
            <p:cNvSpPr/>
            <p:nvPr/>
          </p:nvSpPr>
          <p:spPr>
            <a:xfrm>
              <a:off x="3271576" y="6308675"/>
              <a:ext cx="1234272" cy="6967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梯形 14">
              <a:extLst>
                <a:ext uri="{FF2B5EF4-FFF2-40B4-BE49-F238E27FC236}">
                  <a16:creationId xmlns:a16="http://schemas.microsoft.com/office/drawing/2014/main" id="{FC8A8990-0C68-4E1D-822A-44E27B6E236E}"/>
                </a:ext>
              </a:extLst>
            </p:cNvPr>
            <p:cNvSpPr/>
            <p:nvPr/>
          </p:nvSpPr>
          <p:spPr>
            <a:xfrm>
              <a:off x="3082750" y="7082605"/>
              <a:ext cx="1619878" cy="600814"/>
            </a:xfrm>
            <a:prstGeom prst="trapezoid">
              <a:avLst>
                <a:gd name="adj" fmla="val 1831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33C17B9-8786-4181-99D9-D901FAD8B0B3}"/>
              </a:ext>
            </a:extLst>
          </p:cNvPr>
          <p:cNvGrpSpPr/>
          <p:nvPr/>
        </p:nvGrpSpPr>
        <p:grpSpPr>
          <a:xfrm>
            <a:off x="6115708" y="10158404"/>
            <a:ext cx="1619878" cy="1450944"/>
            <a:chOff x="5463024" y="6132528"/>
            <a:chExt cx="1619878" cy="1450944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535DA7A-A373-4AAF-9928-FE3FD12AF7FD}"/>
                </a:ext>
              </a:extLst>
            </p:cNvPr>
            <p:cNvGrpSpPr/>
            <p:nvPr/>
          </p:nvGrpSpPr>
          <p:grpSpPr>
            <a:xfrm>
              <a:off x="5463024" y="6132528"/>
              <a:ext cx="1619878" cy="1450944"/>
              <a:chOff x="3082750" y="6232475"/>
              <a:chExt cx="1619878" cy="145094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5EDD3732-C90B-4D28-BDDD-D9120ED24CD8}"/>
                  </a:ext>
                </a:extLst>
              </p:cNvPr>
              <p:cNvGrpSpPr/>
              <p:nvPr/>
            </p:nvGrpSpPr>
            <p:grpSpPr>
              <a:xfrm>
                <a:off x="3195376" y="6232475"/>
                <a:ext cx="1386672" cy="849116"/>
                <a:chOff x="3195376" y="6232475"/>
                <a:chExt cx="1386672" cy="849116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3D534590-6B27-4A3D-9256-8E16E8131E2D}"/>
                    </a:ext>
                  </a:extLst>
                </p:cNvPr>
                <p:cNvSpPr/>
                <p:nvPr/>
              </p:nvSpPr>
              <p:spPr>
                <a:xfrm>
                  <a:off x="3195376" y="6232475"/>
                  <a:ext cx="1386672" cy="84911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33E568F4-2857-45B4-BFFD-EB75584B38F4}"/>
                    </a:ext>
                  </a:extLst>
                </p:cNvPr>
                <p:cNvSpPr/>
                <p:nvPr/>
              </p:nvSpPr>
              <p:spPr>
                <a:xfrm>
                  <a:off x="3480694" y="6232475"/>
                  <a:ext cx="1101354" cy="849116"/>
                </a:xfrm>
                <a:custGeom>
                  <a:avLst/>
                  <a:gdLst>
                    <a:gd name="connsiteX0" fmla="*/ 730419 w 1101354"/>
                    <a:gd name="connsiteY0" fmla="*/ 0 h 849116"/>
                    <a:gd name="connsiteX1" fmla="*/ 1101354 w 1101354"/>
                    <a:gd name="connsiteY1" fmla="*/ 0 h 849116"/>
                    <a:gd name="connsiteX2" fmla="*/ 1101354 w 1101354"/>
                    <a:gd name="connsiteY2" fmla="*/ 849116 h 849116"/>
                    <a:gd name="connsiteX3" fmla="*/ 0 w 1101354"/>
                    <a:gd name="connsiteY3" fmla="*/ 849116 h 849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1354" h="849116">
                      <a:moveTo>
                        <a:pt x="730419" y="0"/>
                      </a:moveTo>
                      <a:lnTo>
                        <a:pt x="1101354" y="0"/>
                      </a:lnTo>
                      <a:lnTo>
                        <a:pt x="1101354" y="849116"/>
                      </a:lnTo>
                      <a:lnTo>
                        <a:pt x="0" y="849116"/>
                      </a:ln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1DDF515-9ED7-4928-9AF5-AB9C48EE8380}"/>
                  </a:ext>
                </a:extLst>
              </p:cNvPr>
              <p:cNvSpPr/>
              <p:nvPr/>
            </p:nvSpPr>
            <p:spPr>
              <a:xfrm>
                <a:off x="3271576" y="6308675"/>
                <a:ext cx="1234272" cy="69671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梯形 19">
                <a:extLst>
                  <a:ext uri="{FF2B5EF4-FFF2-40B4-BE49-F238E27FC236}">
                    <a16:creationId xmlns:a16="http://schemas.microsoft.com/office/drawing/2014/main" id="{D95357BC-DFA2-4A9B-9877-3C39FFD5D471}"/>
                  </a:ext>
                </a:extLst>
              </p:cNvPr>
              <p:cNvSpPr/>
              <p:nvPr/>
            </p:nvSpPr>
            <p:spPr>
              <a:xfrm>
                <a:off x="3082750" y="7082605"/>
                <a:ext cx="1619878" cy="600814"/>
              </a:xfrm>
              <a:prstGeom prst="trapezoid">
                <a:avLst>
                  <a:gd name="adj" fmla="val 1831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6BCDD80-B553-457E-913F-6A2D720514FE}"/>
                </a:ext>
              </a:extLst>
            </p:cNvPr>
            <p:cNvSpPr/>
            <p:nvPr/>
          </p:nvSpPr>
          <p:spPr>
            <a:xfrm>
              <a:off x="5728986" y="6317174"/>
              <a:ext cx="1080000" cy="50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686173B-34EF-4C76-81BA-273614C05F3D}"/>
                </a:ext>
              </a:extLst>
            </p:cNvPr>
            <p:cNvSpPr/>
            <p:nvPr/>
          </p:nvSpPr>
          <p:spPr>
            <a:xfrm>
              <a:off x="5728986" y="6460528"/>
              <a:ext cx="972000" cy="504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D5267CA-AF4C-43B1-BAFE-4B1252FAF07E}"/>
                </a:ext>
              </a:extLst>
            </p:cNvPr>
            <p:cNvSpPr/>
            <p:nvPr/>
          </p:nvSpPr>
          <p:spPr>
            <a:xfrm>
              <a:off x="5731282" y="6603882"/>
              <a:ext cx="792000" cy="504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BF6F5D45-4297-4720-AE1A-898353699A64}"/>
              </a:ext>
            </a:extLst>
          </p:cNvPr>
          <p:cNvSpPr txBox="1"/>
          <p:nvPr/>
        </p:nvSpPr>
        <p:spPr>
          <a:xfrm>
            <a:off x="3576173" y="2932398"/>
            <a:ext cx="1722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5FE5DD"/>
                </a:solidFill>
                <a:latin typeface="Tw Cen MT" panose="020B0602020104020603" pitchFamily="34" charset="0"/>
              </a:rPr>
              <a:t>Emerald</a:t>
            </a:r>
            <a:r>
              <a:rPr lang="en-US" altLang="zh-CN" sz="2000" dirty="0">
                <a:solidFill>
                  <a:schemeClr val="bg1"/>
                </a:solidFill>
                <a:latin typeface="Tw Cen MT" panose="020B0602020104020603" pitchFamily="34" charset="0"/>
              </a:rPr>
              <a:t> Studio</a:t>
            </a:r>
            <a:endParaRPr lang="zh-CN" altLang="en-US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43" name="Picture 2" descr="https://timgsa.baidu.com/timg?image&amp;quality=80&amp;size=b9999_10000&amp;sec=1550497159086&amp;di=c2d4b2fccb978584bcf75ed53cd8181d&amp;imgtype=0&amp;src=http%3A%2F%2Fbpic.588ku.com%2Fback_pic%2F00%2F10%2F20%2F745631f6cd61d18.jpg">
            <a:extLst>
              <a:ext uri="{FF2B5EF4-FFF2-40B4-BE49-F238E27FC236}">
                <a16:creationId xmlns:a16="http://schemas.microsoft.com/office/drawing/2014/main" id="{FE34122E-FEFF-4361-A426-20C5741FF5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3" t="35483" r="63739" b="25564"/>
          <a:stretch/>
        </p:blipFill>
        <p:spPr bwMode="auto">
          <a:xfrm>
            <a:off x="8204278" y="3941379"/>
            <a:ext cx="1247461" cy="128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6C03156B-D89C-457F-9B9D-79B8DDC76ED8}"/>
              </a:ext>
            </a:extLst>
          </p:cNvPr>
          <p:cNvSpPr/>
          <p:nvPr/>
        </p:nvSpPr>
        <p:spPr>
          <a:xfrm>
            <a:off x="7353670" y="2287251"/>
            <a:ext cx="1080000" cy="1080000"/>
          </a:xfrm>
          <a:prstGeom prst="ellipse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5C19D5-F196-4523-84A7-522BA6317A6D}"/>
              </a:ext>
            </a:extLst>
          </p:cNvPr>
          <p:cNvSpPr txBox="1"/>
          <p:nvPr/>
        </p:nvSpPr>
        <p:spPr>
          <a:xfrm>
            <a:off x="5059806" y="270230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开发预览版</a:t>
            </a:r>
          </a:p>
        </p:txBody>
      </p:sp>
    </p:spTree>
    <p:extLst>
      <p:ext uri="{BB962C8B-B14F-4D97-AF65-F5344CB8AC3E}">
        <p14:creationId xmlns:p14="http://schemas.microsoft.com/office/powerpoint/2010/main" val="232901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10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Tw Cen MT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58</cp:revision>
  <dcterms:created xsi:type="dcterms:W3CDTF">2019-02-17T11:33:50Z</dcterms:created>
  <dcterms:modified xsi:type="dcterms:W3CDTF">2019-03-09T14:06:18Z</dcterms:modified>
</cp:coreProperties>
</file>