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65" r:id="rId4"/>
    <p:sldId id="264" r:id="rId5"/>
    <p:sldId id="269" r:id="rId6"/>
    <p:sldId id="266" r:id="rId7"/>
    <p:sldId id="270" r:id="rId8"/>
    <p:sldId id="262" r:id="rId9"/>
    <p:sldId id="267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58"/>
    <a:srgbClr val="1FBFB4"/>
    <a:srgbClr val="6EE5DD"/>
    <a:srgbClr val="4B5E58"/>
    <a:srgbClr val="404046"/>
    <a:srgbClr val="FE3802"/>
    <a:srgbClr val="ED6461"/>
    <a:srgbClr val="7BE5DD"/>
    <a:srgbClr val="FFB242"/>
    <a:srgbClr val="FDC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12" d="100"/>
          <a:sy n="112" d="100"/>
        </p:scale>
        <p:origin x="-2856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5.png"/><Relationship Id="rId4" Type="http://schemas.openxmlformats.org/officeDocument/2006/relationships/hyperlink" Target="https://pixabay.com/zh/%E6%A2%85%E8%8A%B1-%E6%98%A5%E5%A4%A9-%E7%99%BD%E8%89%B2%E7%9A%84%E8%8A%B1-%E6%97%A5%E6%9C%AC-%E9%B2%9C%E8%8A%B1-%E7%99%BD%E6%A2%85-%E7%99%BD-%E8%8A%B1%E7%93%A3-%E7%9B%9B%E5%BC%80-2239811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2434290" y="4517262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2799921" y="483457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6C64902-F571-4444-AD67-F929E71D7DFC}"/>
              </a:ext>
            </a:extLst>
          </p:cNvPr>
          <p:cNvSpPr/>
          <p:nvPr/>
        </p:nvSpPr>
        <p:spPr>
          <a:xfrm>
            <a:off x="3298327" y="1755773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A8A1478-96BE-4141-AFC9-41EEBC28F583}"/>
              </a:ext>
            </a:extLst>
          </p:cNvPr>
          <p:cNvGrpSpPr>
            <a:grpSpLocks noChangeAspect="1"/>
          </p:cNvGrpSpPr>
          <p:nvPr/>
        </p:nvGrpSpPr>
        <p:grpSpPr>
          <a:xfrm>
            <a:off x="3513921" y="1894861"/>
            <a:ext cx="221389" cy="374400"/>
            <a:chOff x="2064310" y="1674512"/>
            <a:chExt cx="560873" cy="94851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5538A0D-7B47-4EBB-9F6E-7BD29003E58B}"/>
                </a:ext>
              </a:extLst>
            </p:cNvPr>
            <p:cNvSpPr/>
            <p:nvPr/>
          </p:nvSpPr>
          <p:spPr>
            <a:xfrm>
              <a:off x="2064310" y="1674513"/>
              <a:ext cx="560873" cy="948510"/>
            </a:xfrm>
            <a:prstGeom prst="roundRect">
              <a:avLst>
                <a:gd name="adj" fmla="val 48664"/>
              </a:avLst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l="100000" b="100000"/>
              </a:path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608A459B-6E89-466E-829F-A02063705669}"/>
                </a:ext>
              </a:extLst>
            </p:cNvPr>
            <p:cNvSpPr/>
            <p:nvPr/>
          </p:nvSpPr>
          <p:spPr>
            <a:xfrm flipH="1" flipV="1">
              <a:off x="2343291" y="1674512"/>
              <a:ext cx="280800" cy="556780"/>
            </a:xfrm>
            <a:custGeom>
              <a:avLst/>
              <a:gdLst>
                <a:gd name="connsiteX0" fmla="*/ 280800 w 281163"/>
                <a:gd name="connsiteY0" fmla="*/ 576780 h 576780"/>
                <a:gd name="connsiteX1" fmla="*/ 0 w 281163"/>
                <a:gd name="connsiteY1" fmla="*/ 295600 h 576780"/>
                <a:gd name="connsiteX2" fmla="*/ 0 w 281163"/>
                <a:gd name="connsiteY2" fmla="*/ 195180 h 576780"/>
                <a:gd name="connsiteX3" fmla="*/ 363 w 281163"/>
                <a:gd name="connsiteY3" fmla="*/ 195180 h 576780"/>
                <a:gd name="connsiteX4" fmla="*/ 363 w 281163"/>
                <a:gd name="connsiteY4" fmla="*/ 0 h 576780"/>
                <a:gd name="connsiteX5" fmla="*/ 278036 w 281163"/>
                <a:gd name="connsiteY5" fmla="*/ 195180 h 576780"/>
                <a:gd name="connsiteX6" fmla="*/ 280800 w 281163"/>
                <a:gd name="connsiteY6" fmla="*/ 195180 h 576780"/>
                <a:gd name="connsiteX7" fmla="*/ 280800 w 281163"/>
                <a:gd name="connsiteY7" fmla="*/ 197123 h 576780"/>
                <a:gd name="connsiteX8" fmla="*/ 281163 w 281163"/>
                <a:gd name="connsiteY8" fmla="*/ 197378 h 576780"/>
                <a:gd name="connsiteX9" fmla="*/ 280800 w 281163"/>
                <a:gd name="connsiteY9" fmla="*/ 197378 h 57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163" h="576780">
                  <a:moveTo>
                    <a:pt x="280800" y="576780"/>
                  </a:moveTo>
                  <a:cubicBezTo>
                    <a:pt x="125719" y="576780"/>
                    <a:pt x="0" y="450891"/>
                    <a:pt x="0" y="295600"/>
                  </a:cubicBezTo>
                  <a:lnTo>
                    <a:pt x="0" y="195180"/>
                  </a:lnTo>
                  <a:lnTo>
                    <a:pt x="363" y="195180"/>
                  </a:lnTo>
                  <a:lnTo>
                    <a:pt x="363" y="0"/>
                  </a:lnTo>
                  <a:lnTo>
                    <a:pt x="278036" y="195180"/>
                  </a:lnTo>
                  <a:lnTo>
                    <a:pt x="280800" y="195180"/>
                  </a:lnTo>
                  <a:lnTo>
                    <a:pt x="280800" y="197123"/>
                  </a:lnTo>
                  <a:lnTo>
                    <a:pt x="281163" y="197378"/>
                  </a:lnTo>
                  <a:lnTo>
                    <a:pt x="280800" y="19737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80D658E-8CEB-4A64-9614-9EACEF895AC6}"/>
                </a:ext>
              </a:extLst>
            </p:cNvPr>
            <p:cNvSpPr/>
            <p:nvPr/>
          </p:nvSpPr>
          <p:spPr>
            <a:xfrm>
              <a:off x="2299503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023286B-947C-4B2C-9183-D4DB91296FC8}"/>
              </a:ext>
            </a:extLst>
          </p:cNvPr>
          <p:cNvSpPr/>
          <p:nvPr/>
        </p:nvSpPr>
        <p:spPr>
          <a:xfrm flipH="1">
            <a:off x="4077666" y="1755773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F8C88DA-CEA8-42A6-B3ED-1DF64F2F79DA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293260" y="1894861"/>
            <a:ext cx="221389" cy="374400"/>
            <a:chOff x="2064310" y="1674512"/>
            <a:chExt cx="560873" cy="94851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50F186B-4F45-4C9C-825D-66E3C6C2F352}"/>
                </a:ext>
              </a:extLst>
            </p:cNvPr>
            <p:cNvSpPr/>
            <p:nvPr/>
          </p:nvSpPr>
          <p:spPr>
            <a:xfrm>
              <a:off x="2064310" y="1674513"/>
              <a:ext cx="560873" cy="948510"/>
            </a:xfrm>
            <a:prstGeom prst="roundRect">
              <a:avLst>
                <a:gd name="adj" fmla="val 48664"/>
              </a:avLst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l="100000" b="100000"/>
              </a:path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5A389DD-9D71-4CF5-9573-91C24BA0CDF6}"/>
                </a:ext>
              </a:extLst>
            </p:cNvPr>
            <p:cNvSpPr/>
            <p:nvPr/>
          </p:nvSpPr>
          <p:spPr>
            <a:xfrm flipH="1" flipV="1">
              <a:off x="2343291" y="1674512"/>
              <a:ext cx="280800" cy="556780"/>
            </a:xfrm>
            <a:custGeom>
              <a:avLst/>
              <a:gdLst>
                <a:gd name="connsiteX0" fmla="*/ 280800 w 281163"/>
                <a:gd name="connsiteY0" fmla="*/ 576780 h 576780"/>
                <a:gd name="connsiteX1" fmla="*/ 0 w 281163"/>
                <a:gd name="connsiteY1" fmla="*/ 295600 h 576780"/>
                <a:gd name="connsiteX2" fmla="*/ 0 w 281163"/>
                <a:gd name="connsiteY2" fmla="*/ 195180 h 576780"/>
                <a:gd name="connsiteX3" fmla="*/ 363 w 281163"/>
                <a:gd name="connsiteY3" fmla="*/ 195180 h 576780"/>
                <a:gd name="connsiteX4" fmla="*/ 363 w 281163"/>
                <a:gd name="connsiteY4" fmla="*/ 0 h 576780"/>
                <a:gd name="connsiteX5" fmla="*/ 278036 w 281163"/>
                <a:gd name="connsiteY5" fmla="*/ 195180 h 576780"/>
                <a:gd name="connsiteX6" fmla="*/ 280800 w 281163"/>
                <a:gd name="connsiteY6" fmla="*/ 195180 h 576780"/>
                <a:gd name="connsiteX7" fmla="*/ 280800 w 281163"/>
                <a:gd name="connsiteY7" fmla="*/ 197123 h 576780"/>
                <a:gd name="connsiteX8" fmla="*/ 281163 w 281163"/>
                <a:gd name="connsiteY8" fmla="*/ 197378 h 576780"/>
                <a:gd name="connsiteX9" fmla="*/ 280800 w 281163"/>
                <a:gd name="connsiteY9" fmla="*/ 197378 h 57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163" h="576780">
                  <a:moveTo>
                    <a:pt x="280800" y="576780"/>
                  </a:moveTo>
                  <a:cubicBezTo>
                    <a:pt x="125719" y="576780"/>
                    <a:pt x="0" y="450891"/>
                    <a:pt x="0" y="295600"/>
                  </a:cubicBezTo>
                  <a:lnTo>
                    <a:pt x="0" y="195180"/>
                  </a:lnTo>
                  <a:lnTo>
                    <a:pt x="363" y="195180"/>
                  </a:lnTo>
                  <a:lnTo>
                    <a:pt x="363" y="0"/>
                  </a:lnTo>
                  <a:lnTo>
                    <a:pt x="278036" y="195180"/>
                  </a:lnTo>
                  <a:lnTo>
                    <a:pt x="280800" y="195180"/>
                  </a:lnTo>
                  <a:lnTo>
                    <a:pt x="280800" y="197123"/>
                  </a:lnTo>
                  <a:lnTo>
                    <a:pt x="281163" y="197378"/>
                  </a:lnTo>
                  <a:lnTo>
                    <a:pt x="280800" y="19737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E2EB8BB-51F8-418D-8304-54678CC51EE7}"/>
                </a:ext>
              </a:extLst>
            </p:cNvPr>
            <p:cNvSpPr/>
            <p:nvPr/>
          </p:nvSpPr>
          <p:spPr>
            <a:xfrm>
              <a:off x="2299503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EC3D5A2-B939-4F6A-A9EB-7CA9F8B3D6E2}"/>
              </a:ext>
            </a:extLst>
          </p:cNvPr>
          <p:cNvSpPr/>
          <p:nvPr/>
        </p:nvSpPr>
        <p:spPr>
          <a:xfrm flipH="1">
            <a:off x="4839559" y="1755773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219E6EF-FB2C-45C7-A913-34CABA39F691}"/>
              </a:ext>
            </a:extLst>
          </p:cNvPr>
          <p:cNvGrpSpPr>
            <a:grpSpLocks noChangeAspect="1"/>
          </p:cNvGrpSpPr>
          <p:nvPr/>
        </p:nvGrpSpPr>
        <p:grpSpPr>
          <a:xfrm>
            <a:off x="5055152" y="1894861"/>
            <a:ext cx="221390" cy="374400"/>
            <a:chOff x="5481345" y="1674513"/>
            <a:chExt cx="560873" cy="948510"/>
          </a:xfr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30000"/>
                </a:schemeClr>
              </a:gs>
            </a:gsLst>
            <a:path path="circle">
              <a:fillToRect l="100000" b="100000"/>
            </a:path>
          </a:gradFill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D37A5EF-7C40-4F77-BFEE-B21D830A1F7F}"/>
                </a:ext>
              </a:extLst>
            </p:cNvPr>
            <p:cNvSpPr/>
            <p:nvPr/>
          </p:nvSpPr>
          <p:spPr>
            <a:xfrm flipH="1">
              <a:off x="5481345" y="1674513"/>
              <a:ext cx="560873" cy="948510"/>
            </a:xfrm>
            <a:prstGeom prst="roundRect">
              <a:avLst>
                <a:gd name="adj" fmla="val 48664"/>
              </a:avLst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1860CF6-2804-43EF-866C-119E57DA52B2}"/>
                </a:ext>
              </a:extLst>
            </p:cNvPr>
            <p:cNvSpPr/>
            <p:nvPr/>
          </p:nvSpPr>
          <p:spPr>
            <a:xfrm flipH="1">
              <a:off x="5719448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8D2F3293-5725-42B8-9AA4-1888FAAA4F8A}"/>
              </a:ext>
            </a:extLst>
          </p:cNvPr>
          <p:cNvSpPr/>
          <p:nvPr/>
        </p:nvSpPr>
        <p:spPr>
          <a:xfrm flipH="1">
            <a:off x="5601453" y="1757889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E5D471D-534A-4B0D-8ACF-0C534BA5AB92}"/>
              </a:ext>
            </a:extLst>
          </p:cNvPr>
          <p:cNvGrpSpPr>
            <a:grpSpLocks noChangeAspect="1"/>
          </p:cNvGrpSpPr>
          <p:nvPr/>
        </p:nvGrpSpPr>
        <p:grpSpPr>
          <a:xfrm>
            <a:off x="5817046" y="1896977"/>
            <a:ext cx="221390" cy="374400"/>
            <a:chOff x="5481345" y="1674513"/>
            <a:chExt cx="560873" cy="94851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F636D9B4-0271-4001-A881-8ADEC6D52B98}"/>
                </a:ext>
              </a:extLst>
            </p:cNvPr>
            <p:cNvSpPr/>
            <p:nvPr/>
          </p:nvSpPr>
          <p:spPr>
            <a:xfrm flipH="1">
              <a:off x="5481345" y="1674513"/>
              <a:ext cx="560873" cy="94851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chemeClr val="bg1">
                    <a:alpha val="7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3C6DF63-AA81-4DC3-9CDA-109A2EFD37B5}"/>
                </a:ext>
              </a:extLst>
            </p:cNvPr>
            <p:cNvSpPr/>
            <p:nvPr/>
          </p:nvSpPr>
          <p:spPr>
            <a:xfrm flipH="1">
              <a:off x="5719448" y="1775035"/>
              <a:ext cx="87577" cy="179543"/>
            </a:xfrm>
            <a:prstGeom prst="roundRect">
              <a:avLst>
                <a:gd name="adj" fmla="val 4866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FA2DB047-1ECD-4D25-BC50-ED482E7EECAA}"/>
              </a:ext>
            </a:extLst>
          </p:cNvPr>
          <p:cNvSpPr/>
          <p:nvPr/>
        </p:nvSpPr>
        <p:spPr>
          <a:xfrm>
            <a:off x="4077666" y="2543197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18BBD44-2A9E-4142-B7F6-2694DA5BF701}"/>
              </a:ext>
            </a:extLst>
          </p:cNvPr>
          <p:cNvSpPr/>
          <p:nvPr/>
        </p:nvSpPr>
        <p:spPr>
          <a:xfrm>
            <a:off x="4838612" y="254506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EB7DA8-D769-4C3C-A1BB-66FD26BC7046}"/>
              </a:ext>
            </a:extLst>
          </p:cNvPr>
          <p:cNvSpPr/>
          <p:nvPr/>
        </p:nvSpPr>
        <p:spPr>
          <a:xfrm>
            <a:off x="5599803" y="2543197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47E51C2-63C2-4BE3-9CAC-ECA57AA13193}"/>
              </a:ext>
            </a:extLst>
          </p:cNvPr>
          <p:cNvSpPr/>
          <p:nvPr/>
        </p:nvSpPr>
        <p:spPr>
          <a:xfrm>
            <a:off x="3297566" y="2543197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698C803-7392-4772-9C6A-6E3340F6A99C}"/>
              </a:ext>
            </a:extLst>
          </p:cNvPr>
          <p:cNvGrpSpPr>
            <a:grpSpLocks/>
          </p:cNvGrpSpPr>
          <p:nvPr/>
        </p:nvGrpSpPr>
        <p:grpSpPr>
          <a:xfrm>
            <a:off x="3412981" y="2682285"/>
            <a:ext cx="421746" cy="374400"/>
            <a:chOff x="1874876" y="3087351"/>
            <a:chExt cx="384853" cy="341649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4E1B835B-C91C-43E7-AC40-C94B13EA0B23}"/>
                </a:ext>
              </a:extLst>
            </p:cNvPr>
            <p:cNvSpPr/>
            <p:nvPr/>
          </p:nvSpPr>
          <p:spPr>
            <a:xfrm>
              <a:off x="1874876" y="3087351"/>
              <a:ext cx="384853" cy="34164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D28C12C-F778-4EA0-B67F-EFB5AC75F2A8}"/>
                </a:ext>
              </a:extLst>
            </p:cNvPr>
            <p:cNvSpPr/>
            <p:nvPr/>
          </p:nvSpPr>
          <p:spPr>
            <a:xfrm>
              <a:off x="1874876" y="3087351"/>
              <a:ext cx="384853" cy="72469"/>
            </a:xfrm>
            <a:prstGeom prst="rect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E38747E-A021-4B85-9AC0-C4B6311F0515}"/>
                </a:ext>
              </a:extLst>
            </p:cNvPr>
            <p:cNvSpPr/>
            <p:nvPr/>
          </p:nvSpPr>
          <p:spPr>
            <a:xfrm>
              <a:off x="1907412" y="3192603"/>
              <a:ext cx="288000" cy="2520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F5F3D70-12DE-4C97-A1D5-03B794908077}"/>
                </a:ext>
              </a:extLst>
            </p:cNvPr>
            <p:cNvSpPr/>
            <p:nvPr/>
          </p:nvSpPr>
          <p:spPr>
            <a:xfrm>
              <a:off x="1907412" y="3239942"/>
              <a:ext cx="216000" cy="252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B46A206-8372-46D7-B98D-BF5D55A75677}"/>
                </a:ext>
              </a:extLst>
            </p:cNvPr>
            <p:cNvSpPr/>
            <p:nvPr/>
          </p:nvSpPr>
          <p:spPr>
            <a:xfrm>
              <a:off x="1907412" y="3285972"/>
              <a:ext cx="144000" cy="252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79D7F01-2F08-45A6-958F-DF4D96547685}"/>
              </a:ext>
            </a:extLst>
          </p:cNvPr>
          <p:cNvGrpSpPr/>
          <p:nvPr/>
        </p:nvGrpSpPr>
        <p:grpSpPr>
          <a:xfrm>
            <a:off x="5013254" y="2678752"/>
            <a:ext cx="303292" cy="385200"/>
            <a:chOff x="5013254" y="2685731"/>
            <a:chExt cx="303292" cy="385200"/>
          </a:xfrm>
        </p:grpSpPr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886128E2-921C-47AD-97D3-DA763743AAE0}"/>
                </a:ext>
              </a:extLst>
            </p:cNvPr>
            <p:cNvSpPr>
              <a:spLocks/>
            </p:cNvSpPr>
            <p:nvPr/>
          </p:nvSpPr>
          <p:spPr>
            <a:xfrm flipV="1">
              <a:off x="5013254" y="2685731"/>
              <a:ext cx="303292" cy="385200"/>
            </a:xfrm>
            <a:custGeom>
              <a:avLst/>
              <a:gdLst>
                <a:gd name="connsiteX0" fmla="*/ 192427 w 384854"/>
                <a:gd name="connsiteY0" fmla="*/ 488790 h 488790"/>
                <a:gd name="connsiteX1" fmla="*/ 384854 w 384854"/>
                <a:gd name="connsiteY1" fmla="*/ 296363 h 488790"/>
                <a:gd name="connsiteX2" fmla="*/ 369732 w 384854"/>
                <a:gd name="connsiteY2" fmla="*/ 221462 h 488790"/>
                <a:gd name="connsiteX3" fmla="*/ 344205 w 384854"/>
                <a:gd name="connsiteY3" fmla="*/ 183600 h 488790"/>
                <a:gd name="connsiteX4" fmla="*/ 344613 w 384854"/>
                <a:gd name="connsiteY4" fmla="*/ 183600 h 488790"/>
                <a:gd name="connsiteX5" fmla="*/ 193413 w 384854"/>
                <a:gd name="connsiteY5" fmla="*/ 0 h 488790"/>
                <a:gd name="connsiteX6" fmla="*/ 42213 w 384854"/>
                <a:gd name="connsiteY6" fmla="*/ 183600 h 488790"/>
                <a:gd name="connsiteX7" fmla="*/ 40649 w 384854"/>
                <a:gd name="connsiteY7" fmla="*/ 183600 h 488790"/>
                <a:gd name="connsiteX8" fmla="*/ 15122 w 384854"/>
                <a:gd name="connsiteY8" fmla="*/ 221462 h 488790"/>
                <a:gd name="connsiteX9" fmla="*/ 0 w 384854"/>
                <a:gd name="connsiteY9" fmla="*/ 296363 h 488790"/>
                <a:gd name="connsiteX10" fmla="*/ 192427 w 384854"/>
                <a:gd name="connsiteY10" fmla="*/ 488790 h 48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54" h="488790">
                  <a:moveTo>
                    <a:pt x="192427" y="488790"/>
                  </a:moveTo>
                  <a:cubicBezTo>
                    <a:pt x="298701" y="488790"/>
                    <a:pt x="384854" y="402637"/>
                    <a:pt x="384854" y="296363"/>
                  </a:cubicBezTo>
                  <a:cubicBezTo>
                    <a:pt x="384854" y="269794"/>
                    <a:pt x="379470" y="244483"/>
                    <a:pt x="369732" y="221462"/>
                  </a:cubicBezTo>
                  <a:lnTo>
                    <a:pt x="344205" y="183600"/>
                  </a:lnTo>
                  <a:lnTo>
                    <a:pt x="344613" y="183600"/>
                  </a:lnTo>
                  <a:lnTo>
                    <a:pt x="193413" y="0"/>
                  </a:lnTo>
                  <a:lnTo>
                    <a:pt x="42213" y="183600"/>
                  </a:lnTo>
                  <a:lnTo>
                    <a:pt x="40649" y="183600"/>
                  </a:lnTo>
                  <a:lnTo>
                    <a:pt x="15122" y="221462"/>
                  </a:lnTo>
                  <a:cubicBezTo>
                    <a:pt x="5385" y="244483"/>
                    <a:pt x="0" y="269794"/>
                    <a:pt x="0" y="296363"/>
                  </a:cubicBezTo>
                  <a:cubicBezTo>
                    <a:pt x="0" y="402637"/>
                    <a:pt x="86153" y="488790"/>
                    <a:pt x="192427" y="48879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F5C33EFF-EAD1-47FF-BB3E-4483FAA41040}"/>
                </a:ext>
              </a:extLst>
            </p:cNvPr>
            <p:cNvSpPr/>
            <p:nvPr/>
          </p:nvSpPr>
          <p:spPr>
            <a:xfrm>
              <a:off x="5083900" y="2753789"/>
              <a:ext cx="162000" cy="162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9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49989142-13EA-4367-A7A9-114FB08A3004}"/>
              </a:ext>
            </a:extLst>
          </p:cNvPr>
          <p:cNvGrpSpPr/>
          <p:nvPr/>
        </p:nvGrpSpPr>
        <p:grpSpPr>
          <a:xfrm>
            <a:off x="4211528" y="2677059"/>
            <a:ext cx="384853" cy="384853"/>
            <a:chOff x="4211528" y="2674640"/>
            <a:chExt cx="384853" cy="384853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963AC16-6CE3-4563-9D14-EE6BE2764F11}"/>
                </a:ext>
              </a:extLst>
            </p:cNvPr>
            <p:cNvSpPr/>
            <p:nvPr/>
          </p:nvSpPr>
          <p:spPr>
            <a:xfrm>
              <a:off x="4211528" y="2674640"/>
              <a:ext cx="384853" cy="384853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B096CB8-108A-42D7-8CFD-73F05CE60D5A}"/>
                </a:ext>
              </a:extLst>
            </p:cNvPr>
            <p:cNvSpPr/>
            <p:nvPr/>
          </p:nvSpPr>
          <p:spPr>
            <a:xfrm>
              <a:off x="4211528" y="2674640"/>
              <a:ext cx="384853" cy="384853"/>
            </a:xfrm>
            <a:custGeom>
              <a:avLst/>
              <a:gdLst>
                <a:gd name="connsiteX0" fmla="*/ 0 w 384853"/>
                <a:gd name="connsiteY0" fmla="*/ 0 h 384853"/>
                <a:gd name="connsiteX1" fmla="*/ 1895 w 384853"/>
                <a:gd name="connsiteY1" fmla="*/ 0 h 384853"/>
                <a:gd name="connsiteX2" fmla="*/ 384853 w 384853"/>
                <a:gd name="connsiteY2" fmla="*/ 380280 h 384853"/>
                <a:gd name="connsiteX3" fmla="*/ 384853 w 384853"/>
                <a:gd name="connsiteY3" fmla="*/ 384853 h 384853"/>
                <a:gd name="connsiteX4" fmla="*/ 0 w 384853"/>
                <a:gd name="connsiteY4" fmla="*/ 384853 h 38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853" h="384853">
                  <a:moveTo>
                    <a:pt x="0" y="0"/>
                  </a:moveTo>
                  <a:lnTo>
                    <a:pt x="1895" y="0"/>
                  </a:lnTo>
                  <a:lnTo>
                    <a:pt x="384853" y="380280"/>
                  </a:lnTo>
                  <a:lnTo>
                    <a:pt x="384853" y="384853"/>
                  </a:lnTo>
                  <a:lnTo>
                    <a:pt x="0" y="3848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285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54EFA4A-7A48-4511-814B-DDC65917CC87}"/>
              </a:ext>
            </a:extLst>
          </p:cNvPr>
          <p:cNvGrpSpPr/>
          <p:nvPr/>
        </p:nvGrpSpPr>
        <p:grpSpPr>
          <a:xfrm>
            <a:off x="5738891" y="2682285"/>
            <a:ext cx="374400" cy="374400"/>
            <a:chOff x="5733491" y="2676885"/>
            <a:chExt cx="374400" cy="37440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878F28F1-7DA6-4C51-BEF7-3A7342BDC9E5}"/>
                </a:ext>
              </a:extLst>
            </p:cNvPr>
            <p:cNvSpPr/>
            <p:nvPr/>
          </p:nvSpPr>
          <p:spPr>
            <a:xfrm>
              <a:off x="5733492" y="2676885"/>
              <a:ext cx="374399" cy="3744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10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2F7FC5E-3957-4D05-A698-E2853BB3D8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08782" y="2752035"/>
              <a:ext cx="215001" cy="215748"/>
              <a:chOff x="5797859" y="2749426"/>
              <a:chExt cx="245663" cy="246516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E8C1752-B34E-454B-A469-803CA7FA60CD}"/>
                  </a:ext>
                </a:extLst>
              </p:cNvPr>
              <p:cNvSpPr/>
              <p:nvPr/>
            </p:nvSpPr>
            <p:spPr>
              <a:xfrm>
                <a:off x="5797859" y="2749426"/>
                <a:ext cx="245663" cy="24651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AAAA413-E9CD-4A79-945D-23F0952090BD}"/>
                  </a:ext>
                </a:extLst>
              </p:cNvPr>
              <p:cNvSpPr/>
              <p:nvPr/>
            </p:nvSpPr>
            <p:spPr>
              <a:xfrm>
                <a:off x="5819474" y="2777749"/>
                <a:ext cx="184266" cy="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7E24CFE-0056-47E3-913E-261C36D8AE4D}"/>
                  </a:ext>
                </a:extLst>
              </p:cNvPr>
              <p:cNvSpPr/>
              <p:nvPr/>
            </p:nvSpPr>
            <p:spPr>
              <a:xfrm>
                <a:off x="5819474" y="2808148"/>
                <a:ext cx="121861" cy="15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F7ED3559-417F-4E8C-94E8-C4912668ED86}"/>
                </a:ext>
              </a:extLst>
            </p:cNvPr>
            <p:cNvSpPr/>
            <p:nvPr/>
          </p:nvSpPr>
          <p:spPr>
            <a:xfrm>
              <a:off x="5733491" y="2854405"/>
              <a:ext cx="374400" cy="196880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2E83329A-ECBF-4499-9029-B09838A0E464}"/>
              </a:ext>
            </a:extLst>
          </p:cNvPr>
          <p:cNvSpPr/>
          <p:nvPr/>
        </p:nvSpPr>
        <p:spPr>
          <a:xfrm>
            <a:off x="5827699" y="419954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43B43870-8112-4EC5-8178-B06263AC6D8E}"/>
              </a:ext>
            </a:extLst>
          </p:cNvPr>
          <p:cNvGrpSpPr/>
          <p:nvPr/>
        </p:nvGrpSpPr>
        <p:grpSpPr>
          <a:xfrm>
            <a:off x="6039915" y="4337848"/>
            <a:ext cx="224098" cy="375969"/>
            <a:chOff x="6043293" y="4334651"/>
            <a:chExt cx="224098" cy="375969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4C5FB119-CA2F-4291-AB00-1705353D79D2}"/>
                </a:ext>
              </a:extLst>
            </p:cNvPr>
            <p:cNvSpPr/>
            <p:nvPr/>
          </p:nvSpPr>
          <p:spPr>
            <a:xfrm>
              <a:off x="6043293" y="4336220"/>
              <a:ext cx="221389" cy="37440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rgbClr val="7BE5DD"/>
                </a:gs>
                <a:gs pos="100000">
                  <a:srgbClr val="1FBFB4"/>
                </a:gs>
              </a:gsLst>
              <a:path path="circle">
                <a:fillToRect l="100000" b="100000"/>
              </a:path>
              <a:tileRect t="-100000" r="-100000"/>
            </a:gradFill>
            <a:ln w="7620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061BED0E-8824-4C5C-85D4-160364FAF8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46002" y="4334651"/>
              <a:ext cx="221389" cy="374400"/>
              <a:chOff x="2074560" y="1674512"/>
              <a:chExt cx="560873" cy="948511"/>
            </a:xfrm>
          </p:grpSpPr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B6427655-D490-4DF4-8CFB-B0173739D7A6}"/>
                  </a:ext>
                </a:extLst>
              </p:cNvPr>
              <p:cNvSpPr/>
              <p:nvPr/>
            </p:nvSpPr>
            <p:spPr>
              <a:xfrm>
                <a:off x="2074560" y="1674512"/>
                <a:ext cx="560873" cy="948511"/>
              </a:xfrm>
              <a:prstGeom prst="roundRect">
                <a:avLst>
                  <a:gd name="adj" fmla="val 48664"/>
                </a:avLst>
              </a:prstGeom>
              <a:gradFill>
                <a:gsLst>
                  <a:gs pos="0">
                    <a:schemeClr val="bg1">
                      <a:alpha val="6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path path="circle">
                  <a:fillToRect l="100000" b="10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60149B26-632C-4078-9BA6-14415FAA73FC}"/>
                  </a:ext>
                </a:extLst>
              </p:cNvPr>
              <p:cNvSpPr/>
              <p:nvPr/>
            </p:nvSpPr>
            <p:spPr>
              <a:xfrm flipH="1" flipV="1">
                <a:off x="2353541" y="1674512"/>
                <a:ext cx="280800" cy="556779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: 圆角 92">
                <a:extLst>
                  <a:ext uri="{FF2B5EF4-FFF2-40B4-BE49-F238E27FC236}">
                    <a16:creationId xmlns:a16="http://schemas.microsoft.com/office/drawing/2014/main" id="{0E2C8601-AA11-4725-A32E-3F80E0626BEB}"/>
                  </a:ext>
                </a:extLst>
              </p:cNvPr>
              <p:cNvSpPr/>
              <p:nvPr/>
            </p:nvSpPr>
            <p:spPr>
              <a:xfrm>
                <a:off x="2309753" y="1775035"/>
                <a:ext cx="87578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145F7472-2F6C-44B2-A3B2-F1DF36EC31D7}"/>
              </a:ext>
            </a:extLst>
          </p:cNvPr>
          <p:cNvSpPr/>
          <p:nvPr/>
        </p:nvSpPr>
        <p:spPr>
          <a:xfrm flipH="1">
            <a:off x="6607038" y="419954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9B4F8DD-70A9-499A-B735-D134BC87FB6C}"/>
              </a:ext>
            </a:extLst>
          </p:cNvPr>
          <p:cNvSpPr/>
          <p:nvPr/>
        </p:nvSpPr>
        <p:spPr>
          <a:xfrm flipH="1">
            <a:off x="7368931" y="4199544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EC790B5-6A3F-48C4-97F4-A9DCF44D4275}"/>
              </a:ext>
            </a:extLst>
          </p:cNvPr>
          <p:cNvSpPr/>
          <p:nvPr/>
        </p:nvSpPr>
        <p:spPr>
          <a:xfrm>
            <a:off x="5826456" y="598424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EA99DB4-ED6D-441B-94B5-246225D4C4E5}"/>
              </a:ext>
            </a:extLst>
          </p:cNvPr>
          <p:cNvSpPr/>
          <p:nvPr/>
        </p:nvSpPr>
        <p:spPr>
          <a:xfrm>
            <a:off x="6624897" y="498696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EC9CF0A-4266-4B2C-A3FD-383DB1CBB572}"/>
              </a:ext>
            </a:extLst>
          </p:cNvPr>
          <p:cNvSpPr/>
          <p:nvPr/>
        </p:nvSpPr>
        <p:spPr>
          <a:xfrm>
            <a:off x="7386088" y="4985101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CBC4C0F-29D2-47EF-82E5-FD24F81E9533}"/>
              </a:ext>
            </a:extLst>
          </p:cNvPr>
          <p:cNvSpPr/>
          <p:nvPr/>
        </p:nvSpPr>
        <p:spPr>
          <a:xfrm>
            <a:off x="5826938" y="498696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37DC01BB-245B-418F-B80B-B4EAC3F90470}"/>
              </a:ext>
            </a:extLst>
          </p:cNvPr>
          <p:cNvGrpSpPr/>
          <p:nvPr/>
        </p:nvGrpSpPr>
        <p:grpSpPr>
          <a:xfrm>
            <a:off x="5941779" y="5125508"/>
            <a:ext cx="422894" cy="375497"/>
            <a:chOff x="5941778" y="5124468"/>
            <a:chExt cx="422894" cy="375497"/>
          </a:xfrm>
        </p:grpSpPr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EAA7AC57-8217-44E4-AE1B-2C5E6CC4B242}"/>
                </a:ext>
              </a:extLst>
            </p:cNvPr>
            <p:cNvSpPr/>
            <p:nvPr/>
          </p:nvSpPr>
          <p:spPr>
            <a:xfrm>
              <a:off x="5941778" y="5124468"/>
              <a:ext cx="421746" cy="374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46464C"/>
                </a:gs>
                <a:gs pos="100000">
                  <a:srgbClr val="26262A"/>
                </a:gs>
              </a:gsLst>
              <a:path path="circle">
                <a:fillToRect l="100000" b="100000"/>
              </a:path>
            </a:gradFill>
            <a:ln w="28575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83440DBB-05E3-4B5A-B8CD-04A0BCD0D3BB}"/>
                </a:ext>
              </a:extLst>
            </p:cNvPr>
            <p:cNvGrpSpPr>
              <a:grpSpLocks/>
            </p:cNvGrpSpPr>
            <p:nvPr/>
          </p:nvGrpSpPr>
          <p:grpSpPr>
            <a:xfrm>
              <a:off x="5942926" y="5125565"/>
              <a:ext cx="421746" cy="374400"/>
              <a:chOff x="1874876" y="3087351"/>
              <a:chExt cx="384853" cy="341649"/>
            </a:xfrm>
          </p:grpSpPr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1BC0FFA6-308B-4096-A15A-467275A78832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path path="circle">
                  <a:fillToRect l="100000" b="10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712172AC-0C23-4A99-935F-6F74A28D80B5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2000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path path="circle">
                  <a:fillToRect l="100000" b="100000"/>
                </a:path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BF1B8AA0-6E92-472D-AAA2-53A2B2D08F7A}"/>
                  </a:ext>
                </a:extLst>
              </p:cNvPr>
              <p:cNvSpPr/>
              <p:nvPr/>
            </p:nvSpPr>
            <p:spPr>
              <a:xfrm>
                <a:off x="1907412" y="3192603"/>
                <a:ext cx="288000" cy="25200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8B7E542-0333-4C36-A2F5-3B0A090551F3}"/>
                  </a:ext>
                </a:extLst>
              </p:cNvPr>
              <p:cNvSpPr/>
              <p:nvPr/>
            </p:nvSpPr>
            <p:spPr>
              <a:xfrm>
                <a:off x="1907412" y="3239942"/>
                <a:ext cx="216000" cy="25200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688CA4AF-F0ED-4C32-9FF2-171CF2E8F5DD}"/>
                  </a:ext>
                </a:extLst>
              </p:cNvPr>
              <p:cNvSpPr/>
              <p:nvPr/>
            </p:nvSpPr>
            <p:spPr>
              <a:xfrm>
                <a:off x="1907412" y="3285972"/>
                <a:ext cx="144000" cy="25200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54C97DEF-F2FA-4F22-A5B0-91E9CD3BC512}"/>
              </a:ext>
            </a:extLst>
          </p:cNvPr>
          <p:cNvGrpSpPr/>
          <p:nvPr/>
        </p:nvGrpSpPr>
        <p:grpSpPr>
          <a:xfrm>
            <a:off x="6798764" y="5119647"/>
            <a:ext cx="304842" cy="387218"/>
            <a:chOff x="7541032" y="5119068"/>
            <a:chExt cx="304842" cy="387218"/>
          </a:xfrm>
        </p:grpSpPr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927BA018-7533-4102-843E-F3FBDD28ACDD}"/>
                </a:ext>
              </a:extLst>
            </p:cNvPr>
            <p:cNvSpPr>
              <a:spLocks/>
            </p:cNvSpPr>
            <p:nvPr/>
          </p:nvSpPr>
          <p:spPr>
            <a:xfrm flipV="1">
              <a:off x="7541032" y="5121086"/>
              <a:ext cx="303292" cy="385200"/>
            </a:xfrm>
            <a:custGeom>
              <a:avLst/>
              <a:gdLst>
                <a:gd name="connsiteX0" fmla="*/ 192427 w 384854"/>
                <a:gd name="connsiteY0" fmla="*/ 488790 h 488790"/>
                <a:gd name="connsiteX1" fmla="*/ 384854 w 384854"/>
                <a:gd name="connsiteY1" fmla="*/ 296363 h 488790"/>
                <a:gd name="connsiteX2" fmla="*/ 369732 w 384854"/>
                <a:gd name="connsiteY2" fmla="*/ 221462 h 488790"/>
                <a:gd name="connsiteX3" fmla="*/ 344205 w 384854"/>
                <a:gd name="connsiteY3" fmla="*/ 183600 h 488790"/>
                <a:gd name="connsiteX4" fmla="*/ 344613 w 384854"/>
                <a:gd name="connsiteY4" fmla="*/ 183600 h 488790"/>
                <a:gd name="connsiteX5" fmla="*/ 193413 w 384854"/>
                <a:gd name="connsiteY5" fmla="*/ 0 h 488790"/>
                <a:gd name="connsiteX6" fmla="*/ 42213 w 384854"/>
                <a:gd name="connsiteY6" fmla="*/ 183600 h 488790"/>
                <a:gd name="connsiteX7" fmla="*/ 40649 w 384854"/>
                <a:gd name="connsiteY7" fmla="*/ 183600 h 488790"/>
                <a:gd name="connsiteX8" fmla="*/ 15122 w 384854"/>
                <a:gd name="connsiteY8" fmla="*/ 221462 h 488790"/>
                <a:gd name="connsiteX9" fmla="*/ 0 w 384854"/>
                <a:gd name="connsiteY9" fmla="*/ 296363 h 488790"/>
                <a:gd name="connsiteX10" fmla="*/ 192427 w 384854"/>
                <a:gd name="connsiteY10" fmla="*/ 488790 h 48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54" h="488790">
                  <a:moveTo>
                    <a:pt x="192427" y="488790"/>
                  </a:moveTo>
                  <a:cubicBezTo>
                    <a:pt x="298701" y="488790"/>
                    <a:pt x="384854" y="402637"/>
                    <a:pt x="384854" y="296363"/>
                  </a:cubicBezTo>
                  <a:cubicBezTo>
                    <a:pt x="384854" y="269794"/>
                    <a:pt x="379470" y="244483"/>
                    <a:pt x="369732" y="221462"/>
                  </a:cubicBezTo>
                  <a:lnTo>
                    <a:pt x="344205" y="183600"/>
                  </a:lnTo>
                  <a:lnTo>
                    <a:pt x="344613" y="183600"/>
                  </a:lnTo>
                  <a:lnTo>
                    <a:pt x="193413" y="0"/>
                  </a:lnTo>
                  <a:lnTo>
                    <a:pt x="42213" y="183600"/>
                  </a:lnTo>
                  <a:lnTo>
                    <a:pt x="40649" y="183600"/>
                  </a:lnTo>
                  <a:lnTo>
                    <a:pt x="15122" y="221462"/>
                  </a:lnTo>
                  <a:cubicBezTo>
                    <a:pt x="5385" y="244483"/>
                    <a:pt x="0" y="269794"/>
                    <a:pt x="0" y="296363"/>
                  </a:cubicBezTo>
                  <a:cubicBezTo>
                    <a:pt x="0" y="402637"/>
                    <a:pt x="86153" y="488790"/>
                    <a:pt x="192427" y="48879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9403A"/>
                </a:gs>
                <a:gs pos="0">
                  <a:srgbClr val="FE3802"/>
                </a:gs>
              </a:gsLst>
              <a:path path="circle">
                <a:fillToRect r="100000" b="100000"/>
              </a:path>
              <a:tileRect l="-100000" t="-100000"/>
            </a:gradFill>
            <a:ln w="1905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0CE49D3-5C56-433C-A0AA-2457D891419B}"/>
                </a:ext>
              </a:extLst>
            </p:cNvPr>
            <p:cNvGrpSpPr/>
            <p:nvPr/>
          </p:nvGrpSpPr>
          <p:grpSpPr>
            <a:xfrm>
              <a:off x="7542582" y="5119068"/>
              <a:ext cx="303292" cy="385200"/>
              <a:chOff x="5015213" y="2680556"/>
              <a:chExt cx="303292" cy="385200"/>
            </a:xfrm>
          </p:grpSpPr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8A8409AB-76DB-473B-A155-511F367A28E8}"/>
                  </a:ext>
                </a:extLst>
              </p:cNvPr>
              <p:cNvSpPr>
                <a:spLocks/>
              </p:cNvSpPr>
              <p:nvPr/>
            </p:nvSpPr>
            <p:spPr>
              <a:xfrm flipV="1">
                <a:off x="5015213" y="2680556"/>
                <a:ext cx="303292" cy="385200"/>
              </a:xfrm>
              <a:custGeom>
                <a:avLst/>
                <a:gdLst>
                  <a:gd name="connsiteX0" fmla="*/ 192427 w 384854"/>
                  <a:gd name="connsiteY0" fmla="*/ 488790 h 488790"/>
                  <a:gd name="connsiteX1" fmla="*/ 384854 w 384854"/>
                  <a:gd name="connsiteY1" fmla="*/ 296363 h 488790"/>
                  <a:gd name="connsiteX2" fmla="*/ 369732 w 384854"/>
                  <a:gd name="connsiteY2" fmla="*/ 221462 h 488790"/>
                  <a:gd name="connsiteX3" fmla="*/ 344205 w 384854"/>
                  <a:gd name="connsiteY3" fmla="*/ 183600 h 488790"/>
                  <a:gd name="connsiteX4" fmla="*/ 344613 w 384854"/>
                  <a:gd name="connsiteY4" fmla="*/ 183600 h 488790"/>
                  <a:gd name="connsiteX5" fmla="*/ 193413 w 384854"/>
                  <a:gd name="connsiteY5" fmla="*/ 0 h 488790"/>
                  <a:gd name="connsiteX6" fmla="*/ 42213 w 384854"/>
                  <a:gd name="connsiteY6" fmla="*/ 183600 h 488790"/>
                  <a:gd name="connsiteX7" fmla="*/ 40649 w 384854"/>
                  <a:gd name="connsiteY7" fmla="*/ 183600 h 488790"/>
                  <a:gd name="connsiteX8" fmla="*/ 15122 w 384854"/>
                  <a:gd name="connsiteY8" fmla="*/ 221462 h 488790"/>
                  <a:gd name="connsiteX9" fmla="*/ 0 w 384854"/>
                  <a:gd name="connsiteY9" fmla="*/ 296363 h 488790"/>
                  <a:gd name="connsiteX10" fmla="*/ 192427 w 384854"/>
                  <a:gd name="connsiteY10" fmla="*/ 488790 h 48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4854" h="488790">
                    <a:moveTo>
                      <a:pt x="192427" y="488790"/>
                    </a:moveTo>
                    <a:cubicBezTo>
                      <a:pt x="298701" y="488790"/>
                      <a:pt x="384854" y="402637"/>
                      <a:pt x="384854" y="296363"/>
                    </a:cubicBezTo>
                    <a:cubicBezTo>
                      <a:pt x="384854" y="269794"/>
                      <a:pt x="379470" y="244483"/>
                      <a:pt x="369732" y="221462"/>
                    </a:cubicBezTo>
                    <a:lnTo>
                      <a:pt x="344205" y="183600"/>
                    </a:lnTo>
                    <a:lnTo>
                      <a:pt x="344613" y="183600"/>
                    </a:lnTo>
                    <a:lnTo>
                      <a:pt x="193413" y="0"/>
                    </a:lnTo>
                    <a:lnTo>
                      <a:pt x="42213" y="183600"/>
                    </a:lnTo>
                    <a:lnTo>
                      <a:pt x="40649" y="183600"/>
                    </a:lnTo>
                    <a:lnTo>
                      <a:pt x="15122" y="221462"/>
                    </a:lnTo>
                    <a:cubicBezTo>
                      <a:pt x="5385" y="244483"/>
                      <a:pt x="0" y="269794"/>
                      <a:pt x="0" y="296363"/>
                    </a:cubicBezTo>
                    <a:cubicBezTo>
                      <a:pt x="0" y="402637"/>
                      <a:pt x="86153" y="488790"/>
                      <a:pt x="192427" y="48879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1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90C01BC6-EEFC-425A-99D5-6686AB918BC0}"/>
                  </a:ext>
                </a:extLst>
              </p:cNvPr>
              <p:cNvSpPr/>
              <p:nvPr/>
            </p:nvSpPr>
            <p:spPr>
              <a:xfrm>
                <a:off x="5083900" y="2753789"/>
                <a:ext cx="162000" cy="162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F64BE667-9F7A-40F9-A6A9-716EDC1D448D}"/>
              </a:ext>
            </a:extLst>
          </p:cNvPr>
          <p:cNvGrpSpPr/>
          <p:nvPr/>
        </p:nvGrpSpPr>
        <p:grpSpPr>
          <a:xfrm>
            <a:off x="7523862" y="5124132"/>
            <a:ext cx="377028" cy="374514"/>
            <a:chOff x="8265635" y="5121438"/>
            <a:chExt cx="377028" cy="374514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C79300EC-D110-4FD2-94CD-1C720D578FAC}"/>
                </a:ext>
              </a:extLst>
            </p:cNvPr>
            <p:cNvSpPr/>
            <p:nvPr/>
          </p:nvSpPr>
          <p:spPr>
            <a:xfrm>
              <a:off x="8266401" y="5121552"/>
              <a:ext cx="374399" cy="374400"/>
            </a:xfrm>
            <a:prstGeom prst="ellipse">
              <a:avLst/>
            </a:prstGeom>
            <a:gradFill flip="none" rotWithShape="1">
              <a:gsLst>
                <a:gs pos="0">
                  <a:srgbClr val="FDCC02"/>
                </a:gs>
                <a:gs pos="100000">
                  <a:srgbClr val="FFB242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2701687F-4C81-4835-9709-162AA5F6CB9B}"/>
                </a:ext>
              </a:extLst>
            </p:cNvPr>
            <p:cNvGrpSpPr/>
            <p:nvPr/>
          </p:nvGrpSpPr>
          <p:grpSpPr>
            <a:xfrm>
              <a:off x="8265635" y="5121438"/>
              <a:ext cx="377028" cy="374400"/>
              <a:chOff x="5730863" y="2676885"/>
              <a:chExt cx="377028" cy="374400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A7CAC104-D7EF-4922-A780-02C7FFD30D82}"/>
                  </a:ext>
                </a:extLst>
              </p:cNvPr>
              <p:cNvSpPr/>
              <p:nvPr/>
            </p:nvSpPr>
            <p:spPr>
              <a:xfrm>
                <a:off x="5733492" y="2676885"/>
                <a:ext cx="374399" cy="37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FF82F45F-689B-4563-9CCC-83A66F280A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08782" y="2752035"/>
                <a:ext cx="215001" cy="215748"/>
                <a:chOff x="5797859" y="2749426"/>
                <a:chExt cx="245663" cy="246516"/>
              </a:xfrm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F50BC3B9-503C-43D8-AF5D-F94D594EE03A}"/>
                    </a:ext>
                  </a:extLst>
                </p:cNvPr>
                <p:cNvSpPr/>
                <p:nvPr/>
              </p:nvSpPr>
              <p:spPr>
                <a:xfrm>
                  <a:off x="5797859" y="2749426"/>
                  <a:ext cx="245663" cy="24651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alpha val="70000"/>
                      </a:schemeClr>
                    </a:gs>
                    <a:gs pos="100000">
                      <a:schemeClr val="bg1"/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2A63A950-B7E3-45A1-87AF-7E5E3D53DDA6}"/>
                    </a:ext>
                  </a:extLst>
                </p:cNvPr>
                <p:cNvSpPr/>
                <p:nvPr/>
              </p:nvSpPr>
              <p:spPr>
                <a:xfrm>
                  <a:off x="5819474" y="2777749"/>
                  <a:ext cx="184266" cy="158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4D61A8FE-24B4-49FB-A365-A4BB8AF6068D}"/>
                    </a:ext>
                  </a:extLst>
                </p:cNvPr>
                <p:cNvSpPr/>
                <p:nvPr/>
              </p:nvSpPr>
              <p:spPr>
                <a:xfrm>
                  <a:off x="5819474" y="2808148"/>
                  <a:ext cx="121861" cy="158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0759C3B6-A3E8-4A6A-83FE-9FAA55ACB7A5}"/>
                  </a:ext>
                </a:extLst>
              </p:cNvPr>
              <p:cNvSpPr/>
              <p:nvPr/>
            </p:nvSpPr>
            <p:spPr>
              <a:xfrm>
                <a:off x="5730863" y="2854405"/>
                <a:ext cx="374400" cy="196880"/>
              </a:xfrm>
              <a:custGeom>
                <a:avLst/>
                <a:gdLst>
                  <a:gd name="connsiteX0" fmla="*/ 5997 w 1434298"/>
                  <a:gd name="connsiteY0" fmla="*/ 0 h 839165"/>
                  <a:gd name="connsiteX1" fmla="*/ 1428301 w 1434298"/>
                  <a:gd name="connsiteY1" fmla="*/ 0 h 839165"/>
                  <a:gd name="connsiteX2" fmla="*/ 1430596 w 1434298"/>
                  <a:gd name="connsiteY2" fmla="*/ 15660 h 839165"/>
                  <a:gd name="connsiteX3" fmla="*/ 1434298 w 1434298"/>
                  <a:gd name="connsiteY3" fmla="*/ 92048 h 839165"/>
                  <a:gd name="connsiteX4" fmla="*/ 717149 w 1434298"/>
                  <a:gd name="connsiteY4" fmla="*/ 839165 h 839165"/>
                  <a:gd name="connsiteX5" fmla="*/ 0 w 1434298"/>
                  <a:gd name="connsiteY5" fmla="*/ 92048 h 839165"/>
                  <a:gd name="connsiteX6" fmla="*/ 3703 w 1434298"/>
                  <a:gd name="connsiteY6" fmla="*/ 15660 h 839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34298" h="839165">
                    <a:moveTo>
                      <a:pt x="5997" y="0"/>
                    </a:moveTo>
                    <a:lnTo>
                      <a:pt x="1428301" y="0"/>
                    </a:lnTo>
                    <a:lnTo>
                      <a:pt x="1430596" y="15660"/>
                    </a:lnTo>
                    <a:cubicBezTo>
                      <a:pt x="1433044" y="40776"/>
                      <a:pt x="1434298" y="66259"/>
                      <a:pt x="1434298" y="92048"/>
                    </a:cubicBezTo>
                    <a:cubicBezTo>
                      <a:pt x="1434298" y="504669"/>
                      <a:pt x="1113219" y="839165"/>
                      <a:pt x="717149" y="839165"/>
                    </a:cubicBezTo>
                    <a:cubicBezTo>
                      <a:pt x="321079" y="839165"/>
                      <a:pt x="0" y="504669"/>
                      <a:pt x="0" y="92048"/>
                    </a:cubicBezTo>
                    <a:cubicBezTo>
                      <a:pt x="0" y="66259"/>
                      <a:pt x="1254" y="40776"/>
                      <a:pt x="3703" y="1566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402727C-B287-4BB7-9859-5D7CE4BB0358}"/>
              </a:ext>
            </a:extLst>
          </p:cNvPr>
          <p:cNvGrpSpPr/>
          <p:nvPr/>
        </p:nvGrpSpPr>
        <p:grpSpPr>
          <a:xfrm>
            <a:off x="6822631" y="4334586"/>
            <a:ext cx="221390" cy="378446"/>
            <a:chOff x="6860809" y="4351754"/>
            <a:chExt cx="221390" cy="378446"/>
          </a:xfrm>
        </p:grpSpPr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071BA80C-073C-488A-8C9C-D9FF7F6760EB}"/>
                </a:ext>
              </a:extLst>
            </p:cNvPr>
            <p:cNvSpPr/>
            <p:nvPr/>
          </p:nvSpPr>
          <p:spPr>
            <a:xfrm>
              <a:off x="6860810" y="4355800"/>
              <a:ext cx="221389" cy="37440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rgbClr val="7BE5DD"/>
                </a:gs>
                <a:gs pos="100000">
                  <a:srgbClr val="1FBFB4"/>
                </a:gs>
              </a:gsLst>
              <a:path path="circle">
                <a:fillToRect l="100000" b="100000"/>
              </a:path>
              <a:tileRect t="-100000" r="-100000"/>
            </a:gradFill>
            <a:ln w="7620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123D201F-D2DD-41C3-9D9E-35E9C6FA4D76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6860809" y="4351754"/>
              <a:ext cx="221389" cy="378446"/>
              <a:chOff x="2064310" y="1664262"/>
              <a:chExt cx="560873" cy="958761"/>
            </a:xfrm>
          </p:grpSpPr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440530C2-F745-44F8-A425-2F4B4E77DE13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gradFill>
                <a:gsLst>
                  <a:gs pos="0">
                    <a:schemeClr val="bg1">
                      <a:alpha val="6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path path="circle">
                  <a:fillToRect l="100000" b="100000"/>
                </a:path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2D458D09-C1F9-4A27-9C2C-0592B275EFCE}"/>
                  </a:ext>
                </a:extLst>
              </p:cNvPr>
              <p:cNvSpPr/>
              <p:nvPr/>
            </p:nvSpPr>
            <p:spPr>
              <a:xfrm flipH="1" flipV="1">
                <a:off x="2343291" y="1664262"/>
                <a:ext cx="280800" cy="556779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: 圆角 99">
                <a:extLst>
                  <a:ext uri="{FF2B5EF4-FFF2-40B4-BE49-F238E27FC236}">
                    <a16:creationId xmlns:a16="http://schemas.microsoft.com/office/drawing/2014/main" id="{91063896-16AB-40E7-A7A4-56D86E88D13A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576A96AC-C663-478F-AFE0-01AEE830DDFA}"/>
              </a:ext>
            </a:extLst>
          </p:cNvPr>
          <p:cNvGrpSpPr/>
          <p:nvPr/>
        </p:nvGrpSpPr>
        <p:grpSpPr>
          <a:xfrm>
            <a:off x="7584524" y="4338632"/>
            <a:ext cx="221390" cy="374400"/>
            <a:chOff x="7613271" y="4346591"/>
            <a:chExt cx="221390" cy="374400"/>
          </a:xfrm>
        </p:grpSpPr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439F910B-1B01-44A8-9192-B3D1939F8230}"/>
                </a:ext>
              </a:extLst>
            </p:cNvPr>
            <p:cNvSpPr/>
            <p:nvPr/>
          </p:nvSpPr>
          <p:spPr>
            <a:xfrm>
              <a:off x="7613272" y="4346591"/>
              <a:ext cx="221389" cy="374400"/>
            </a:xfrm>
            <a:prstGeom prst="roundRect">
              <a:avLst>
                <a:gd name="adj" fmla="val 48664"/>
              </a:avLst>
            </a:prstGeom>
            <a:gradFill flip="none" rotWithShape="1">
              <a:gsLst>
                <a:gs pos="0">
                  <a:srgbClr val="7BE5DD"/>
                </a:gs>
                <a:gs pos="100000">
                  <a:srgbClr val="1FBFB4"/>
                </a:gs>
              </a:gsLst>
              <a:path path="circle">
                <a:fillToRect l="100000" b="100000"/>
              </a:path>
              <a:tileRect t="-100000" r="-100000"/>
            </a:gradFill>
            <a:ln w="76200">
              <a:noFill/>
            </a:ln>
            <a:effectLst>
              <a:outerShdw blurRad="1016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EDD4E67-8B08-4145-88E3-8E7FE53C6E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13271" y="4346591"/>
              <a:ext cx="221390" cy="374400"/>
              <a:chOff x="5481345" y="1674513"/>
              <a:chExt cx="560873" cy="948510"/>
            </a:xfrm>
          </p:grpSpPr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F44200A7-69BE-4DE3-9B05-78A32B42413F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EDFF2CC6-BCAC-4F4A-AC76-4943BD916167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AD72D06-3983-4037-9BD5-44AD55B9D5A9}"/>
              </a:ext>
            </a:extLst>
          </p:cNvPr>
          <p:cNvSpPr>
            <a:spLocks/>
          </p:cNvSpPr>
          <p:nvPr/>
        </p:nvSpPr>
        <p:spPr>
          <a:xfrm>
            <a:off x="5996591" y="6123336"/>
            <a:ext cx="312307" cy="374400"/>
          </a:xfrm>
          <a:custGeom>
            <a:avLst/>
            <a:gdLst>
              <a:gd name="connsiteX0" fmla="*/ 247127 w 349343"/>
              <a:gd name="connsiteY0" fmla="*/ 0 h 418800"/>
              <a:gd name="connsiteX1" fmla="*/ 348277 w 349343"/>
              <a:gd name="connsiteY1" fmla="*/ 0 h 418800"/>
              <a:gd name="connsiteX2" fmla="*/ 348277 w 349343"/>
              <a:gd name="connsiteY2" fmla="*/ 252520 h 418800"/>
              <a:gd name="connsiteX3" fmla="*/ 349343 w 349343"/>
              <a:gd name="connsiteY3" fmla="*/ 252520 h 418800"/>
              <a:gd name="connsiteX4" fmla="*/ 337180 w 349343"/>
              <a:gd name="connsiteY4" fmla="*/ 312162 h 418800"/>
              <a:gd name="connsiteX5" fmla="*/ 174672 w 349343"/>
              <a:gd name="connsiteY5" fmla="*/ 418800 h 418800"/>
              <a:gd name="connsiteX6" fmla="*/ 12163 w 349343"/>
              <a:gd name="connsiteY6" fmla="*/ 312162 h 418800"/>
              <a:gd name="connsiteX7" fmla="*/ 0 w 349343"/>
              <a:gd name="connsiteY7" fmla="*/ 252520 h 418800"/>
              <a:gd name="connsiteX8" fmla="*/ 774 w 349343"/>
              <a:gd name="connsiteY8" fmla="*/ 252520 h 418800"/>
              <a:gd name="connsiteX9" fmla="*/ 774 w 349343"/>
              <a:gd name="connsiteY9" fmla="*/ 2030 h 418800"/>
              <a:gd name="connsiteX10" fmla="*/ 101924 w 349343"/>
              <a:gd name="connsiteY10" fmla="*/ 2030 h 418800"/>
              <a:gd name="connsiteX11" fmla="*/ 101924 w 349343"/>
              <a:gd name="connsiteY11" fmla="*/ 253709 h 418800"/>
              <a:gd name="connsiteX12" fmla="*/ 104867 w 349343"/>
              <a:gd name="connsiteY12" fmla="*/ 268131 h 418800"/>
              <a:gd name="connsiteX13" fmla="*/ 173360 w 349343"/>
              <a:gd name="connsiteY13" fmla="*/ 313050 h 418800"/>
              <a:gd name="connsiteX14" fmla="*/ 241854 w 349343"/>
              <a:gd name="connsiteY14" fmla="*/ 268131 h 418800"/>
              <a:gd name="connsiteX15" fmla="*/ 245040 w 349343"/>
              <a:gd name="connsiteY15" fmla="*/ 252520 h 418800"/>
              <a:gd name="connsiteX16" fmla="*/ 247127 w 349343"/>
              <a:gd name="connsiteY16" fmla="*/ 252520 h 4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343" h="418800">
                <a:moveTo>
                  <a:pt x="247127" y="0"/>
                </a:moveTo>
                <a:lnTo>
                  <a:pt x="348277" y="0"/>
                </a:lnTo>
                <a:lnTo>
                  <a:pt x="348277" y="252520"/>
                </a:lnTo>
                <a:lnTo>
                  <a:pt x="349343" y="252520"/>
                </a:lnTo>
                <a:lnTo>
                  <a:pt x="337180" y="312162"/>
                </a:lnTo>
                <a:cubicBezTo>
                  <a:pt x="310406" y="374829"/>
                  <a:pt x="247726" y="418800"/>
                  <a:pt x="174672" y="418800"/>
                </a:cubicBezTo>
                <a:cubicBezTo>
                  <a:pt x="101617" y="418800"/>
                  <a:pt x="38937" y="374829"/>
                  <a:pt x="12163" y="312162"/>
                </a:cubicBezTo>
                <a:lnTo>
                  <a:pt x="0" y="252520"/>
                </a:lnTo>
                <a:lnTo>
                  <a:pt x="774" y="252520"/>
                </a:lnTo>
                <a:lnTo>
                  <a:pt x="774" y="2030"/>
                </a:lnTo>
                <a:lnTo>
                  <a:pt x="101924" y="2030"/>
                </a:lnTo>
                <a:lnTo>
                  <a:pt x="101924" y="253709"/>
                </a:lnTo>
                <a:lnTo>
                  <a:pt x="104867" y="268131"/>
                </a:lnTo>
                <a:cubicBezTo>
                  <a:pt x="116152" y="294528"/>
                  <a:pt x="142570" y="313050"/>
                  <a:pt x="173360" y="313050"/>
                </a:cubicBezTo>
                <a:cubicBezTo>
                  <a:pt x="204151" y="313050"/>
                  <a:pt x="230570" y="294528"/>
                  <a:pt x="241854" y="268131"/>
                </a:cubicBezTo>
                <a:lnTo>
                  <a:pt x="245040" y="252520"/>
                </a:lnTo>
                <a:lnTo>
                  <a:pt x="247127" y="25252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0"/>
                </a:schemeClr>
              </a:gs>
              <a:gs pos="99000">
                <a:schemeClr val="bg1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3C275875-AE8A-463B-B85D-ACBD0D79103F}"/>
              </a:ext>
            </a:extLst>
          </p:cNvPr>
          <p:cNvSpPr/>
          <p:nvPr/>
        </p:nvSpPr>
        <p:spPr>
          <a:xfrm>
            <a:off x="6217604" y="6358660"/>
            <a:ext cx="180000" cy="180000"/>
          </a:xfrm>
          <a:prstGeom prst="ellipse">
            <a:avLst/>
          </a:prstGeom>
          <a:gradFill>
            <a:gsLst>
              <a:gs pos="0">
                <a:srgbClr val="ED6461"/>
              </a:gs>
              <a:gs pos="100000">
                <a:srgbClr val="FE3802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2551B3FB-059D-4CBC-805E-9C08174B7F93}"/>
              </a:ext>
            </a:extLst>
          </p:cNvPr>
          <p:cNvSpPr/>
          <p:nvPr/>
        </p:nvSpPr>
        <p:spPr>
          <a:xfrm>
            <a:off x="6676989" y="598424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F2774379-C822-4C2D-9BDE-0495F0494A93}"/>
              </a:ext>
            </a:extLst>
          </p:cNvPr>
          <p:cNvSpPr>
            <a:spLocks/>
          </p:cNvSpPr>
          <p:nvPr/>
        </p:nvSpPr>
        <p:spPr>
          <a:xfrm>
            <a:off x="6847124" y="6123336"/>
            <a:ext cx="312307" cy="374400"/>
          </a:xfrm>
          <a:custGeom>
            <a:avLst/>
            <a:gdLst>
              <a:gd name="connsiteX0" fmla="*/ 247127 w 349343"/>
              <a:gd name="connsiteY0" fmla="*/ 0 h 418800"/>
              <a:gd name="connsiteX1" fmla="*/ 348277 w 349343"/>
              <a:gd name="connsiteY1" fmla="*/ 0 h 418800"/>
              <a:gd name="connsiteX2" fmla="*/ 348277 w 349343"/>
              <a:gd name="connsiteY2" fmla="*/ 252520 h 418800"/>
              <a:gd name="connsiteX3" fmla="*/ 349343 w 349343"/>
              <a:gd name="connsiteY3" fmla="*/ 252520 h 418800"/>
              <a:gd name="connsiteX4" fmla="*/ 337180 w 349343"/>
              <a:gd name="connsiteY4" fmla="*/ 312162 h 418800"/>
              <a:gd name="connsiteX5" fmla="*/ 174672 w 349343"/>
              <a:gd name="connsiteY5" fmla="*/ 418800 h 418800"/>
              <a:gd name="connsiteX6" fmla="*/ 12163 w 349343"/>
              <a:gd name="connsiteY6" fmla="*/ 312162 h 418800"/>
              <a:gd name="connsiteX7" fmla="*/ 0 w 349343"/>
              <a:gd name="connsiteY7" fmla="*/ 252520 h 418800"/>
              <a:gd name="connsiteX8" fmla="*/ 774 w 349343"/>
              <a:gd name="connsiteY8" fmla="*/ 252520 h 418800"/>
              <a:gd name="connsiteX9" fmla="*/ 774 w 349343"/>
              <a:gd name="connsiteY9" fmla="*/ 2030 h 418800"/>
              <a:gd name="connsiteX10" fmla="*/ 101924 w 349343"/>
              <a:gd name="connsiteY10" fmla="*/ 2030 h 418800"/>
              <a:gd name="connsiteX11" fmla="*/ 101924 w 349343"/>
              <a:gd name="connsiteY11" fmla="*/ 253709 h 418800"/>
              <a:gd name="connsiteX12" fmla="*/ 104867 w 349343"/>
              <a:gd name="connsiteY12" fmla="*/ 268131 h 418800"/>
              <a:gd name="connsiteX13" fmla="*/ 173360 w 349343"/>
              <a:gd name="connsiteY13" fmla="*/ 313050 h 418800"/>
              <a:gd name="connsiteX14" fmla="*/ 241854 w 349343"/>
              <a:gd name="connsiteY14" fmla="*/ 268131 h 418800"/>
              <a:gd name="connsiteX15" fmla="*/ 245040 w 349343"/>
              <a:gd name="connsiteY15" fmla="*/ 252520 h 418800"/>
              <a:gd name="connsiteX16" fmla="*/ 247127 w 349343"/>
              <a:gd name="connsiteY16" fmla="*/ 252520 h 4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343" h="418800">
                <a:moveTo>
                  <a:pt x="247127" y="0"/>
                </a:moveTo>
                <a:lnTo>
                  <a:pt x="348277" y="0"/>
                </a:lnTo>
                <a:lnTo>
                  <a:pt x="348277" y="252520"/>
                </a:lnTo>
                <a:lnTo>
                  <a:pt x="349343" y="252520"/>
                </a:lnTo>
                <a:lnTo>
                  <a:pt x="337180" y="312162"/>
                </a:lnTo>
                <a:cubicBezTo>
                  <a:pt x="310406" y="374829"/>
                  <a:pt x="247726" y="418800"/>
                  <a:pt x="174672" y="418800"/>
                </a:cubicBezTo>
                <a:cubicBezTo>
                  <a:pt x="101617" y="418800"/>
                  <a:pt x="38937" y="374829"/>
                  <a:pt x="12163" y="312162"/>
                </a:cubicBezTo>
                <a:lnTo>
                  <a:pt x="0" y="252520"/>
                </a:lnTo>
                <a:lnTo>
                  <a:pt x="774" y="252520"/>
                </a:lnTo>
                <a:lnTo>
                  <a:pt x="774" y="2030"/>
                </a:lnTo>
                <a:lnTo>
                  <a:pt x="101924" y="2030"/>
                </a:lnTo>
                <a:lnTo>
                  <a:pt x="101924" y="253709"/>
                </a:lnTo>
                <a:lnTo>
                  <a:pt x="104867" y="268131"/>
                </a:lnTo>
                <a:cubicBezTo>
                  <a:pt x="116152" y="294528"/>
                  <a:pt x="142570" y="313050"/>
                  <a:pt x="173360" y="313050"/>
                </a:cubicBezTo>
                <a:cubicBezTo>
                  <a:pt x="204151" y="313050"/>
                  <a:pt x="230570" y="294528"/>
                  <a:pt x="241854" y="268131"/>
                </a:cubicBezTo>
                <a:lnTo>
                  <a:pt x="245040" y="252520"/>
                </a:lnTo>
                <a:lnTo>
                  <a:pt x="247127" y="252520"/>
                </a:lnTo>
                <a:close/>
              </a:path>
            </a:pathLst>
          </a:custGeom>
          <a:gradFill>
            <a:gsLst>
              <a:gs pos="0">
                <a:srgbClr val="ED6461"/>
              </a:gs>
              <a:gs pos="100000">
                <a:srgbClr val="FE3802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D8948CD9-7EFE-456A-9879-EB39BFB362BD}"/>
              </a:ext>
            </a:extLst>
          </p:cNvPr>
          <p:cNvSpPr/>
          <p:nvPr/>
        </p:nvSpPr>
        <p:spPr>
          <a:xfrm>
            <a:off x="7063215" y="6341270"/>
            <a:ext cx="180000" cy="180000"/>
          </a:xfrm>
          <a:prstGeom prst="rect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E23DA88-D973-4A45-8CAF-DBEAF6F6528E}"/>
              </a:ext>
            </a:extLst>
          </p:cNvPr>
          <p:cNvSpPr/>
          <p:nvPr/>
        </p:nvSpPr>
        <p:spPr>
          <a:xfrm>
            <a:off x="7481761" y="5984248"/>
            <a:ext cx="652576" cy="65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0B3CEEC3-8B24-45D7-B18A-4A04204474F3}"/>
              </a:ext>
            </a:extLst>
          </p:cNvPr>
          <p:cNvSpPr>
            <a:spLocks/>
          </p:cNvSpPr>
          <p:nvPr/>
        </p:nvSpPr>
        <p:spPr>
          <a:xfrm>
            <a:off x="7651896" y="6123336"/>
            <a:ext cx="312307" cy="374400"/>
          </a:xfrm>
          <a:custGeom>
            <a:avLst/>
            <a:gdLst>
              <a:gd name="connsiteX0" fmla="*/ 247127 w 349343"/>
              <a:gd name="connsiteY0" fmla="*/ 0 h 418800"/>
              <a:gd name="connsiteX1" fmla="*/ 348277 w 349343"/>
              <a:gd name="connsiteY1" fmla="*/ 0 h 418800"/>
              <a:gd name="connsiteX2" fmla="*/ 348277 w 349343"/>
              <a:gd name="connsiteY2" fmla="*/ 252520 h 418800"/>
              <a:gd name="connsiteX3" fmla="*/ 349343 w 349343"/>
              <a:gd name="connsiteY3" fmla="*/ 252520 h 418800"/>
              <a:gd name="connsiteX4" fmla="*/ 337180 w 349343"/>
              <a:gd name="connsiteY4" fmla="*/ 312162 h 418800"/>
              <a:gd name="connsiteX5" fmla="*/ 174672 w 349343"/>
              <a:gd name="connsiteY5" fmla="*/ 418800 h 418800"/>
              <a:gd name="connsiteX6" fmla="*/ 12163 w 349343"/>
              <a:gd name="connsiteY6" fmla="*/ 312162 h 418800"/>
              <a:gd name="connsiteX7" fmla="*/ 0 w 349343"/>
              <a:gd name="connsiteY7" fmla="*/ 252520 h 418800"/>
              <a:gd name="connsiteX8" fmla="*/ 774 w 349343"/>
              <a:gd name="connsiteY8" fmla="*/ 252520 h 418800"/>
              <a:gd name="connsiteX9" fmla="*/ 774 w 349343"/>
              <a:gd name="connsiteY9" fmla="*/ 2030 h 418800"/>
              <a:gd name="connsiteX10" fmla="*/ 101924 w 349343"/>
              <a:gd name="connsiteY10" fmla="*/ 2030 h 418800"/>
              <a:gd name="connsiteX11" fmla="*/ 101924 w 349343"/>
              <a:gd name="connsiteY11" fmla="*/ 253709 h 418800"/>
              <a:gd name="connsiteX12" fmla="*/ 104867 w 349343"/>
              <a:gd name="connsiteY12" fmla="*/ 268131 h 418800"/>
              <a:gd name="connsiteX13" fmla="*/ 173360 w 349343"/>
              <a:gd name="connsiteY13" fmla="*/ 313050 h 418800"/>
              <a:gd name="connsiteX14" fmla="*/ 241854 w 349343"/>
              <a:gd name="connsiteY14" fmla="*/ 268131 h 418800"/>
              <a:gd name="connsiteX15" fmla="*/ 245040 w 349343"/>
              <a:gd name="connsiteY15" fmla="*/ 252520 h 418800"/>
              <a:gd name="connsiteX16" fmla="*/ 247127 w 349343"/>
              <a:gd name="connsiteY16" fmla="*/ 252520 h 4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9343" h="418800">
                <a:moveTo>
                  <a:pt x="247127" y="0"/>
                </a:moveTo>
                <a:lnTo>
                  <a:pt x="348277" y="0"/>
                </a:lnTo>
                <a:lnTo>
                  <a:pt x="348277" y="252520"/>
                </a:lnTo>
                <a:lnTo>
                  <a:pt x="349343" y="252520"/>
                </a:lnTo>
                <a:lnTo>
                  <a:pt x="337180" y="312162"/>
                </a:lnTo>
                <a:cubicBezTo>
                  <a:pt x="310406" y="374829"/>
                  <a:pt x="247726" y="418800"/>
                  <a:pt x="174672" y="418800"/>
                </a:cubicBezTo>
                <a:cubicBezTo>
                  <a:pt x="101617" y="418800"/>
                  <a:pt x="38937" y="374829"/>
                  <a:pt x="12163" y="312162"/>
                </a:cubicBezTo>
                <a:lnTo>
                  <a:pt x="0" y="252520"/>
                </a:lnTo>
                <a:lnTo>
                  <a:pt x="774" y="252520"/>
                </a:lnTo>
                <a:lnTo>
                  <a:pt x="774" y="2030"/>
                </a:lnTo>
                <a:lnTo>
                  <a:pt x="101924" y="2030"/>
                </a:lnTo>
                <a:lnTo>
                  <a:pt x="101924" y="253709"/>
                </a:lnTo>
                <a:lnTo>
                  <a:pt x="104867" y="268131"/>
                </a:lnTo>
                <a:cubicBezTo>
                  <a:pt x="116152" y="294528"/>
                  <a:pt x="142570" y="313050"/>
                  <a:pt x="173360" y="313050"/>
                </a:cubicBezTo>
                <a:cubicBezTo>
                  <a:pt x="204151" y="313050"/>
                  <a:pt x="230570" y="294528"/>
                  <a:pt x="241854" y="268131"/>
                </a:cubicBezTo>
                <a:lnTo>
                  <a:pt x="245040" y="252520"/>
                </a:lnTo>
                <a:lnTo>
                  <a:pt x="247127" y="252520"/>
                </a:lnTo>
                <a:close/>
              </a:path>
            </a:pathLst>
          </a:custGeom>
          <a:gradFill>
            <a:gsLst>
              <a:gs pos="0">
                <a:srgbClr val="7BE5DD"/>
              </a:gs>
              <a:gs pos="100000">
                <a:srgbClr val="1FBFB4"/>
              </a:gs>
            </a:gsLst>
            <a:path path="circle">
              <a:fillToRect l="100000" b="100000"/>
            </a:path>
          </a:gradFill>
          <a:ln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A3C8DD0B-BAF4-424F-89FE-1EBB6522BFF7}"/>
              </a:ext>
            </a:extLst>
          </p:cNvPr>
          <p:cNvGrpSpPr/>
          <p:nvPr/>
        </p:nvGrpSpPr>
        <p:grpSpPr>
          <a:xfrm>
            <a:off x="7869200" y="6331116"/>
            <a:ext cx="172690" cy="190154"/>
            <a:chOff x="8101060" y="6317776"/>
            <a:chExt cx="172690" cy="190154"/>
          </a:xfrm>
          <a:effectLst>
            <a:outerShdw blurRad="101600" algn="ctr" rotWithShape="0">
              <a:prstClr val="black">
                <a:alpha val="20000"/>
              </a:prstClr>
            </a:outerShdw>
          </a:effectLst>
        </p:grpSpPr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E42EBFED-87A3-4A7B-B06F-4EEDEBE507B7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60" y="6379959"/>
              <a:ext cx="17269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D835DCB8-B261-496B-A5C3-2C76D6131C97}"/>
                </a:ext>
              </a:extLst>
            </p:cNvPr>
            <p:cNvCxnSpPr>
              <a:cxnSpLocks/>
            </p:cNvCxnSpPr>
            <p:nvPr/>
          </p:nvCxnSpPr>
          <p:spPr>
            <a:xfrm>
              <a:off x="8101060" y="6441949"/>
              <a:ext cx="172690" cy="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731F5D1A-F88C-49A2-A6FC-06159CB4AECD}"/>
                </a:ext>
              </a:extLst>
            </p:cNvPr>
            <p:cNvCxnSpPr>
              <a:cxnSpLocks/>
            </p:cNvCxnSpPr>
            <p:nvPr/>
          </p:nvCxnSpPr>
          <p:spPr>
            <a:xfrm>
              <a:off x="8155826" y="6317776"/>
              <a:ext cx="953" cy="190154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784A0801-C3E2-4CAA-98F0-2A06E800ED2A}"/>
                </a:ext>
              </a:extLst>
            </p:cNvPr>
            <p:cNvCxnSpPr>
              <a:cxnSpLocks/>
            </p:cNvCxnSpPr>
            <p:nvPr/>
          </p:nvCxnSpPr>
          <p:spPr>
            <a:xfrm>
              <a:off x="8215268" y="6317776"/>
              <a:ext cx="953" cy="190154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805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E9403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CA87A800-BC97-4693-9FAA-0F293D3F6130}"/>
              </a:ext>
            </a:extLst>
          </p:cNvPr>
          <p:cNvSpPr/>
          <p:nvPr/>
        </p:nvSpPr>
        <p:spPr>
          <a:xfrm>
            <a:off x="9427469" y="723632"/>
            <a:ext cx="1220400" cy="1219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B0BAB5A-AE44-4811-A8F7-40A53600386A}"/>
              </a:ext>
            </a:extLst>
          </p:cNvPr>
          <p:cNvGrpSpPr>
            <a:grpSpLocks noChangeAspect="1"/>
          </p:cNvGrpSpPr>
          <p:nvPr/>
        </p:nvGrpSpPr>
        <p:grpSpPr>
          <a:xfrm>
            <a:off x="9429275" y="899544"/>
            <a:ext cx="1218594" cy="1043447"/>
            <a:chOff x="4344687" y="1952030"/>
            <a:chExt cx="966838" cy="935999"/>
          </a:xfrm>
          <a:solidFill>
            <a:srgbClr val="37D7CD"/>
          </a:solidFill>
        </p:grpSpPr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3DCADBBD-0F4C-4D4C-AD76-F1E12E4A45FC}"/>
                </a:ext>
              </a:extLst>
            </p:cNvPr>
            <p:cNvSpPr/>
            <p:nvPr/>
          </p:nvSpPr>
          <p:spPr>
            <a:xfrm>
              <a:off x="4712557" y="2279389"/>
              <a:ext cx="598968" cy="608640"/>
            </a:xfrm>
            <a:prstGeom prst="triangle">
              <a:avLst/>
            </a:prstGeom>
            <a:gradFill>
              <a:gsLst>
                <a:gs pos="0">
                  <a:srgbClr val="5FE5DD">
                    <a:alpha val="70000"/>
                  </a:srgbClr>
                </a:gs>
                <a:gs pos="100000">
                  <a:srgbClr val="22D0C4">
                    <a:alpha val="80000"/>
                  </a:srgbClr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B8958622-9015-438C-8D56-F95EF43D9D34}"/>
                </a:ext>
              </a:extLst>
            </p:cNvPr>
            <p:cNvSpPr/>
            <p:nvPr/>
          </p:nvSpPr>
          <p:spPr>
            <a:xfrm>
              <a:off x="4344687" y="1952030"/>
              <a:ext cx="794132" cy="935999"/>
            </a:xfrm>
            <a:prstGeom prst="triangl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6B9B9B1-3668-4923-AF55-98041BC228CC}"/>
              </a:ext>
            </a:extLst>
          </p:cNvPr>
          <p:cNvGrpSpPr>
            <a:grpSpLocks/>
          </p:cNvGrpSpPr>
          <p:nvPr/>
        </p:nvGrpSpPr>
        <p:grpSpPr>
          <a:xfrm>
            <a:off x="6613292" y="4581313"/>
            <a:ext cx="540460" cy="540000"/>
            <a:chOff x="6071477" y="391055"/>
            <a:chExt cx="720000" cy="720000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A77E343-7627-4F68-B0B6-74FE5E5700AF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077A588-24B2-4E00-8A52-65F1FF0578E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D16C9B6B-285B-42D7-84ED-F5580965C46E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等腰三角形 69">
                <a:extLst>
                  <a:ext uri="{FF2B5EF4-FFF2-40B4-BE49-F238E27FC236}">
                    <a16:creationId xmlns:a16="http://schemas.microsoft.com/office/drawing/2014/main" id="{ECBAE5BB-301F-418D-A505-9CF8D60E7EA3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B2C15DCF-C566-4309-89B7-1BCD092B36F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FC73E206-DA2D-4684-BFBF-C0DFAA4A4FC9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1857A218-0101-4513-9FC8-3012B4FC873F}"/>
              </a:ext>
            </a:extLst>
          </p:cNvPr>
          <p:cNvSpPr/>
          <p:nvPr/>
        </p:nvSpPr>
        <p:spPr>
          <a:xfrm>
            <a:off x="7793266" y="4581313"/>
            <a:ext cx="540460" cy="540000"/>
          </a:xfrm>
          <a:prstGeom prst="ellipse">
            <a:avLst/>
          </a:prstGeom>
          <a:solidFill>
            <a:srgbClr val="E9403A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badi" panose="020B0604020104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D9AE781-713C-4A29-B629-C82216E73A0B}"/>
              </a:ext>
            </a:extLst>
          </p:cNvPr>
          <p:cNvGrpSpPr/>
          <p:nvPr/>
        </p:nvGrpSpPr>
        <p:grpSpPr>
          <a:xfrm>
            <a:off x="7903093" y="4708608"/>
            <a:ext cx="320806" cy="269843"/>
            <a:chOff x="7902087" y="4717073"/>
            <a:chExt cx="320806" cy="26984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1286C26-CDC7-48C3-AB11-478215C7A125}"/>
                </a:ext>
              </a:extLst>
            </p:cNvPr>
            <p:cNvSpPr/>
            <p:nvPr/>
          </p:nvSpPr>
          <p:spPr>
            <a:xfrm>
              <a:off x="7938206" y="4717073"/>
              <a:ext cx="250581" cy="162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梯形 77">
              <a:extLst>
                <a:ext uri="{FF2B5EF4-FFF2-40B4-BE49-F238E27FC236}">
                  <a16:creationId xmlns:a16="http://schemas.microsoft.com/office/drawing/2014/main" id="{97CFC8D3-8867-4181-9CB5-BEEA14967C56}"/>
                </a:ext>
              </a:extLst>
            </p:cNvPr>
            <p:cNvSpPr/>
            <p:nvPr/>
          </p:nvSpPr>
          <p:spPr>
            <a:xfrm>
              <a:off x="7902087" y="4879902"/>
              <a:ext cx="320806" cy="107014"/>
            </a:xfrm>
            <a:prstGeom prst="trapezoid">
              <a:avLst>
                <a:gd name="adj" fmla="val 3321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AAA0D74-4F47-499D-AA19-83A19959C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2578" y="4726402"/>
              <a:ext cx="221837" cy="14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F6F87B0-2CBB-4FA5-9E66-3FFC90C79726}"/>
                </a:ext>
              </a:extLst>
            </p:cNvPr>
            <p:cNvSpPr>
              <a:spLocks/>
            </p:cNvSpPr>
            <p:nvPr/>
          </p:nvSpPr>
          <p:spPr>
            <a:xfrm>
              <a:off x="7989087" y="4753787"/>
              <a:ext cx="108000" cy="14400"/>
            </a:xfrm>
            <a:prstGeom prst="rect">
              <a:avLst/>
            </a:prstGeom>
            <a:solidFill>
              <a:srgbClr val="E9403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C82917A-5A81-4D20-ABA6-D33F1F48E80B}"/>
                </a:ext>
              </a:extLst>
            </p:cNvPr>
            <p:cNvSpPr>
              <a:spLocks/>
            </p:cNvSpPr>
            <p:nvPr/>
          </p:nvSpPr>
          <p:spPr>
            <a:xfrm>
              <a:off x="7953207" y="4824683"/>
              <a:ext cx="221207" cy="45719"/>
            </a:xfrm>
            <a:prstGeom prst="rect">
              <a:avLst/>
            </a:prstGeom>
            <a:solidFill>
              <a:srgbClr val="E9403A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AE0811C7-299C-4EFD-84D9-C026924C1422}"/>
                </a:ext>
              </a:extLst>
            </p:cNvPr>
            <p:cNvSpPr>
              <a:spLocks/>
            </p:cNvSpPr>
            <p:nvPr/>
          </p:nvSpPr>
          <p:spPr>
            <a:xfrm>
              <a:off x="8043840" y="4786109"/>
              <a:ext cx="108000" cy="14400"/>
            </a:xfrm>
            <a:prstGeom prst="rect">
              <a:avLst/>
            </a:prstGeom>
            <a:solidFill>
              <a:srgbClr val="E9403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903CBCE4-7E49-4C9C-B4E0-2BDCECB33B77}"/>
              </a:ext>
            </a:extLst>
          </p:cNvPr>
          <p:cNvSpPr/>
          <p:nvPr/>
        </p:nvSpPr>
        <p:spPr>
          <a:xfrm>
            <a:off x="9429275" y="889438"/>
            <a:ext cx="1218594" cy="104738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00A13F-9887-47C3-9659-5497D5BD1CB0}"/>
              </a:ext>
            </a:extLst>
          </p:cNvPr>
          <p:cNvSpPr/>
          <p:nvPr/>
        </p:nvSpPr>
        <p:spPr>
          <a:xfrm>
            <a:off x="9425663" y="2278359"/>
            <a:ext cx="1220400" cy="1219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809119C-BE3E-4DEE-9D43-EBAA824DAD64}"/>
              </a:ext>
            </a:extLst>
          </p:cNvPr>
          <p:cNvGrpSpPr>
            <a:grpSpLocks noChangeAspect="1"/>
          </p:cNvGrpSpPr>
          <p:nvPr/>
        </p:nvGrpSpPr>
        <p:grpSpPr>
          <a:xfrm>
            <a:off x="9435029" y="2448098"/>
            <a:ext cx="1218594" cy="1043447"/>
            <a:chOff x="4344687" y="1952030"/>
            <a:chExt cx="966838" cy="935999"/>
          </a:xfrm>
          <a:solidFill>
            <a:srgbClr val="37D7CD"/>
          </a:solidFill>
        </p:grpSpPr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5BD62D8-44EF-46B0-8D74-AB5DA511ACBF}"/>
                </a:ext>
              </a:extLst>
            </p:cNvPr>
            <p:cNvSpPr/>
            <p:nvPr/>
          </p:nvSpPr>
          <p:spPr>
            <a:xfrm>
              <a:off x="4712557" y="2279389"/>
              <a:ext cx="598968" cy="608640"/>
            </a:xfrm>
            <a:prstGeom prst="triangle">
              <a:avLst/>
            </a:prstGeom>
            <a:gradFill>
              <a:gsLst>
                <a:gs pos="0">
                  <a:srgbClr val="ED6461">
                    <a:alpha val="70000"/>
                  </a:srgbClr>
                </a:gs>
                <a:gs pos="100000">
                  <a:srgbClr val="FE3802">
                    <a:alpha val="80000"/>
                  </a:srgbClr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235803E9-F80A-4753-B29C-15901E461C29}"/>
                </a:ext>
              </a:extLst>
            </p:cNvPr>
            <p:cNvSpPr/>
            <p:nvPr/>
          </p:nvSpPr>
          <p:spPr>
            <a:xfrm>
              <a:off x="4344687" y="1952030"/>
              <a:ext cx="794132" cy="935999"/>
            </a:xfrm>
            <a:prstGeom prst="triangle">
              <a:avLst/>
            </a:prstGeom>
            <a:gradFill>
              <a:gsLst>
                <a:gs pos="100000">
                  <a:srgbClr val="FE3802"/>
                </a:gs>
                <a:gs pos="0">
                  <a:srgbClr val="ED6461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711DD85-E2E2-4F0A-9B11-478AABE847F2}"/>
              </a:ext>
            </a:extLst>
          </p:cNvPr>
          <p:cNvSpPr/>
          <p:nvPr/>
        </p:nvSpPr>
        <p:spPr>
          <a:xfrm>
            <a:off x="9435029" y="2441892"/>
            <a:ext cx="1218594" cy="104738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D79EDDA-D8B7-463C-B3BF-5B64F5453E4D}"/>
              </a:ext>
            </a:extLst>
          </p:cNvPr>
          <p:cNvSpPr/>
          <p:nvPr/>
        </p:nvSpPr>
        <p:spPr>
          <a:xfrm>
            <a:off x="9261324" y="4402204"/>
            <a:ext cx="1220400" cy="1219359"/>
          </a:xfrm>
          <a:prstGeom prst="rect">
            <a:avLst/>
          </a:prstGeom>
          <a:gradFill>
            <a:gsLst>
              <a:gs pos="100000">
                <a:srgbClr val="1FBFB4"/>
              </a:gs>
              <a:gs pos="0">
                <a:srgbClr val="6EE5DD"/>
              </a:gs>
            </a:gsLst>
            <a:path path="circle">
              <a:fillToRect l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1C456E73-50EB-4014-982E-18EC9D8EFD8A}"/>
              </a:ext>
            </a:extLst>
          </p:cNvPr>
          <p:cNvSpPr/>
          <p:nvPr/>
        </p:nvSpPr>
        <p:spPr>
          <a:xfrm>
            <a:off x="9261324" y="4590588"/>
            <a:ext cx="1218594" cy="104738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79403E-BD4E-432B-B593-B34B14D38D8D}"/>
              </a:ext>
            </a:extLst>
          </p:cNvPr>
          <p:cNvSpPr/>
          <p:nvPr/>
        </p:nvSpPr>
        <p:spPr>
          <a:xfrm>
            <a:off x="4298680" y="3634434"/>
            <a:ext cx="1441227" cy="14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badi" panose="020B0604020104020204" pitchFamily="34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BDB9DA-4B14-491A-B897-BF81355D93D1}"/>
              </a:ext>
            </a:extLst>
          </p:cNvPr>
          <p:cNvGrpSpPr/>
          <p:nvPr/>
        </p:nvGrpSpPr>
        <p:grpSpPr>
          <a:xfrm>
            <a:off x="4592079" y="3973863"/>
            <a:ext cx="855483" cy="716737"/>
            <a:chOff x="7902285" y="4717073"/>
            <a:chExt cx="320806" cy="268777"/>
          </a:xfrm>
        </p:grpSpPr>
        <p:sp>
          <p:nvSpPr>
            <p:cNvPr id="85" name="梯形 84">
              <a:extLst>
                <a:ext uri="{FF2B5EF4-FFF2-40B4-BE49-F238E27FC236}">
                  <a16:creationId xmlns:a16="http://schemas.microsoft.com/office/drawing/2014/main" id="{29217382-1E06-4D50-8F02-E00EFC58651E}"/>
                </a:ext>
              </a:extLst>
            </p:cNvPr>
            <p:cNvSpPr/>
            <p:nvPr/>
          </p:nvSpPr>
          <p:spPr>
            <a:xfrm>
              <a:off x="7902285" y="4878836"/>
              <a:ext cx="320806" cy="107014"/>
            </a:xfrm>
            <a:prstGeom prst="trapezoid">
              <a:avLst>
                <a:gd name="adj" fmla="val 33216"/>
              </a:avLst>
            </a:prstGeom>
            <a:gradFill>
              <a:gsLst>
                <a:gs pos="0">
                  <a:srgbClr val="4B4B58"/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outerShdw blurRad="1016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735A9963-4821-49E5-AAA5-3E15A2CE9436}"/>
                </a:ext>
              </a:extLst>
            </p:cNvPr>
            <p:cNvSpPr/>
            <p:nvPr/>
          </p:nvSpPr>
          <p:spPr>
            <a:xfrm>
              <a:off x="7938206" y="4717073"/>
              <a:ext cx="250581" cy="162658"/>
            </a:xfrm>
            <a:prstGeom prst="rect">
              <a:avLst/>
            </a:prstGeom>
            <a:gradFill>
              <a:gsLst>
                <a:gs pos="0">
                  <a:srgbClr val="4B4B58"/>
                </a:gs>
                <a:gs pos="100000">
                  <a:schemeClr val="tx1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13C64F4-91FD-482F-8663-C3470367CD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0630" y="4731719"/>
              <a:ext cx="221837" cy="13336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9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DFDC31C-E537-4B31-93F3-114C7A7298F7}"/>
                </a:ext>
              </a:extLst>
            </p:cNvPr>
            <p:cNvSpPr>
              <a:spLocks/>
            </p:cNvSpPr>
            <p:nvPr/>
          </p:nvSpPr>
          <p:spPr>
            <a:xfrm>
              <a:off x="7950630" y="4731719"/>
              <a:ext cx="221837" cy="133365"/>
            </a:xfrm>
            <a:prstGeom prst="rect">
              <a:avLst/>
            </a:prstGeom>
            <a:gradFill>
              <a:gsLst>
                <a:gs pos="0">
                  <a:srgbClr val="6EE5DD"/>
                </a:gs>
                <a:gs pos="100000">
                  <a:srgbClr val="1FBFB4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7A8DC34B-2DCA-4B92-A943-1B76A23FF2EE}"/>
              </a:ext>
            </a:extLst>
          </p:cNvPr>
          <p:cNvSpPr/>
          <p:nvPr/>
        </p:nvSpPr>
        <p:spPr>
          <a:xfrm>
            <a:off x="4841646" y="4046717"/>
            <a:ext cx="356349" cy="321440"/>
          </a:xfrm>
          <a:custGeom>
            <a:avLst/>
            <a:gdLst>
              <a:gd name="connsiteX0" fmla="*/ 500459 w 1218594"/>
              <a:gd name="connsiteY0" fmla="*/ 0 h 1047380"/>
              <a:gd name="connsiteX1" fmla="*/ 753190 w 1218594"/>
              <a:gd name="connsiteY1" fmla="*/ 526941 h 1047380"/>
              <a:gd name="connsiteX2" fmla="*/ 841127 w 1218594"/>
              <a:gd name="connsiteY2" fmla="*/ 368871 h 1047380"/>
              <a:gd name="connsiteX3" fmla="*/ 1218594 w 1218594"/>
              <a:gd name="connsiteY3" fmla="*/ 1047380 h 1047380"/>
              <a:gd name="connsiteX4" fmla="*/ 463660 w 1218594"/>
              <a:gd name="connsiteY4" fmla="*/ 1047380 h 1047380"/>
              <a:gd name="connsiteX5" fmla="*/ 465848 w 1218594"/>
              <a:gd name="connsiteY5" fmla="*/ 1043447 h 1047380"/>
              <a:gd name="connsiteX6" fmla="*/ 0 w 1218594"/>
              <a:gd name="connsiteY6" fmla="*/ 1043447 h 104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594" h="1047380">
                <a:moveTo>
                  <a:pt x="500459" y="0"/>
                </a:moveTo>
                <a:lnTo>
                  <a:pt x="753190" y="526941"/>
                </a:lnTo>
                <a:lnTo>
                  <a:pt x="841127" y="368871"/>
                </a:lnTo>
                <a:lnTo>
                  <a:pt x="1218594" y="1047380"/>
                </a:lnTo>
                <a:lnTo>
                  <a:pt x="463660" y="1047380"/>
                </a:lnTo>
                <a:lnTo>
                  <a:pt x="465848" y="1043447"/>
                </a:lnTo>
                <a:lnTo>
                  <a:pt x="0" y="1043447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rgbClr val="FDB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rgbClr val="FDB80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gradFill>
            <a:gsLst>
              <a:gs pos="100000">
                <a:srgbClr val="37D7CD"/>
              </a:gs>
              <a:gs pos="0">
                <a:srgbClr val="1FBFB4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440155" y="3937816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  <a:effectLst>
            <a:outerShdw blurRad="101600" algn="ctr" rotWithShape="0">
              <a:prstClr val="black">
                <a:alpha val="30000"/>
              </a:prstClr>
            </a:outerShdw>
          </a:effectLst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7318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gradFill flip="none" rotWithShape="1">
                <a:gsLst>
                  <a:gs pos="0">
                    <a:srgbClr val="FF0000">
                      <a:alpha val="50000"/>
                    </a:srgbClr>
                  </a:gs>
                  <a:gs pos="100000">
                    <a:srgbClr val="E9403A">
                      <a:alpha val="2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gradFill flip="none" rotWithShape="1">
                <a:gsLst>
                  <a:gs pos="0">
                    <a:srgbClr val="FF0000">
                      <a:alpha val="50000"/>
                    </a:srgbClr>
                  </a:gs>
                  <a:gs pos="100000">
                    <a:srgbClr val="E9403A">
                      <a:alpha val="20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gradFill flip="none" rotWithShape="1">
            <a:gsLst>
              <a:gs pos="0">
                <a:srgbClr val="37D7CD"/>
              </a:gs>
              <a:gs pos="100000">
                <a:srgbClr val="1FBFB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8544" y="4046716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gradFill>
            <a:gsLst>
              <a:gs pos="0">
                <a:srgbClr val="37D7CD">
                  <a:alpha val="50000"/>
                </a:srgbClr>
              </a:gs>
              <a:gs pos="100000">
                <a:srgbClr val="1FBFB4">
                  <a:alpha val="50000"/>
                </a:srgb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AB9E390C-E58C-445A-B5DE-DF260CC7B176}"/>
              </a:ext>
            </a:extLst>
          </p:cNvPr>
          <p:cNvSpPr>
            <a:spLocks noChangeAspect="1"/>
          </p:cNvSpPr>
          <p:nvPr/>
        </p:nvSpPr>
        <p:spPr>
          <a:xfrm>
            <a:off x="3040846" y="3491545"/>
            <a:ext cx="1059637" cy="1001485"/>
          </a:xfrm>
          <a:custGeom>
            <a:avLst/>
            <a:gdLst>
              <a:gd name="connsiteX0" fmla="*/ 529818 w 1059637"/>
              <a:gd name="connsiteY0" fmla="*/ 555171 h 1001485"/>
              <a:gd name="connsiteX1" fmla="*/ 1058113 w 1059637"/>
              <a:gd name="connsiteY1" fmla="*/ 986342 h 1001485"/>
              <a:gd name="connsiteX2" fmla="*/ 1059637 w 1059637"/>
              <a:gd name="connsiteY2" fmla="*/ 1001485 h 1001485"/>
              <a:gd name="connsiteX3" fmla="*/ 0 w 1059637"/>
              <a:gd name="connsiteY3" fmla="*/ 1001485 h 1001485"/>
              <a:gd name="connsiteX4" fmla="*/ 1524 w 1059637"/>
              <a:gd name="connsiteY4" fmla="*/ 986342 h 1001485"/>
              <a:gd name="connsiteX5" fmla="*/ 529818 w 1059637"/>
              <a:gd name="connsiteY5" fmla="*/ 555171 h 1001485"/>
              <a:gd name="connsiteX6" fmla="*/ 523333 w 1059637"/>
              <a:gd name="connsiteY6" fmla="*/ 0 h 1001485"/>
              <a:gd name="connsiteX7" fmla="*/ 800533 w 1059637"/>
              <a:gd name="connsiteY7" fmla="*/ 277586 h 1001485"/>
              <a:gd name="connsiteX8" fmla="*/ 523333 w 1059637"/>
              <a:gd name="connsiteY8" fmla="*/ 555172 h 1001485"/>
              <a:gd name="connsiteX9" fmla="*/ 246133 w 1059637"/>
              <a:gd name="connsiteY9" fmla="*/ 277586 h 1001485"/>
              <a:gd name="connsiteX10" fmla="*/ 523333 w 1059637"/>
              <a:gd name="connsiteY10" fmla="*/ 0 h 10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9637" h="1001485">
                <a:moveTo>
                  <a:pt x="529818" y="555171"/>
                </a:moveTo>
                <a:cubicBezTo>
                  <a:pt x="790411" y="555171"/>
                  <a:pt x="1007830" y="740273"/>
                  <a:pt x="1058113" y="986342"/>
                </a:cubicBezTo>
                <a:lnTo>
                  <a:pt x="1059637" y="1001485"/>
                </a:lnTo>
                <a:lnTo>
                  <a:pt x="0" y="1001485"/>
                </a:lnTo>
                <a:lnTo>
                  <a:pt x="1524" y="986342"/>
                </a:lnTo>
                <a:cubicBezTo>
                  <a:pt x="51807" y="740273"/>
                  <a:pt x="269226" y="555171"/>
                  <a:pt x="529818" y="555171"/>
                </a:cubicBezTo>
                <a:close/>
                <a:moveTo>
                  <a:pt x="523333" y="0"/>
                </a:moveTo>
                <a:cubicBezTo>
                  <a:pt x="676426" y="0"/>
                  <a:pt x="800533" y="124279"/>
                  <a:pt x="800533" y="277586"/>
                </a:cubicBezTo>
                <a:cubicBezTo>
                  <a:pt x="800533" y="430893"/>
                  <a:pt x="676426" y="555172"/>
                  <a:pt x="523333" y="555172"/>
                </a:cubicBezTo>
                <a:cubicBezTo>
                  <a:pt x="370240" y="555172"/>
                  <a:pt x="246133" y="430893"/>
                  <a:pt x="246133" y="277586"/>
                </a:cubicBezTo>
                <a:cubicBezTo>
                  <a:pt x="246133" y="124279"/>
                  <a:pt x="370240" y="0"/>
                  <a:pt x="52333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8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0"/>
            </a:avLst>
          </a:prstGeom>
          <a:solidFill>
            <a:srgbClr val="343438"/>
          </a:solidFill>
          <a:ln>
            <a:noFill/>
          </a:ln>
          <a:effectLst>
            <a:outerShdw blurRad="152400" algn="ctr" rotWithShape="0">
              <a:srgbClr val="7030A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B789A-F452-433D-A7D1-C5443DB035D6}"/>
              </a:ext>
            </a:extLst>
          </p:cNvPr>
          <p:cNvSpPr/>
          <p:nvPr/>
        </p:nvSpPr>
        <p:spPr>
          <a:xfrm>
            <a:off x="2525384" y="1348235"/>
            <a:ext cx="2243833" cy="377715"/>
          </a:xfrm>
          <a:prstGeom prst="roundRect">
            <a:avLst>
              <a:gd name="adj" fmla="val 50000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AA70FD-9D71-4A73-8EE7-9FEDDFF6B8BC}"/>
              </a:ext>
            </a:extLst>
          </p:cNvPr>
          <p:cNvCxnSpPr>
            <a:cxnSpLocks/>
          </p:cNvCxnSpPr>
          <p:nvPr/>
        </p:nvCxnSpPr>
        <p:spPr>
          <a:xfrm>
            <a:off x="4940058" y="721986"/>
            <a:ext cx="0" cy="5467503"/>
          </a:xfrm>
          <a:prstGeom prst="line">
            <a:avLst/>
          </a:prstGeom>
          <a:ln w="12700">
            <a:solidFill>
              <a:srgbClr val="F3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F0F7AD-1069-4D14-A4B4-84ADED227A95}"/>
              </a:ext>
            </a:extLst>
          </p:cNvPr>
          <p:cNvGrpSpPr/>
          <p:nvPr/>
        </p:nvGrpSpPr>
        <p:grpSpPr>
          <a:xfrm>
            <a:off x="2533406" y="733376"/>
            <a:ext cx="422201" cy="441060"/>
            <a:chOff x="6071477" y="391055"/>
            <a:chExt cx="720000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A262F8-39A3-43D0-9A56-8684ACE8B4E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E63A23-1115-417D-A99A-AFC7DD1643E8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99B8302-519E-4A00-9EE8-126809208A1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3B1EC6F-E462-4749-8F42-1AC16CDEFB06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113699D-48BF-45BA-94CB-B465C2BC9D64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1379E7A-52EA-48ED-BF7F-4A4FA414F212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342D9F-3D52-4A0A-8E2D-B2CB3C2D10FD}"/>
              </a:ext>
            </a:extLst>
          </p:cNvPr>
          <p:cNvSpPr txBox="1"/>
          <p:nvPr/>
        </p:nvSpPr>
        <p:spPr>
          <a:xfrm>
            <a:off x="3048019" y="800018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BUILDER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6949A6-0289-4DF4-B754-61C288BC27AC}"/>
              </a:ext>
            </a:extLst>
          </p:cNvPr>
          <p:cNvSpPr txBox="1"/>
          <p:nvPr/>
        </p:nvSpPr>
        <p:spPr>
          <a:xfrm>
            <a:off x="3048019" y="1386890"/>
            <a:ext cx="81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2FCEC83-563A-4738-84F2-2AEAA0E12A16}"/>
              </a:ext>
            </a:extLst>
          </p:cNvPr>
          <p:cNvSpPr txBox="1"/>
          <p:nvPr/>
        </p:nvSpPr>
        <p:spPr>
          <a:xfrm>
            <a:off x="3048019" y="1918153"/>
            <a:ext cx="7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Backup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EFBA48-4B82-4C42-8D0C-48045E05B13B}"/>
              </a:ext>
            </a:extLst>
          </p:cNvPr>
          <p:cNvSpPr txBox="1"/>
          <p:nvPr/>
        </p:nvSpPr>
        <p:spPr>
          <a:xfrm>
            <a:off x="3047719" y="239498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Animation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F6474-1528-4CED-8BE6-C0DA6A124E62}"/>
              </a:ext>
            </a:extLst>
          </p:cNvPr>
          <p:cNvSpPr txBox="1"/>
          <p:nvPr/>
        </p:nvSpPr>
        <p:spPr>
          <a:xfrm>
            <a:off x="5159379" y="135448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23E30B-82E9-4139-B792-7C67FD9AD253}"/>
              </a:ext>
            </a:extLst>
          </p:cNvPr>
          <p:cNvSpPr txBox="1"/>
          <p:nvPr/>
        </p:nvSpPr>
        <p:spPr>
          <a:xfrm>
            <a:off x="5164009" y="1653041"/>
            <a:ext cx="846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Moristory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7780606-63BC-41D5-8A67-9FC21C5EB719}"/>
              </a:ext>
            </a:extLst>
          </p:cNvPr>
          <p:cNvSpPr txBox="1"/>
          <p:nvPr/>
        </p:nvSpPr>
        <p:spPr>
          <a:xfrm>
            <a:off x="5167424" y="2113785"/>
            <a:ext cx="61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Maker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E20002-9643-42C3-9C06-7268BDCCF344}"/>
              </a:ext>
            </a:extLst>
          </p:cNvPr>
          <p:cNvSpPr txBox="1"/>
          <p:nvPr/>
        </p:nvSpPr>
        <p:spPr>
          <a:xfrm>
            <a:off x="5167424" y="2402054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Error 404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326511-5F39-4B9A-8DF2-CEE47C44A8DC}"/>
              </a:ext>
            </a:extLst>
          </p:cNvPr>
          <p:cNvSpPr txBox="1"/>
          <p:nvPr/>
        </p:nvSpPr>
        <p:spPr>
          <a:xfrm>
            <a:off x="5159379" y="2832308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9403A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Using Version (Update available)</a:t>
            </a:r>
            <a:endParaRPr lang="zh-CN" altLang="en-US" sz="1400">
              <a:solidFill>
                <a:srgbClr val="E9403A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3F70F2E-3190-4C03-97C1-71ABCA4DADF1}"/>
              </a:ext>
            </a:extLst>
          </p:cNvPr>
          <p:cNvSpPr txBox="1"/>
          <p:nvPr/>
        </p:nvSpPr>
        <p:spPr>
          <a:xfrm>
            <a:off x="5167424" y="316553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V19070901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F8509361-255D-4335-9260-54B2AF2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240" y="2394984"/>
            <a:ext cx="304826" cy="304826"/>
          </a:xfrm>
          <a:prstGeom prst="rect">
            <a:avLst/>
          </a:prstGeom>
        </p:spPr>
      </p:pic>
      <p:pic>
        <p:nvPicPr>
          <p:cNvPr id="80" name="图片 79" descr="图片包含 物体&#10;&#10;描述已自动生成">
            <a:extLst>
              <a:ext uri="{FF2B5EF4-FFF2-40B4-BE49-F238E27FC236}">
                <a16:creationId xmlns:a16="http://schemas.microsoft.com/office/drawing/2014/main" id="{5F7214F7-7CEE-4512-82A9-B027F7E8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1908822"/>
            <a:ext cx="310923" cy="310923"/>
          </a:xfrm>
          <a:prstGeom prst="rect">
            <a:avLst/>
          </a:prstGeom>
        </p:spPr>
      </p:pic>
      <p:pic>
        <p:nvPicPr>
          <p:cNvPr id="82" name="图片 81" descr="图片包含 监视器, 屏幕, 电视, 物体&#10;&#10;描述已自动生成">
            <a:extLst>
              <a:ext uri="{FF2B5EF4-FFF2-40B4-BE49-F238E27FC236}">
                <a16:creationId xmlns:a16="http://schemas.microsoft.com/office/drawing/2014/main" id="{D46CF19F-ADD5-42CF-9547-DE508754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1" y="1381630"/>
            <a:ext cx="310923" cy="31092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3553B0-79ED-4CFE-B77E-D19C154C69AC}"/>
              </a:ext>
            </a:extLst>
          </p:cNvPr>
          <p:cNvSpPr txBox="1"/>
          <p:nvPr/>
        </p:nvSpPr>
        <p:spPr>
          <a:xfrm>
            <a:off x="5163893" y="36253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Note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9F1B2C-EA9E-4F2A-B68F-8D5CACCB7B18}"/>
              </a:ext>
            </a:extLst>
          </p:cNvPr>
          <p:cNvSpPr txBox="1"/>
          <p:nvPr/>
        </p:nvSpPr>
        <p:spPr>
          <a:xfrm>
            <a:off x="3051131" y="286284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About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95FC4D3-C84F-4AEE-A316-C65C34218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652" y="2862841"/>
            <a:ext cx="304826" cy="304826"/>
          </a:xfrm>
          <a:prstGeom prst="rect">
            <a:avLst/>
          </a:prstGeom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3548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5AFCD1-2602-4035-BB80-4763F3B92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75" y="1190261"/>
            <a:ext cx="62674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197723A-AC16-432D-B0D3-AC0F1E43EAF1}"/>
              </a:ext>
            </a:extLst>
          </p:cNvPr>
          <p:cNvSpPr/>
          <p:nvPr/>
        </p:nvSpPr>
        <p:spPr>
          <a:xfrm>
            <a:off x="4620405" y="2176757"/>
            <a:ext cx="3858576" cy="3295519"/>
          </a:xfrm>
          <a:prstGeom prst="roundRect">
            <a:avLst>
              <a:gd name="adj" fmla="val 6254"/>
            </a:avLst>
          </a:prstGeom>
          <a:solidFill>
            <a:schemeClr val="bg1"/>
          </a:solidFill>
          <a:ln>
            <a:noFill/>
          </a:ln>
          <a:effectLst>
            <a:outerShdw blurRad="2032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6D007B8-0468-47E9-A3F5-3DA5E227EDE8}"/>
              </a:ext>
            </a:extLst>
          </p:cNvPr>
          <p:cNvSpPr>
            <a:spLocks noChangeAspect="1"/>
          </p:cNvSpPr>
          <p:nvPr/>
        </p:nvSpPr>
        <p:spPr>
          <a:xfrm>
            <a:off x="6189386" y="1816757"/>
            <a:ext cx="720615" cy="7200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7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B97D28-2C8F-4828-B17C-B8C43985C7A0}"/>
              </a:ext>
            </a:extLst>
          </p:cNvPr>
          <p:cNvCxnSpPr>
            <a:cxnSpLocks/>
          </p:cNvCxnSpPr>
          <p:nvPr/>
        </p:nvCxnSpPr>
        <p:spPr>
          <a:xfrm>
            <a:off x="3517261" y="436836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9E1BA1-1F16-42F6-87A4-8BBC7DC2A0EE}"/>
              </a:ext>
            </a:extLst>
          </p:cNvPr>
          <p:cNvCxnSpPr>
            <a:cxnSpLocks/>
          </p:cNvCxnSpPr>
          <p:nvPr/>
        </p:nvCxnSpPr>
        <p:spPr>
          <a:xfrm>
            <a:off x="3517261" y="477128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4B06C0E-1998-43B2-BDF5-DFA5D6EF1529}"/>
              </a:ext>
            </a:extLst>
          </p:cNvPr>
          <p:cNvCxnSpPr>
            <a:cxnSpLocks/>
          </p:cNvCxnSpPr>
          <p:nvPr/>
        </p:nvCxnSpPr>
        <p:spPr>
          <a:xfrm>
            <a:off x="3516542" y="5178376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C12463-FFC6-48CD-894B-B15F19DBAB3C}"/>
              </a:ext>
            </a:extLst>
          </p:cNvPr>
          <p:cNvCxnSpPr>
            <a:cxnSpLocks/>
          </p:cNvCxnSpPr>
          <p:nvPr/>
        </p:nvCxnSpPr>
        <p:spPr>
          <a:xfrm>
            <a:off x="3516542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5B81D85-6BB0-488A-AB6B-6C0367A9F8A8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6DDEAA-C9DB-4507-AE98-83D72E38D5BD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376449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150981B-B011-466A-845E-15CFA94752E6}"/>
              </a:ext>
            </a:extLst>
          </p:cNvPr>
          <p:cNvCxnSpPr>
            <a:cxnSpLocks/>
          </p:cNvCxnSpPr>
          <p:nvPr/>
        </p:nvCxnSpPr>
        <p:spPr>
          <a:xfrm flipV="1">
            <a:off x="4725726" y="4368360"/>
            <a:ext cx="364674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0B3CA6-D905-4646-9453-DD36C0F0BF84}"/>
              </a:ext>
            </a:extLst>
          </p:cNvPr>
          <p:cNvCxnSpPr>
            <a:cxnSpLocks/>
          </p:cNvCxnSpPr>
          <p:nvPr/>
        </p:nvCxnSpPr>
        <p:spPr>
          <a:xfrm>
            <a:off x="5090400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1A292C7-5EBA-495E-9CBA-39756E11D86E}"/>
              </a:ext>
            </a:extLst>
          </p:cNvPr>
          <p:cNvCxnSpPr>
            <a:cxnSpLocks/>
          </p:cNvCxnSpPr>
          <p:nvPr/>
        </p:nvCxnSpPr>
        <p:spPr>
          <a:xfrm>
            <a:off x="5459918" y="4366272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9280CEF-CD78-4815-B70D-09B0CE46B92E}"/>
              </a:ext>
            </a:extLst>
          </p:cNvPr>
          <p:cNvCxnSpPr>
            <a:cxnSpLocks/>
          </p:cNvCxnSpPr>
          <p:nvPr/>
        </p:nvCxnSpPr>
        <p:spPr>
          <a:xfrm>
            <a:off x="5517715" y="4771280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98456B8-D86A-4121-B2FC-2B8BEEC0B01D}"/>
              </a:ext>
            </a:extLst>
          </p:cNvPr>
          <p:cNvCxnSpPr>
            <a:cxnSpLocks/>
          </p:cNvCxnSpPr>
          <p:nvPr/>
        </p:nvCxnSpPr>
        <p:spPr>
          <a:xfrm flipV="1">
            <a:off x="5517715" y="4366272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A24BB0A-E51A-4EE8-9800-B015A2256099}"/>
              </a:ext>
            </a:extLst>
          </p:cNvPr>
          <p:cNvCxnSpPr>
            <a:cxnSpLocks/>
          </p:cNvCxnSpPr>
          <p:nvPr/>
        </p:nvCxnSpPr>
        <p:spPr>
          <a:xfrm>
            <a:off x="5459919" y="4366272"/>
            <a:ext cx="527390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9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32</Words>
  <Application>Microsoft Office PowerPoint</Application>
  <PresentationFormat>宽屏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微软雅黑</vt:lpstr>
      <vt:lpstr>Abadi</vt:lpstr>
      <vt:lpstr>Abadi Extra Light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255</cp:revision>
  <dcterms:created xsi:type="dcterms:W3CDTF">2019-03-15T11:12:45Z</dcterms:created>
  <dcterms:modified xsi:type="dcterms:W3CDTF">2020-02-09T14:26:42Z</dcterms:modified>
</cp:coreProperties>
</file>