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4" r:id="rId4"/>
    <p:sldId id="269" r:id="rId5"/>
    <p:sldId id="266" r:id="rId6"/>
    <p:sldId id="270" r:id="rId7"/>
    <p:sldId id="262" r:id="rId8"/>
    <p:sldId id="267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03A"/>
    <a:srgbClr val="1FBFB4"/>
    <a:srgbClr val="37D7CD"/>
    <a:srgbClr val="22D0C4"/>
    <a:srgbClr val="46464C"/>
    <a:srgbClr val="343438"/>
    <a:srgbClr val="26262A"/>
    <a:srgbClr val="FDB800"/>
    <a:srgbClr val="F5F5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59" d="100"/>
          <a:sy n="59" d="100"/>
        </p:scale>
        <p:origin x="-2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E278-9C62-4902-8308-E5C6898C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4E57E2-6C59-486F-9CB9-B0DA3194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E89F-603D-42F2-801C-49D3AC4C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1B67E-E065-4EC7-8BD0-5E31CAF3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D7C20-C1CE-46D9-A947-804912EB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3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16CAE-DBEA-401C-AFED-9A01A277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4B27-9CFF-4ABC-9BF0-FEBB1673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B0871-2D72-43BA-83E2-D2651EEC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24C60-C151-4CA0-9C37-A57FA741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777F8-BE81-4C8B-9B1E-CBF2C075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253328-2D8F-41CB-A9C1-B4F8467D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8960-E8D1-45DE-BBAE-8E2EEA7F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B109A-3FCF-4CF6-BC91-D27F3A9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7BA76-D8E7-4B46-90B6-63C1C9D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5C741-4300-4D95-A129-FCD1293C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5CDD7-219B-4C28-9656-D7DBD980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28BE-B7D0-40D0-B6AF-6D516178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7604A-D5EC-4B77-B68C-077A80D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6C742-7764-4974-B3F7-0E293B4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9E66D-200B-4E81-9442-9EFD906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4B80A-1C48-42C9-B286-4DBFCBF9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5703E-1716-4557-AE20-2AD000D4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0445D-A54B-4593-BC5B-5C67C6EB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6D02F-6453-4D57-9DD8-BBEA2998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51249-A775-4E20-A0C0-91E02A5E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77020-3158-43AD-AA29-80DC273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A640E-CB97-4185-B10D-D892ECBDD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28AEB-F228-4C48-91FC-4A8C61A6B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63758-F48F-4327-AA5F-964B662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EA20D-1B49-4756-A934-54BCF611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3EF92-936E-4B8D-9159-FD504B86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8C52C-8C2C-45F4-922F-BFB8BD4E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9CF32-D93C-4CE3-8253-1C8DA66B4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9B59A-8694-4AF8-B37E-A922E98D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4FA62-D383-4C2D-AD5C-34A2DCA1F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1ABD9D-99D8-4BA0-AC77-F874BCCBA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91D40-2173-4C7F-BC40-64DBF46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033D7C-4F92-4834-9E59-9948C277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2B2F6-9B1F-4C2B-8ABA-4D09FFC7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957D-26D6-4BED-AD33-998094D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A2C97-F196-4E11-A2A6-1E5D68B3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7D3C2-DD40-475F-B74F-91C47432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549DE-5545-4849-B618-B3E4C50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9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3A2F6E-0C88-40D0-AB2B-523AD92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FCCF04-4509-402E-8B6D-DE9180FD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E7F2B-6EAB-4430-9A31-84029355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3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73D8-CF49-4F40-AFEF-5A531F3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CF302-A14B-45E8-9BFC-7786A540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9BBD2-86F8-4E7F-906E-AEDCFFEB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28831-7D07-41AF-AB07-DB746531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19A4A-9504-435B-AB42-6AEF663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23E9D-6343-4988-8A71-8FAA1824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8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90E6-AF2B-4854-92A5-87DCE53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AAF04-797F-4529-970B-A4A4EFF41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B5A9D-E12A-4C8F-9275-EAEA0A88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D9C2B-45BD-40F7-8217-E863D063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99191-97FE-472F-B401-015B7694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61B0A-E286-4E0A-8A27-0290ECE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66F6D0-F2CF-455B-BCC8-783BA36B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1CBEF-A391-4FF9-9C14-4C464813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984BB-B40E-49F8-B1BF-03DA249C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182F-79D5-4EF3-A581-738F691F52DF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365ED-ECBB-4459-A6BA-3A9136844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F8E38-5F9A-4EE1-9CA9-FBB64FCF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1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8A0902B-3C84-4A24-81F0-74DDEE1E6166}"/>
              </a:ext>
            </a:extLst>
          </p:cNvPr>
          <p:cNvSpPr/>
          <p:nvPr/>
        </p:nvSpPr>
        <p:spPr>
          <a:xfrm>
            <a:off x="3081670" y="3647787"/>
            <a:ext cx="1199263" cy="10448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DA09E9-EC89-4FD9-9EFC-5DB0C20CF18E}"/>
              </a:ext>
            </a:extLst>
          </p:cNvPr>
          <p:cNvGrpSpPr/>
          <p:nvPr/>
        </p:nvGrpSpPr>
        <p:grpSpPr>
          <a:xfrm>
            <a:off x="1521089" y="1479332"/>
            <a:ext cx="652576" cy="652576"/>
            <a:chOff x="1521965" y="1479332"/>
            <a:chExt cx="1404000" cy="140400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AEC681E-2681-4890-A11B-96C052D4313D}"/>
                </a:ext>
              </a:extLst>
            </p:cNvPr>
            <p:cNvSpPr/>
            <p:nvPr/>
          </p:nvSpPr>
          <p:spPr>
            <a:xfrm>
              <a:off x="1521965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BF6FA10-E4E2-44EA-975E-F2BE0809C795}"/>
                </a:ext>
              </a:extLst>
            </p:cNvPr>
            <p:cNvGrpSpPr/>
            <p:nvPr/>
          </p:nvGrpSpPr>
          <p:grpSpPr>
            <a:xfrm>
              <a:off x="1943347" y="1674512"/>
              <a:ext cx="560873" cy="948511"/>
              <a:chOff x="2064310" y="1674512"/>
              <a:chExt cx="560873" cy="948511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FAB259C5-BD8A-4F40-983D-2425CD5C086D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32DCDABC-913F-4699-ABAE-5CAB4F6B8A1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FEBDFF4B-1170-4E89-8B4E-DE1168433E79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D252DD-DC7C-4243-B3E4-68A89314F165}"/>
              </a:ext>
            </a:extLst>
          </p:cNvPr>
          <p:cNvGrpSpPr/>
          <p:nvPr/>
        </p:nvGrpSpPr>
        <p:grpSpPr>
          <a:xfrm flipH="1">
            <a:off x="2300428" y="1479332"/>
            <a:ext cx="652576" cy="652576"/>
            <a:chOff x="3596419" y="1479332"/>
            <a:chExt cx="1404000" cy="1404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95C6D49-A5CB-4D89-AE46-0D89C4BB8074}"/>
                </a:ext>
              </a:extLst>
            </p:cNvPr>
            <p:cNvSpPr/>
            <p:nvPr/>
          </p:nvSpPr>
          <p:spPr>
            <a:xfrm>
              <a:off x="3596419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0DFB0C1-709C-46E7-8F99-4DCFA14C2A49}"/>
                </a:ext>
              </a:extLst>
            </p:cNvPr>
            <p:cNvGrpSpPr/>
            <p:nvPr/>
          </p:nvGrpSpPr>
          <p:grpSpPr>
            <a:xfrm>
              <a:off x="4017801" y="1674512"/>
              <a:ext cx="560873" cy="948511"/>
              <a:chOff x="2064310" y="1674512"/>
              <a:chExt cx="560873" cy="948511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6C4B2F8B-308A-422B-AEF0-BF279B8F5AEA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0262BB6-9085-426E-8E6D-2504CBF620D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119DC88C-B356-4E79-9AC3-F7861ADA650B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A8849-033A-4760-8FF9-E638FFD2AA9A}"/>
              </a:ext>
            </a:extLst>
          </p:cNvPr>
          <p:cNvGrpSpPr/>
          <p:nvPr/>
        </p:nvGrpSpPr>
        <p:grpSpPr>
          <a:xfrm>
            <a:off x="3062321" y="1479332"/>
            <a:ext cx="652576" cy="652576"/>
            <a:chOff x="5059600" y="1479332"/>
            <a:chExt cx="1404000" cy="1404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CF04153-252D-4E94-B403-33D9401DBACE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A714344-CCF8-4ACB-94E4-7BA9163492B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954C060-BCD5-4162-8257-AAD6AE7BE5E2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E4E9391-A239-4426-8CD6-4665F861D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9564" y="1727026"/>
                <a:ext cx="2036" cy="421742"/>
              </a:xfrm>
              <a:prstGeom prst="line">
                <a:avLst/>
              </a:prstGeom>
              <a:ln w="19050" cap="rnd">
                <a:solidFill>
                  <a:srgbClr val="B8ACA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96C9D37-DDEA-4886-AA05-878AC2C12CE9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0618A41-62D9-4BD6-A23A-3792B8A7A081}"/>
              </a:ext>
            </a:extLst>
          </p:cNvPr>
          <p:cNvGrpSpPr/>
          <p:nvPr/>
        </p:nvGrpSpPr>
        <p:grpSpPr>
          <a:xfrm>
            <a:off x="3824215" y="1481448"/>
            <a:ext cx="652576" cy="652576"/>
            <a:chOff x="5059600" y="1479332"/>
            <a:chExt cx="1404000" cy="1404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04F931F-2BE6-41C0-B52E-84FFFC60B2A0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B7E2008-FBE5-468C-AD33-D3563037A36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7819BE13-9BB1-48F0-99D9-D974CE992CD7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05CCA8AF-C040-4CE7-954F-E676C90827FA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0396CD4-0841-407A-B8F7-82250148BDDC}"/>
              </a:ext>
            </a:extLst>
          </p:cNvPr>
          <p:cNvGrpSpPr/>
          <p:nvPr/>
        </p:nvGrpSpPr>
        <p:grpSpPr>
          <a:xfrm>
            <a:off x="2300428" y="2266756"/>
            <a:ext cx="652576" cy="652576"/>
            <a:chOff x="3198691" y="3173453"/>
            <a:chExt cx="1404000" cy="1404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789DF39-F20A-45C3-8CD8-FF97337CC316}"/>
                </a:ext>
              </a:extLst>
            </p:cNvPr>
            <p:cNvSpPr/>
            <p:nvPr/>
          </p:nvSpPr>
          <p:spPr>
            <a:xfrm>
              <a:off x="3198691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8248EE6-3378-4AC3-B610-C39F54BAD0D6}"/>
                </a:ext>
              </a:extLst>
            </p:cNvPr>
            <p:cNvGrpSpPr/>
            <p:nvPr/>
          </p:nvGrpSpPr>
          <p:grpSpPr>
            <a:xfrm>
              <a:off x="3486691" y="3461453"/>
              <a:ext cx="828000" cy="828000"/>
              <a:chOff x="3443491" y="3402202"/>
              <a:chExt cx="828000" cy="828000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7C1B54F0-202B-4F94-B03F-281BF88F88B7}"/>
                  </a:ext>
                </a:extLst>
              </p:cNvPr>
              <p:cNvSpPr/>
              <p:nvPr/>
            </p:nvSpPr>
            <p:spPr>
              <a:xfrm>
                <a:off x="3443491" y="3402202"/>
                <a:ext cx="828000" cy="828000"/>
              </a:xfrm>
              <a:prstGeom prst="roundRect">
                <a:avLst>
                  <a:gd name="adj" fmla="val 23039"/>
                </a:avLst>
              </a:prstGeom>
              <a:noFill/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4FA201C2-0325-4BF5-ADC0-5073C923B1BF}"/>
                  </a:ext>
                </a:extLst>
              </p:cNvPr>
              <p:cNvSpPr/>
              <p:nvPr/>
            </p:nvSpPr>
            <p:spPr>
              <a:xfrm>
                <a:off x="3683426" y="3624615"/>
                <a:ext cx="350225" cy="363552"/>
              </a:xfrm>
              <a:prstGeom prst="ellipse">
                <a:avLst/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E9377AC8-5E45-48E5-B98D-91445F22E5D6}"/>
              </a:ext>
            </a:extLst>
          </p:cNvPr>
          <p:cNvSpPr/>
          <p:nvPr/>
        </p:nvSpPr>
        <p:spPr>
          <a:xfrm>
            <a:off x="6020325" y="2108487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梯形 1">
            <a:extLst>
              <a:ext uri="{FF2B5EF4-FFF2-40B4-BE49-F238E27FC236}">
                <a16:creationId xmlns:a16="http://schemas.microsoft.com/office/drawing/2014/main" id="{BCA94FB3-F575-46EB-BE60-3CAD405FB0B6}"/>
              </a:ext>
            </a:extLst>
          </p:cNvPr>
          <p:cNvSpPr/>
          <p:nvPr/>
        </p:nvSpPr>
        <p:spPr>
          <a:xfrm flipV="1">
            <a:off x="6116140" y="2320760"/>
            <a:ext cx="460946" cy="292131"/>
          </a:xfrm>
          <a:prstGeom prst="trapezoid">
            <a:avLst>
              <a:gd name="adj" fmla="val 24999"/>
            </a:avLst>
          </a:prstGeom>
          <a:solidFill>
            <a:srgbClr val="D6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EF59BAE-B3B8-4A26-A293-10D643369509}"/>
              </a:ext>
            </a:extLst>
          </p:cNvPr>
          <p:cNvSpPr/>
          <p:nvPr/>
        </p:nvSpPr>
        <p:spPr>
          <a:xfrm>
            <a:off x="3061374" y="2268623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D8FFBC9-4974-45F0-8334-1FB10BC93717}"/>
              </a:ext>
            </a:extLst>
          </p:cNvPr>
          <p:cNvGrpSpPr/>
          <p:nvPr/>
        </p:nvGrpSpPr>
        <p:grpSpPr>
          <a:xfrm>
            <a:off x="3195236" y="2402485"/>
            <a:ext cx="384853" cy="384853"/>
            <a:chOff x="3443491" y="3402202"/>
            <a:chExt cx="828000" cy="828000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36F8C2E0-0642-4A92-AB84-901ADC686AD9}"/>
                </a:ext>
              </a:extLst>
            </p:cNvPr>
            <p:cNvSpPr/>
            <p:nvPr/>
          </p:nvSpPr>
          <p:spPr>
            <a:xfrm>
              <a:off x="3443491" y="3402202"/>
              <a:ext cx="828000" cy="828000"/>
            </a:xfrm>
            <a:prstGeom prst="ellipse">
              <a:avLst/>
            </a:prstGeom>
            <a:noFill/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十字形 53">
              <a:extLst>
                <a:ext uri="{FF2B5EF4-FFF2-40B4-BE49-F238E27FC236}">
                  <a16:creationId xmlns:a16="http://schemas.microsoft.com/office/drawing/2014/main" id="{88859E61-0E7F-4E52-8847-094A97F6510C}"/>
                </a:ext>
              </a:extLst>
            </p:cNvPr>
            <p:cNvSpPr/>
            <p:nvPr/>
          </p:nvSpPr>
          <p:spPr>
            <a:xfrm>
              <a:off x="3683426" y="3624615"/>
              <a:ext cx="350225" cy="363552"/>
            </a:xfrm>
            <a:prstGeom prst="plus">
              <a:avLst>
                <a:gd name="adj" fmla="val 40958"/>
              </a:avLst>
            </a:prstGeom>
            <a:solidFill>
              <a:srgbClr val="B8ACAD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3F5EE71-24B1-4DB0-AF5F-8357F8DF8361}"/>
              </a:ext>
            </a:extLst>
          </p:cNvPr>
          <p:cNvGrpSpPr/>
          <p:nvPr/>
        </p:nvGrpSpPr>
        <p:grpSpPr>
          <a:xfrm>
            <a:off x="3434115" y="3940340"/>
            <a:ext cx="468000" cy="468000"/>
            <a:chOff x="4627642" y="4188354"/>
            <a:chExt cx="417573" cy="420715"/>
          </a:xfrm>
        </p:grpSpPr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C36DD277-8A3C-419F-98D3-F628A208C8AD}"/>
                </a:ext>
              </a:extLst>
            </p:cNvPr>
            <p:cNvSpPr/>
            <p:nvPr/>
          </p:nvSpPr>
          <p:spPr>
            <a:xfrm rot="1313670">
              <a:off x="4627642" y="4188354"/>
              <a:ext cx="417573" cy="420715"/>
            </a:xfrm>
            <a:custGeom>
              <a:avLst/>
              <a:gdLst>
                <a:gd name="connsiteX0" fmla="*/ 256895 w 417573"/>
                <a:gd name="connsiteY0" fmla="*/ 0 h 420715"/>
                <a:gd name="connsiteX1" fmla="*/ 293037 w 417573"/>
                <a:gd name="connsiteY1" fmla="*/ 11219 h 420715"/>
                <a:gd name="connsiteX2" fmla="*/ 319400 w 417573"/>
                <a:gd name="connsiteY2" fmla="*/ 25942 h 420715"/>
                <a:gd name="connsiteX3" fmla="*/ 316927 w 417573"/>
                <a:gd name="connsiteY3" fmla="*/ 38650 h 420715"/>
                <a:gd name="connsiteX4" fmla="*/ 332743 w 417573"/>
                <a:gd name="connsiteY4" fmla="*/ 76834 h 420715"/>
                <a:gd name="connsiteX5" fmla="*/ 370927 w 417573"/>
                <a:gd name="connsiteY5" fmla="*/ 92650 h 420715"/>
                <a:gd name="connsiteX6" fmla="*/ 386751 w 417573"/>
                <a:gd name="connsiteY6" fmla="*/ 89571 h 420715"/>
                <a:gd name="connsiteX7" fmla="*/ 396343 w 417573"/>
                <a:gd name="connsiteY7" fmla="*/ 102730 h 420715"/>
                <a:gd name="connsiteX8" fmla="*/ 415249 w 417573"/>
                <a:gd name="connsiteY8" fmla="*/ 146013 h 420715"/>
                <a:gd name="connsiteX9" fmla="*/ 417573 w 417573"/>
                <a:gd name="connsiteY9" fmla="*/ 161380 h 420715"/>
                <a:gd name="connsiteX10" fmla="*/ 400613 w 417573"/>
                <a:gd name="connsiteY10" fmla="*/ 172815 h 420715"/>
                <a:gd name="connsiteX11" fmla="*/ 384796 w 417573"/>
                <a:gd name="connsiteY11" fmla="*/ 210998 h 420715"/>
                <a:gd name="connsiteX12" fmla="*/ 400613 w 417573"/>
                <a:gd name="connsiteY12" fmla="*/ 249182 h 420715"/>
                <a:gd name="connsiteX13" fmla="*/ 417366 w 417573"/>
                <a:gd name="connsiteY13" fmla="*/ 260477 h 420715"/>
                <a:gd name="connsiteX14" fmla="*/ 415249 w 417573"/>
                <a:gd name="connsiteY14" fmla="*/ 274477 h 420715"/>
                <a:gd name="connsiteX15" fmla="*/ 396343 w 417573"/>
                <a:gd name="connsiteY15" fmla="*/ 317761 h 420715"/>
                <a:gd name="connsiteX16" fmla="*/ 395397 w 417573"/>
                <a:gd name="connsiteY16" fmla="*/ 319058 h 420715"/>
                <a:gd name="connsiteX17" fmla="*/ 391248 w 417573"/>
                <a:gd name="connsiteY17" fmla="*/ 316302 h 420715"/>
                <a:gd name="connsiteX18" fmla="*/ 332743 w 417573"/>
                <a:gd name="connsiteY18" fmla="*/ 328164 h 420715"/>
                <a:gd name="connsiteX19" fmla="*/ 320881 w 417573"/>
                <a:gd name="connsiteY19" fmla="*/ 386669 h 420715"/>
                <a:gd name="connsiteX20" fmla="*/ 324297 w 417573"/>
                <a:gd name="connsiteY20" fmla="*/ 391813 h 420715"/>
                <a:gd name="connsiteX21" fmla="*/ 293037 w 417573"/>
                <a:gd name="connsiteY21" fmla="*/ 409271 h 420715"/>
                <a:gd name="connsiteX22" fmla="*/ 256172 w 417573"/>
                <a:gd name="connsiteY22" fmla="*/ 420715 h 420715"/>
                <a:gd name="connsiteX23" fmla="*/ 245262 w 417573"/>
                <a:gd name="connsiteY23" fmla="*/ 404533 h 420715"/>
                <a:gd name="connsiteX24" fmla="*/ 207078 w 417573"/>
                <a:gd name="connsiteY24" fmla="*/ 388716 h 420715"/>
                <a:gd name="connsiteX25" fmla="*/ 168895 w 417573"/>
                <a:gd name="connsiteY25" fmla="*/ 404533 h 420715"/>
                <a:gd name="connsiteX26" fmla="*/ 158636 w 417573"/>
                <a:gd name="connsiteY26" fmla="*/ 419748 h 420715"/>
                <a:gd name="connsiteX27" fmla="*/ 124883 w 417573"/>
                <a:gd name="connsiteY27" fmla="*/ 409271 h 420715"/>
                <a:gd name="connsiteX28" fmla="*/ 90877 w 417573"/>
                <a:gd name="connsiteY28" fmla="*/ 390280 h 420715"/>
                <a:gd name="connsiteX29" fmla="*/ 93275 w 417573"/>
                <a:gd name="connsiteY29" fmla="*/ 386669 h 420715"/>
                <a:gd name="connsiteX30" fmla="*/ 81413 w 417573"/>
                <a:gd name="connsiteY30" fmla="*/ 328164 h 420715"/>
                <a:gd name="connsiteX31" fmla="*/ 22909 w 417573"/>
                <a:gd name="connsiteY31" fmla="*/ 316302 h 420715"/>
                <a:gd name="connsiteX32" fmla="*/ 21383 w 417573"/>
                <a:gd name="connsiteY32" fmla="*/ 317315 h 420715"/>
                <a:gd name="connsiteX33" fmla="*/ 2671 w 417573"/>
                <a:gd name="connsiteY33" fmla="*/ 274477 h 420715"/>
                <a:gd name="connsiteX34" fmla="*/ 206 w 417573"/>
                <a:gd name="connsiteY34" fmla="*/ 258174 h 420715"/>
                <a:gd name="connsiteX35" fmla="*/ 13544 w 417573"/>
                <a:gd name="connsiteY35" fmla="*/ 249182 h 420715"/>
                <a:gd name="connsiteX36" fmla="*/ 29360 w 417573"/>
                <a:gd name="connsiteY36" fmla="*/ 210998 h 420715"/>
                <a:gd name="connsiteX37" fmla="*/ 13544 w 417573"/>
                <a:gd name="connsiteY37" fmla="*/ 172815 h 420715"/>
                <a:gd name="connsiteX38" fmla="*/ 0 w 417573"/>
                <a:gd name="connsiteY38" fmla="*/ 163683 h 420715"/>
                <a:gd name="connsiteX39" fmla="*/ 2671 w 417573"/>
                <a:gd name="connsiteY39" fmla="*/ 146013 h 420715"/>
                <a:gd name="connsiteX40" fmla="*/ 21578 w 417573"/>
                <a:gd name="connsiteY40" fmla="*/ 102730 h 420715"/>
                <a:gd name="connsiteX41" fmla="*/ 30702 w 417573"/>
                <a:gd name="connsiteY41" fmla="*/ 90212 h 420715"/>
                <a:gd name="connsiteX42" fmla="*/ 43229 w 417573"/>
                <a:gd name="connsiteY42" fmla="*/ 92650 h 420715"/>
                <a:gd name="connsiteX43" fmla="*/ 81413 w 417573"/>
                <a:gd name="connsiteY43" fmla="*/ 76834 h 420715"/>
                <a:gd name="connsiteX44" fmla="*/ 97229 w 417573"/>
                <a:gd name="connsiteY44" fmla="*/ 38650 h 420715"/>
                <a:gd name="connsiteX45" fmla="*/ 95125 w 417573"/>
                <a:gd name="connsiteY45" fmla="*/ 27838 h 420715"/>
                <a:gd name="connsiteX46" fmla="*/ 124883 w 417573"/>
                <a:gd name="connsiteY46" fmla="*/ 11219 h 420715"/>
                <a:gd name="connsiteX47" fmla="*/ 157796 w 417573"/>
                <a:gd name="connsiteY47" fmla="*/ 1003 h 420715"/>
                <a:gd name="connsiteX48" fmla="*/ 168895 w 417573"/>
                <a:gd name="connsiteY48" fmla="*/ 17464 h 420715"/>
                <a:gd name="connsiteX49" fmla="*/ 207078 w 417573"/>
                <a:gd name="connsiteY49" fmla="*/ 33280 h 420715"/>
                <a:gd name="connsiteX50" fmla="*/ 256835 w 417573"/>
                <a:gd name="connsiteY50" fmla="*/ 299 h 42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17573" h="420715">
                  <a:moveTo>
                    <a:pt x="256895" y="0"/>
                  </a:moveTo>
                  <a:lnTo>
                    <a:pt x="293037" y="11219"/>
                  </a:lnTo>
                  <a:lnTo>
                    <a:pt x="319400" y="25942"/>
                  </a:lnTo>
                  <a:lnTo>
                    <a:pt x="316927" y="38650"/>
                  </a:lnTo>
                  <a:cubicBezTo>
                    <a:pt x="316927" y="52470"/>
                    <a:pt x="322199" y="66290"/>
                    <a:pt x="332743" y="76834"/>
                  </a:cubicBezTo>
                  <a:cubicBezTo>
                    <a:pt x="343287" y="87378"/>
                    <a:pt x="357107" y="92650"/>
                    <a:pt x="370927" y="92650"/>
                  </a:cubicBezTo>
                  <a:lnTo>
                    <a:pt x="386751" y="89571"/>
                  </a:lnTo>
                  <a:lnTo>
                    <a:pt x="396343" y="102730"/>
                  </a:lnTo>
                  <a:cubicBezTo>
                    <a:pt x="404145" y="116299"/>
                    <a:pt x="410516" y="130795"/>
                    <a:pt x="415249" y="146013"/>
                  </a:cubicBezTo>
                  <a:lnTo>
                    <a:pt x="417573" y="161380"/>
                  </a:lnTo>
                  <a:lnTo>
                    <a:pt x="400613" y="172815"/>
                  </a:lnTo>
                  <a:cubicBezTo>
                    <a:pt x="390840" y="182587"/>
                    <a:pt x="384796" y="196087"/>
                    <a:pt x="384796" y="210998"/>
                  </a:cubicBezTo>
                  <a:cubicBezTo>
                    <a:pt x="384796" y="225910"/>
                    <a:pt x="390840" y="239410"/>
                    <a:pt x="400613" y="249182"/>
                  </a:cubicBezTo>
                  <a:lnTo>
                    <a:pt x="417366" y="260477"/>
                  </a:lnTo>
                  <a:lnTo>
                    <a:pt x="415249" y="274477"/>
                  </a:lnTo>
                  <a:cubicBezTo>
                    <a:pt x="410516" y="289695"/>
                    <a:pt x="404145" y="304192"/>
                    <a:pt x="396343" y="317761"/>
                  </a:cubicBezTo>
                  <a:lnTo>
                    <a:pt x="395397" y="319058"/>
                  </a:lnTo>
                  <a:lnTo>
                    <a:pt x="391248" y="316302"/>
                  </a:lnTo>
                  <a:cubicBezTo>
                    <a:pt x="371746" y="308394"/>
                    <a:pt x="348560" y="312348"/>
                    <a:pt x="332743" y="328164"/>
                  </a:cubicBezTo>
                  <a:cubicBezTo>
                    <a:pt x="316927" y="343981"/>
                    <a:pt x="312973" y="367167"/>
                    <a:pt x="320881" y="386669"/>
                  </a:cubicBezTo>
                  <a:lnTo>
                    <a:pt x="324297" y="391813"/>
                  </a:lnTo>
                  <a:lnTo>
                    <a:pt x="293037" y="409271"/>
                  </a:lnTo>
                  <a:lnTo>
                    <a:pt x="256172" y="420715"/>
                  </a:lnTo>
                  <a:lnTo>
                    <a:pt x="245262" y="404533"/>
                  </a:lnTo>
                  <a:cubicBezTo>
                    <a:pt x="235490" y="394761"/>
                    <a:pt x="221990" y="388716"/>
                    <a:pt x="207078" y="388716"/>
                  </a:cubicBezTo>
                  <a:cubicBezTo>
                    <a:pt x="192167" y="388716"/>
                    <a:pt x="178667" y="394761"/>
                    <a:pt x="168895" y="404533"/>
                  </a:cubicBezTo>
                  <a:lnTo>
                    <a:pt x="158636" y="419748"/>
                  </a:lnTo>
                  <a:lnTo>
                    <a:pt x="124883" y="409271"/>
                  </a:lnTo>
                  <a:lnTo>
                    <a:pt x="90877" y="390280"/>
                  </a:lnTo>
                  <a:lnTo>
                    <a:pt x="93275" y="386669"/>
                  </a:lnTo>
                  <a:cubicBezTo>
                    <a:pt x="101183" y="367167"/>
                    <a:pt x="97229" y="343981"/>
                    <a:pt x="81413" y="328164"/>
                  </a:cubicBezTo>
                  <a:cubicBezTo>
                    <a:pt x="65597" y="312348"/>
                    <a:pt x="42410" y="308394"/>
                    <a:pt x="22909" y="316302"/>
                  </a:cubicBezTo>
                  <a:lnTo>
                    <a:pt x="21383" y="317315"/>
                  </a:lnTo>
                  <a:lnTo>
                    <a:pt x="2671" y="274477"/>
                  </a:lnTo>
                  <a:lnTo>
                    <a:pt x="206" y="258174"/>
                  </a:lnTo>
                  <a:lnTo>
                    <a:pt x="13544" y="249182"/>
                  </a:lnTo>
                  <a:cubicBezTo>
                    <a:pt x="23316" y="239410"/>
                    <a:pt x="29360" y="225910"/>
                    <a:pt x="29360" y="210998"/>
                  </a:cubicBezTo>
                  <a:cubicBezTo>
                    <a:pt x="29360" y="196087"/>
                    <a:pt x="23316" y="182587"/>
                    <a:pt x="13544" y="172815"/>
                  </a:cubicBezTo>
                  <a:lnTo>
                    <a:pt x="0" y="163683"/>
                  </a:lnTo>
                  <a:lnTo>
                    <a:pt x="2671" y="146013"/>
                  </a:lnTo>
                  <a:cubicBezTo>
                    <a:pt x="7405" y="130795"/>
                    <a:pt x="13775" y="116299"/>
                    <a:pt x="21578" y="102730"/>
                  </a:cubicBezTo>
                  <a:lnTo>
                    <a:pt x="30702" y="90212"/>
                  </a:lnTo>
                  <a:lnTo>
                    <a:pt x="43229" y="92650"/>
                  </a:lnTo>
                  <a:cubicBezTo>
                    <a:pt x="57049" y="92650"/>
                    <a:pt x="70869" y="87378"/>
                    <a:pt x="81413" y="76834"/>
                  </a:cubicBezTo>
                  <a:cubicBezTo>
                    <a:pt x="91957" y="66290"/>
                    <a:pt x="97229" y="52470"/>
                    <a:pt x="97229" y="38650"/>
                  </a:cubicBezTo>
                  <a:lnTo>
                    <a:pt x="95125" y="27838"/>
                  </a:lnTo>
                  <a:lnTo>
                    <a:pt x="124883" y="11219"/>
                  </a:lnTo>
                  <a:lnTo>
                    <a:pt x="157796" y="1003"/>
                  </a:lnTo>
                  <a:lnTo>
                    <a:pt x="168895" y="17464"/>
                  </a:lnTo>
                  <a:cubicBezTo>
                    <a:pt x="178667" y="27236"/>
                    <a:pt x="192167" y="33280"/>
                    <a:pt x="207078" y="33280"/>
                  </a:cubicBezTo>
                  <a:cubicBezTo>
                    <a:pt x="229446" y="33280"/>
                    <a:pt x="248637" y="19681"/>
                    <a:pt x="256835" y="29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678651A-7662-404F-A8EA-0C58273168C2}"/>
                </a:ext>
              </a:extLst>
            </p:cNvPr>
            <p:cNvGrpSpPr/>
            <p:nvPr/>
          </p:nvGrpSpPr>
          <p:grpSpPr>
            <a:xfrm>
              <a:off x="4703540" y="4260007"/>
              <a:ext cx="270000" cy="270000"/>
              <a:chOff x="4649251" y="4204302"/>
              <a:chExt cx="371481" cy="370800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BDDDD1D-B7C6-4B4D-84DE-46A3FE19D50D}"/>
                  </a:ext>
                </a:extLst>
              </p:cNvPr>
              <p:cNvSpPr/>
              <p:nvPr/>
            </p:nvSpPr>
            <p:spPr>
              <a:xfrm>
                <a:off x="4649251" y="4204302"/>
                <a:ext cx="371481" cy="370800"/>
              </a:xfrm>
              <a:prstGeom prst="ellipse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301E77A-43B7-4C8D-A565-28B64025D4BE}"/>
                  </a:ext>
                </a:extLst>
              </p:cNvPr>
              <p:cNvSpPr/>
              <p:nvPr/>
            </p:nvSpPr>
            <p:spPr>
              <a:xfrm>
                <a:off x="4744991" y="4299702"/>
                <a:ext cx="180000" cy="180000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4D812F0-5840-4937-B540-173D31478326}"/>
              </a:ext>
            </a:extLst>
          </p:cNvPr>
          <p:cNvSpPr/>
          <p:nvPr/>
        </p:nvSpPr>
        <p:spPr>
          <a:xfrm>
            <a:off x="3822565" y="2266756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0E70058-B6EC-4A62-9F2E-2D6A4ED9289D}"/>
              </a:ext>
            </a:extLst>
          </p:cNvPr>
          <p:cNvGrpSpPr/>
          <p:nvPr/>
        </p:nvGrpSpPr>
        <p:grpSpPr>
          <a:xfrm>
            <a:off x="3956253" y="2400444"/>
            <a:ext cx="385200" cy="385200"/>
            <a:chOff x="1735950" y="1574809"/>
            <a:chExt cx="1434299" cy="1494233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403B085-F654-452A-84FA-BBB40B983B05}"/>
                </a:ext>
              </a:extLst>
            </p:cNvPr>
            <p:cNvSpPr/>
            <p:nvPr/>
          </p:nvSpPr>
          <p:spPr>
            <a:xfrm>
              <a:off x="1735952" y="1574809"/>
              <a:ext cx="1434297" cy="1494233"/>
            </a:xfrm>
            <a:prstGeom prst="ellipse">
              <a:avLst/>
            </a:prstGeom>
            <a:solidFill>
              <a:srgbClr val="F7B5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C8F926F-CE11-4976-9DC1-E7A5DF612AB2}"/>
                </a:ext>
              </a:extLst>
            </p:cNvPr>
            <p:cNvSpPr/>
            <p:nvPr/>
          </p:nvSpPr>
          <p:spPr>
            <a:xfrm>
              <a:off x="1735950" y="1574809"/>
              <a:ext cx="1434297" cy="1494233"/>
            </a:xfrm>
            <a:prstGeom prst="ellipse">
              <a:avLst/>
            </a:prstGeom>
            <a:solidFill>
              <a:srgbClr val="B8ACAD"/>
            </a:solidFill>
            <a:ln w="28575">
              <a:solidFill>
                <a:srgbClr val="B8AC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A6B76E0-1913-40A1-ABE9-27A227140EDF}"/>
                </a:ext>
              </a:extLst>
            </p:cNvPr>
            <p:cNvSpPr/>
            <p:nvPr/>
          </p:nvSpPr>
          <p:spPr>
            <a:xfrm>
              <a:off x="2065348" y="1748253"/>
              <a:ext cx="775504" cy="9838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2430030-04F7-4430-8E46-050709682DA6}"/>
                </a:ext>
              </a:extLst>
            </p:cNvPr>
            <p:cNvSpPr/>
            <p:nvPr/>
          </p:nvSpPr>
          <p:spPr>
            <a:xfrm>
              <a:off x="2024996" y="1806286"/>
              <a:ext cx="856209" cy="983848"/>
            </a:xfrm>
            <a:prstGeom prst="rect">
              <a:avLst/>
            </a:prstGeom>
            <a:solidFill>
              <a:srgbClr val="D6CE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0538A06-C37B-4633-9288-A50E3EEEE954}"/>
                </a:ext>
              </a:extLst>
            </p:cNvPr>
            <p:cNvSpPr/>
            <p:nvPr/>
          </p:nvSpPr>
          <p:spPr>
            <a:xfrm>
              <a:off x="1982541" y="1864319"/>
              <a:ext cx="941118" cy="983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9208EB5C-1DC2-4B48-BB33-60DE79841B29}"/>
                </a:ext>
              </a:extLst>
            </p:cNvPr>
            <p:cNvSpPr/>
            <p:nvPr/>
          </p:nvSpPr>
          <p:spPr>
            <a:xfrm>
              <a:off x="1735950" y="2283293"/>
              <a:ext cx="1434299" cy="785749"/>
            </a:xfrm>
            <a:custGeom>
              <a:avLst/>
              <a:gdLst>
                <a:gd name="connsiteX0" fmla="*/ 5997 w 1434298"/>
                <a:gd name="connsiteY0" fmla="*/ 0 h 839165"/>
                <a:gd name="connsiteX1" fmla="*/ 1428301 w 1434298"/>
                <a:gd name="connsiteY1" fmla="*/ 0 h 839165"/>
                <a:gd name="connsiteX2" fmla="*/ 1430596 w 1434298"/>
                <a:gd name="connsiteY2" fmla="*/ 15660 h 839165"/>
                <a:gd name="connsiteX3" fmla="*/ 1434298 w 1434298"/>
                <a:gd name="connsiteY3" fmla="*/ 92048 h 839165"/>
                <a:gd name="connsiteX4" fmla="*/ 717149 w 1434298"/>
                <a:gd name="connsiteY4" fmla="*/ 839165 h 839165"/>
                <a:gd name="connsiteX5" fmla="*/ 0 w 1434298"/>
                <a:gd name="connsiteY5" fmla="*/ 92048 h 839165"/>
                <a:gd name="connsiteX6" fmla="*/ 3703 w 1434298"/>
                <a:gd name="connsiteY6" fmla="*/ 15660 h 83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298" h="839165">
                  <a:moveTo>
                    <a:pt x="5997" y="0"/>
                  </a:moveTo>
                  <a:lnTo>
                    <a:pt x="1428301" y="0"/>
                  </a:lnTo>
                  <a:lnTo>
                    <a:pt x="1430596" y="15660"/>
                  </a:lnTo>
                  <a:cubicBezTo>
                    <a:pt x="1433044" y="40776"/>
                    <a:pt x="1434298" y="66259"/>
                    <a:pt x="1434298" y="92048"/>
                  </a:cubicBezTo>
                  <a:cubicBezTo>
                    <a:pt x="1434298" y="504669"/>
                    <a:pt x="1113219" y="839165"/>
                    <a:pt x="717149" y="839165"/>
                  </a:cubicBezTo>
                  <a:cubicBezTo>
                    <a:pt x="321079" y="839165"/>
                    <a:pt x="0" y="504669"/>
                    <a:pt x="0" y="92048"/>
                  </a:cubicBezTo>
                  <a:cubicBezTo>
                    <a:pt x="0" y="66259"/>
                    <a:pt x="1254" y="40776"/>
                    <a:pt x="3703" y="15660"/>
                  </a:cubicBezTo>
                  <a:close/>
                </a:path>
              </a:pathLst>
            </a:custGeom>
            <a:solidFill>
              <a:srgbClr val="D6CED1"/>
            </a:solidFill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EE50413-0523-4E14-BF7E-A8AF2C7A8459}"/>
                </a:ext>
              </a:extLst>
            </p:cNvPr>
            <p:cNvSpPr/>
            <p:nvPr/>
          </p:nvSpPr>
          <p:spPr>
            <a:xfrm>
              <a:off x="2065346" y="1977357"/>
              <a:ext cx="705911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3C33DBB-4EC9-45F6-97C8-2C3E78D158CF}"/>
                </a:ext>
              </a:extLst>
            </p:cNvPr>
            <p:cNvSpPr/>
            <p:nvPr/>
          </p:nvSpPr>
          <p:spPr>
            <a:xfrm>
              <a:off x="2065346" y="2098680"/>
              <a:ext cx="466839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7714EB0-E616-4A9C-B2D5-6A0E1A113985}"/>
              </a:ext>
            </a:extLst>
          </p:cNvPr>
          <p:cNvGrpSpPr/>
          <p:nvPr/>
        </p:nvGrpSpPr>
        <p:grpSpPr>
          <a:xfrm>
            <a:off x="1520328" y="2266756"/>
            <a:ext cx="652576" cy="652576"/>
            <a:chOff x="1520328" y="2266756"/>
            <a:chExt cx="652576" cy="652576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1ECF372-9785-4382-BC2F-FEE919499444}"/>
                </a:ext>
              </a:extLst>
            </p:cNvPr>
            <p:cNvSpPr/>
            <p:nvPr/>
          </p:nvSpPr>
          <p:spPr>
            <a:xfrm>
              <a:off x="1520328" y="2266756"/>
              <a:ext cx="652576" cy="652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256FF5E-02D2-4B43-A984-FDEBD1050417}"/>
                </a:ext>
              </a:extLst>
            </p:cNvPr>
            <p:cNvGrpSpPr/>
            <p:nvPr/>
          </p:nvGrpSpPr>
          <p:grpSpPr>
            <a:xfrm>
              <a:off x="1654190" y="2422220"/>
              <a:ext cx="384853" cy="341649"/>
              <a:chOff x="1874876" y="3087351"/>
              <a:chExt cx="384853" cy="341649"/>
            </a:xfrm>
          </p:grpSpPr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A4B78088-C1A3-40E5-BCAB-0B094F6BC677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341649"/>
              </a:xfrm>
              <a:prstGeom prst="roundRect">
                <a:avLst>
                  <a:gd name="adj" fmla="val 15121"/>
                </a:avLst>
              </a:prstGeom>
              <a:solidFill>
                <a:srgbClr val="D6CED1"/>
              </a:solidFill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45732F6F-3FDA-43D0-97BD-22368C364227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72469"/>
              </a:xfrm>
              <a:prstGeom prst="rect">
                <a:avLst/>
              </a:prstGeom>
              <a:solidFill>
                <a:srgbClr val="B8ACAD"/>
              </a:solidFill>
              <a:ln w="28575">
                <a:solidFill>
                  <a:srgbClr val="B8AC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4B386BE-B877-4E98-8733-DF8FF9001DD6}"/>
                  </a:ext>
                </a:extLst>
              </p:cNvPr>
              <p:cNvSpPr/>
              <p:nvPr/>
            </p:nvSpPr>
            <p:spPr>
              <a:xfrm>
                <a:off x="1907388" y="3209271"/>
                <a:ext cx="288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1B94F33F-E6EC-4B0F-B989-FBA3D74403BA}"/>
                  </a:ext>
                </a:extLst>
              </p:cNvPr>
              <p:cNvSpPr/>
              <p:nvPr/>
            </p:nvSpPr>
            <p:spPr>
              <a:xfrm>
                <a:off x="1907388" y="3256610"/>
                <a:ext cx="216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56B841C-3E11-413F-B828-8E7D4278FC03}"/>
                  </a:ext>
                </a:extLst>
              </p:cNvPr>
              <p:cNvSpPr/>
              <p:nvPr/>
            </p:nvSpPr>
            <p:spPr>
              <a:xfrm>
                <a:off x="1907388" y="3302639"/>
                <a:ext cx="144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20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252F6A86-CC50-4C20-B876-29D21D4DF7F4}"/>
              </a:ext>
            </a:extLst>
          </p:cNvPr>
          <p:cNvSpPr/>
          <p:nvPr/>
        </p:nvSpPr>
        <p:spPr>
          <a:xfrm>
            <a:off x="4192287" y="1796102"/>
            <a:ext cx="794132" cy="935999"/>
          </a:xfrm>
          <a:prstGeom prst="triangle">
            <a:avLst/>
          </a:prstGeom>
          <a:solidFill>
            <a:srgbClr val="5FE5DD"/>
          </a:solidFill>
          <a:ln>
            <a:noFill/>
          </a:ln>
          <a:effectLst>
            <a:outerShdw blurRad="1651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8CF8B8-437B-4B8F-8338-931A1D14AF80}"/>
              </a:ext>
            </a:extLst>
          </p:cNvPr>
          <p:cNvSpPr/>
          <p:nvPr/>
        </p:nvSpPr>
        <p:spPr>
          <a:xfrm>
            <a:off x="3020786" y="3429000"/>
            <a:ext cx="3477985" cy="171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34D88C-D461-4008-BF8F-3CDFA86BF3A3}"/>
              </a:ext>
            </a:extLst>
          </p:cNvPr>
          <p:cNvSpPr>
            <a:spLocks/>
          </p:cNvSpPr>
          <p:nvPr/>
        </p:nvSpPr>
        <p:spPr>
          <a:xfrm>
            <a:off x="5675478" y="1471055"/>
            <a:ext cx="1512000" cy="15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B93D2FE-28D1-4701-8CC4-8C57C53F7719}"/>
              </a:ext>
            </a:extLst>
          </p:cNvPr>
          <p:cNvGrpSpPr/>
          <p:nvPr/>
        </p:nvGrpSpPr>
        <p:grpSpPr>
          <a:xfrm>
            <a:off x="5877607" y="1556284"/>
            <a:ext cx="1492624" cy="1531281"/>
            <a:chOff x="5675478" y="1516860"/>
            <a:chExt cx="1492624" cy="1531281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2F98AB9-F44B-4177-91FC-7022ECCC9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479" y="1553908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rgbClr val="EDED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75C0496-8E14-44E3-A2C2-2D8B59330D81}"/>
                </a:ext>
              </a:extLst>
            </p:cNvPr>
            <p:cNvSpPr/>
            <p:nvPr/>
          </p:nvSpPr>
          <p:spPr>
            <a:xfrm>
              <a:off x="5675478" y="1516861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FBBFBD-C4D0-4625-9D7F-B99C3D3BF2DA}"/>
                </a:ext>
              </a:extLst>
            </p:cNvPr>
            <p:cNvSpPr/>
            <p:nvPr/>
          </p:nvSpPr>
          <p:spPr>
            <a:xfrm>
              <a:off x="5675478" y="1516860"/>
              <a:ext cx="1492623" cy="149423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CC1FC26-D666-4F8C-8553-8FFFE931BB94}"/>
              </a:ext>
            </a:extLst>
          </p:cNvPr>
          <p:cNvSpPr/>
          <p:nvPr/>
        </p:nvSpPr>
        <p:spPr>
          <a:xfrm>
            <a:off x="1735952" y="1574809"/>
            <a:ext cx="1434297" cy="1494233"/>
          </a:xfrm>
          <a:prstGeom prst="ellipse">
            <a:avLst/>
          </a:pr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819D592-7E44-402E-B172-096CC8A095C9}"/>
              </a:ext>
            </a:extLst>
          </p:cNvPr>
          <p:cNvSpPr/>
          <p:nvPr/>
        </p:nvSpPr>
        <p:spPr>
          <a:xfrm>
            <a:off x="1735950" y="1574809"/>
            <a:ext cx="1434297" cy="1494233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ACA2891-C3B2-4EE7-9E1A-4E75B6C5B36A}"/>
              </a:ext>
            </a:extLst>
          </p:cNvPr>
          <p:cNvSpPr/>
          <p:nvPr/>
        </p:nvSpPr>
        <p:spPr>
          <a:xfrm>
            <a:off x="2065348" y="1748253"/>
            <a:ext cx="775504" cy="9838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1B341D-EA2E-4227-B570-96C524CCA19B}"/>
              </a:ext>
            </a:extLst>
          </p:cNvPr>
          <p:cNvSpPr/>
          <p:nvPr/>
        </p:nvSpPr>
        <p:spPr>
          <a:xfrm>
            <a:off x="2024996" y="1806286"/>
            <a:ext cx="856209" cy="983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59670F-438C-4FB2-9219-6812FF27FCD2}"/>
              </a:ext>
            </a:extLst>
          </p:cNvPr>
          <p:cNvSpPr/>
          <p:nvPr/>
        </p:nvSpPr>
        <p:spPr>
          <a:xfrm>
            <a:off x="1982541" y="1864319"/>
            <a:ext cx="941118" cy="983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B8F4269E-9A6B-42D4-A4F6-D99C5C4296D3}"/>
              </a:ext>
            </a:extLst>
          </p:cNvPr>
          <p:cNvSpPr/>
          <p:nvPr/>
        </p:nvSpPr>
        <p:spPr>
          <a:xfrm>
            <a:off x="1735951" y="2229877"/>
            <a:ext cx="1434298" cy="839165"/>
          </a:xfrm>
          <a:custGeom>
            <a:avLst/>
            <a:gdLst>
              <a:gd name="connsiteX0" fmla="*/ 5997 w 1434298"/>
              <a:gd name="connsiteY0" fmla="*/ 0 h 839165"/>
              <a:gd name="connsiteX1" fmla="*/ 1428301 w 1434298"/>
              <a:gd name="connsiteY1" fmla="*/ 0 h 839165"/>
              <a:gd name="connsiteX2" fmla="*/ 1430596 w 1434298"/>
              <a:gd name="connsiteY2" fmla="*/ 15660 h 839165"/>
              <a:gd name="connsiteX3" fmla="*/ 1434298 w 1434298"/>
              <a:gd name="connsiteY3" fmla="*/ 92048 h 839165"/>
              <a:gd name="connsiteX4" fmla="*/ 717149 w 1434298"/>
              <a:gd name="connsiteY4" fmla="*/ 839165 h 839165"/>
              <a:gd name="connsiteX5" fmla="*/ 0 w 1434298"/>
              <a:gd name="connsiteY5" fmla="*/ 92048 h 839165"/>
              <a:gd name="connsiteX6" fmla="*/ 3703 w 1434298"/>
              <a:gd name="connsiteY6" fmla="*/ 15660 h 8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298" h="839165">
                <a:moveTo>
                  <a:pt x="5997" y="0"/>
                </a:moveTo>
                <a:lnTo>
                  <a:pt x="1428301" y="0"/>
                </a:lnTo>
                <a:lnTo>
                  <a:pt x="1430596" y="15660"/>
                </a:lnTo>
                <a:cubicBezTo>
                  <a:pt x="1433044" y="40776"/>
                  <a:pt x="1434298" y="66259"/>
                  <a:pt x="1434298" y="92048"/>
                </a:cubicBezTo>
                <a:cubicBezTo>
                  <a:pt x="1434298" y="504669"/>
                  <a:pt x="1113219" y="839165"/>
                  <a:pt x="717149" y="839165"/>
                </a:cubicBezTo>
                <a:cubicBezTo>
                  <a:pt x="321079" y="839165"/>
                  <a:pt x="0" y="504669"/>
                  <a:pt x="0" y="92048"/>
                </a:cubicBezTo>
                <a:cubicBezTo>
                  <a:pt x="0" y="66259"/>
                  <a:pt x="1254" y="40776"/>
                  <a:pt x="3703" y="15660"/>
                </a:cubicBezTo>
                <a:close/>
              </a:path>
            </a:pathLst>
          </a:cu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658D392-3572-4176-A58F-E3651C209A30}"/>
              </a:ext>
            </a:extLst>
          </p:cNvPr>
          <p:cNvSpPr/>
          <p:nvPr/>
        </p:nvSpPr>
        <p:spPr>
          <a:xfrm>
            <a:off x="2065346" y="1977357"/>
            <a:ext cx="705911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9B424BE-C877-49F1-87C6-8021B457FE88}"/>
              </a:ext>
            </a:extLst>
          </p:cNvPr>
          <p:cNvSpPr/>
          <p:nvPr/>
        </p:nvSpPr>
        <p:spPr>
          <a:xfrm>
            <a:off x="2065346" y="2098680"/>
            <a:ext cx="466839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254184FD-8D97-4783-AC2D-DD6C44E6A79A}"/>
              </a:ext>
            </a:extLst>
          </p:cNvPr>
          <p:cNvSpPr/>
          <p:nvPr/>
        </p:nvSpPr>
        <p:spPr>
          <a:xfrm>
            <a:off x="4560152" y="2116954"/>
            <a:ext cx="598967" cy="615147"/>
          </a:xfrm>
          <a:prstGeom prst="triangle">
            <a:avLst/>
          </a:prstGeom>
          <a:solidFill>
            <a:srgbClr val="C0F9F5"/>
          </a:solidFill>
          <a:ln>
            <a:noFill/>
          </a:ln>
          <a:effectLst>
            <a:outerShdw blurRad="1016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840E56-5B7B-41A1-ACD2-FCE2ED30226A}"/>
              </a:ext>
            </a:extLst>
          </p:cNvPr>
          <p:cNvGrpSpPr/>
          <p:nvPr/>
        </p:nvGrpSpPr>
        <p:grpSpPr>
          <a:xfrm>
            <a:off x="3310566" y="4227182"/>
            <a:ext cx="2882096" cy="335666"/>
            <a:chOff x="3321934" y="4166886"/>
            <a:chExt cx="2882096" cy="33566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7410427-B79B-4E75-B5A0-72A57FFFFEA4}"/>
                </a:ext>
              </a:extLst>
            </p:cNvPr>
            <p:cNvSpPr/>
            <p:nvPr/>
          </p:nvSpPr>
          <p:spPr>
            <a:xfrm>
              <a:off x="3321934" y="4166886"/>
              <a:ext cx="2882096" cy="335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08CFB0-0E06-4444-996E-0CEBBCC17FE3}"/>
                </a:ext>
              </a:extLst>
            </p:cNvPr>
            <p:cNvSpPr txBox="1"/>
            <p:nvPr/>
          </p:nvSpPr>
          <p:spPr>
            <a:xfrm>
              <a:off x="3649439" y="4200973"/>
              <a:ext cx="19784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在此处创建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Emerald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09F9412F-E5FE-49BC-8AA9-A7CC29AB6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02" y="3531557"/>
            <a:ext cx="334800" cy="3348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BC5BAA33-D43E-44D6-8229-40382B7815CD}"/>
              </a:ext>
            </a:extLst>
          </p:cNvPr>
          <p:cNvSpPr txBox="1"/>
          <p:nvPr/>
        </p:nvSpPr>
        <p:spPr>
          <a:xfrm>
            <a:off x="3569828" y="3580597"/>
            <a:ext cx="713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A3997D1F-6537-4EA7-AD46-E6DD8AF9D72C}"/>
              </a:ext>
            </a:extLst>
          </p:cNvPr>
          <p:cNvSpPr/>
          <p:nvPr/>
        </p:nvSpPr>
        <p:spPr>
          <a:xfrm>
            <a:off x="8963425" y="1609126"/>
            <a:ext cx="1492623" cy="1494233"/>
          </a:xfrm>
          <a:prstGeom prst="roundRect">
            <a:avLst>
              <a:gd name="adj" fmla="val 5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03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3FE2F80-9000-4B41-9784-ED02FFD59A0B}"/>
              </a:ext>
            </a:extLst>
          </p:cNvPr>
          <p:cNvSpPr/>
          <p:nvPr/>
        </p:nvSpPr>
        <p:spPr>
          <a:xfrm>
            <a:off x="4304061" y="826837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5CD09B6-7136-423C-A2F3-06831FEA0C84}"/>
              </a:ext>
            </a:extLst>
          </p:cNvPr>
          <p:cNvGrpSpPr/>
          <p:nvPr/>
        </p:nvGrpSpPr>
        <p:grpSpPr>
          <a:xfrm>
            <a:off x="7550894" y="751055"/>
            <a:ext cx="720001" cy="720000"/>
            <a:chOff x="7548956" y="646268"/>
            <a:chExt cx="720001" cy="72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01DA4B1-B82E-4757-9AE3-C5B0DDA135E4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5FE5DD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37746598-8DC3-47FA-8CEE-53F5F9A9CFC6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1B92060E-103E-4098-9F0A-61165464A546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0AF6B459-8DD1-4DB7-8FA4-63A744AC0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02" y="4274415"/>
            <a:ext cx="241200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1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DB6CB542-737C-41D5-A375-428821C51FF8}"/>
              </a:ext>
            </a:extLst>
          </p:cNvPr>
          <p:cNvGrpSpPr/>
          <p:nvPr/>
        </p:nvGrpSpPr>
        <p:grpSpPr>
          <a:xfrm rot="20409588">
            <a:off x="5831753" y="2605961"/>
            <a:ext cx="720001" cy="720000"/>
            <a:chOff x="7548956" y="646268"/>
            <a:chExt cx="720001" cy="72000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AFED9A7-EC2D-4612-BD1D-5892FD02907F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C34A2FF-EA88-4427-8030-861A7D660B25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4496374-E255-43C4-A5D5-46A86DD3A704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628259" y="1059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15968-0222-4370-9FB0-50285D7C1158}"/>
              </a:ext>
            </a:extLst>
          </p:cNvPr>
          <p:cNvSpPr/>
          <p:nvPr/>
        </p:nvSpPr>
        <p:spPr>
          <a:xfrm>
            <a:off x="1628258" y="1293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F2EFE0-CB2D-43B4-811B-7B46F86B0597}"/>
              </a:ext>
            </a:extLst>
          </p:cNvPr>
          <p:cNvGrpSpPr>
            <a:grpSpLocks noChangeAspect="1"/>
          </p:cNvGrpSpPr>
          <p:nvPr/>
        </p:nvGrpSpPr>
        <p:grpSpPr>
          <a:xfrm>
            <a:off x="2940167" y="1059238"/>
            <a:ext cx="144829" cy="288000"/>
            <a:chOff x="2940166" y="1059238"/>
            <a:chExt cx="235347" cy="4680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B19D58-3CBD-4E87-9EFC-D3C99C72F321}"/>
                </a:ext>
              </a:extLst>
            </p:cNvPr>
            <p:cNvSpPr/>
            <p:nvPr/>
          </p:nvSpPr>
          <p:spPr>
            <a:xfrm>
              <a:off x="2940166" y="1059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9F9C29F-EA4C-405C-B200-F20D3FFA1080}"/>
                </a:ext>
              </a:extLst>
            </p:cNvPr>
            <p:cNvSpPr/>
            <p:nvPr/>
          </p:nvSpPr>
          <p:spPr>
            <a:xfrm>
              <a:off x="2940166" y="1293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0D470B-BA98-400C-A5C1-08D13F4AE905}"/>
                </a:ext>
              </a:extLst>
            </p:cNvPr>
            <p:cNvGrpSpPr/>
            <p:nvPr/>
          </p:nvGrpSpPr>
          <p:grpSpPr>
            <a:xfrm>
              <a:off x="2999003" y="1345039"/>
              <a:ext cx="117673" cy="130397"/>
              <a:chOff x="4202723" y="1556238"/>
              <a:chExt cx="218196" cy="24179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AEB06DA-3BD0-4139-A5B0-C6A8E7573D50}"/>
                  </a:ext>
                </a:extLst>
              </p:cNvPr>
              <p:cNvCxnSpPr/>
              <p:nvPr/>
            </p:nvCxnSpPr>
            <p:spPr>
              <a:xfrm>
                <a:off x="4202723" y="1710082"/>
                <a:ext cx="76344" cy="8794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7AE5CA-1610-467F-B6EB-79A306146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9067" y="1556238"/>
                <a:ext cx="141852" cy="24179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23AD7F3-70FD-416D-B4B7-89DEB39F73AC}"/>
              </a:ext>
            </a:extLst>
          </p:cNvPr>
          <p:cNvSpPr/>
          <p:nvPr/>
        </p:nvSpPr>
        <p:spPr>
          <a:xfrm>
            <a:off x="1628258" y="1756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C0F9F5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F7EA4-0B84-4B08-97AE-71CAD8CF6D55}"/>
              </a:ext>
            </a:extLst>
          </p:cNvPr>
          <p:cNvSpPr/>
          <p:nvPr/>
        </p:nvSpPr>
        <p:spPr>
          <a:xfrm>
            <a:off x="1628257" y="1990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3DF496C-9A68-4F5A-8BDC-08494990DE21}"/>
              </a:ext>
            </a:extLst>
          </p:cNvPr>
          <p:cNvGrpSpPr/>
          <p:nvPr/>
        </p:nvGrpSpPr>
        <p:grpSpPr>
          <a:xfrm>
            <a:off x="5531477" y="613312"/>
            <a:ext cx="720000" cy="720000"/>
            <a:chOff x="6071477" y="391055"/>
            <a:chExt cx="720000" cy="720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6982436-EB77-4814-9DF7-2DCF4C7600B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A83D688-A7AE-4D9D-9C83-C3CA5629FFE9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B04A078C-A9BB-4BC7-8C6E-E5DB872BDE2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4CA4CB68-1D79-4042-A3B6-7DCCC41401AC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FDA9BFC-11BB-4573-A6A7-4D417BA1AE4B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4F007CC-B857-4FD2-8ECA-EBF569898BF4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376734F-5A74-4635-945F-AF40500C1D9B}"/>
              </a:ext>
            </a:extLst>
          </p:cNvPr>
          <p:cNvSpPr txBox="1"/>
          <p:nvPr/>
        </p:nvSpPr>
        <p:spPr>
          <a:xfrm>
            <a:off x="5603972" y="153612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Wingdings 2" panose="05020102010507070707" pitchFamily="18" charset="2"/>
              </a:rPr>
              <a:t>RC</a:t>
            </a:r>
            <a:endParaRPr lang="zh-CN" altLang="en-US" sz="1200">
              <a:latin typeface="Wingdings 2" panose="05020102010507070707" pitchFamily="18" charset="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3088884-2070-445C-91A1-5BC4C36A130C}"/>
              </a:ext>
            </a:extLst>
          </p:cNvPr>
          <p:cNvGrpSpPr/>
          <p:nvPr/>
        </p:nvGrpSpPr>
        <p:grpSpPr>
          <a:xfrm>
            <a:off x="6550892" y="613312"/>
            <a:ext cx="720000" cy="720000"/>
            <a:chOff x="6071477" y="391055"/>
            <a:chExt cx="720000" cy="7200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50E69DD-9122-4F9A-8778-798065D7361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solidFill>
              <a:srgbClr val="E9403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966C7FE-A337-4CAF-90DD-F95B9B89AC73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id="{E919E407-1407-4133-8E53-C0D0454729CC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01AA9E8F-C2B5-4AC9-8914-AFBBCE1327DD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DD8CB9A8-E658-475D-BCB3-C6ED3B58A797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0E5A621-93F5-449F-ABAA-57D0050796AF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5FE84B48-7270-4A61-8132-08C45B3FFE5B}"/>
              </a:ext>
            </a:extLst>
          </p:cNvPr>
          <p:cNvSpPr txBox="1"/>
          <p:nvPr/>
        </p:nvSpPr>
        <p:spPr>
          <a:xfrm>
            <a:off x="6682304" y="1531291"/>
            <a:ext cx="457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Abadi Extra Light" panose="020B0204020104020204" pitchFamily="34" charset="0"/>
              </a:rPr>
              <a:t>Beta</a:t>
            </a:r>
            <a:endParaRPr lang="zh-CN" altLang="en-US" sz="1200">
              <a:latin typeface="Abadi Extra Light" panose="020B0204020104020204" pitchFamily="34" charset="0"/>
            </a:endParaRPr>
          </a:p>
        </p:txBody>
      </p:sp>
      <p:sp>
        <p:nvSpPr>
          <p:cNvPr id="3" name="梯形 2">
            <a:extLst>
              <a:ext uri="{FF2B5EF4-FFF2-40B4-BE49-F238E27FC236}">
                <a16:creationId xmlns:a16="http://schemas.microsoft.com/office/drawing/2014/main" id="{A66DDB69-B1C3-4DE8-9CA9-A41B6A25B9E4}"/>
              </a:ext>
            </a:extLst>
          </p:cNvPr>
          <p:cNvSpPr/>
          <p:nvPr/>
        </p:nvSpPr>
        <p:spPr>
          <a:xfrm flipV="1">
            <a:off x="5526726" y="2985995"/>
            <a:ext cx="1330057" cy="802140"/>
          </a:xfrm>
          <a:prstGeom prst="trapezoid">
            <a:avLst>
              <a:gd name="adj" fmla="val 27598"/>
            </a:avLst>
          </a:pr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E1148238-D07A-46DD-ACB4-4507B348794E}"/>
              </a:ext>
            </a:extLst>
          </p:cNvPr>
          <p:cNvSpPr/>
          <p:nvPr/>
        </p:nvSpPr>
        <p:spPr>
          <a:xfrm flipV="1">
            <a:off x="6247154" y="2980124"/>
            <a:ext cx="607475" cy="802140"/>
          </a:xfrm>
          <a:custGeom>
            <a:avLst/>
            <a:gdLst>
              <a:gd name="connsiteX0" fmla="*/ 161307 w 607475"/>
              <a:gd name="connsiteY0" fmla="*/ 802140 h 802140"/>
              <a:gd name="connsiteX1" fmla="*/ 607475 w 607475"/>
              <a:gd name="connsiteY1" fmla="*/ 802140 h 802140"/>
              <a:gd name="connsiteX2" fmla="*/ 362951 w 607475"/>
              <a:gd name="connsiteY2" fmla="*/ 0 h 802140"/>
              <a:gd name="connsiteX3" fmla="*/ 0 w 607475"/>
              <a:gd name="connsiteY3" fmla="*/ 0 h 80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475" h="802140">
                <a:moveTo>
                  <a:pt x="161307" y="802140"/>
                </a:moveTo>
                <a:lnTo>
                  <a:pt x="607475" y="802140"/>
                </a:lnTo>
                <a:lnTo>
                  <a:pt x="362951" y="0"/>
                </a:lnTo>
                <a:lnTo>
                  <a:pt x="0" y="0"/>
                </a:lnTo>
                <a:close/>
              </a:path>
            </a:pathLst>
          </a:custGeom>
          <a:solidFill>
            <a:srgbClr val="22D0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A935424-61CD-41B6-A19B-B72418AA8572}"/>
              </a:ext>
            </a:extLst>
          </p:cNvPr>
          <p:cNvGrpSpPr/>
          <p:nvPr/>
        </p:nvGrpSpPr>
        <p:grpSpPr>
          <a:xfrm>
            <a:off x="7870826" y="2771545"/>
            <a:ext cx="720001" cy="720000"/>
            <a:chOff x="7548956" y="646268"/>
            <a:chExt cx="720001" cy="72000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513C23A-285E-4966-A7F2-26B323CB8F5B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6367D73-7968-464D-A455-4F12E639093D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739C874-96E7-4488-A737-849BD4A387CB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E44ECE-F2A4-4DC9-8253-686A7CF2EB5C}"/>
              </a:ext>
            </a:extLst>
          </p:cNvPr>
          <p:cNvGrpSpPr/>
          <p:nvPr/>
        </p:nvGrpSpPr>
        <p:grpSpPr>
          <a:xfrm>
            <a:off x="7798134" y="2698811"/>
            <a:ext cx="849517" cy="849600"/>
            <a:chOff x="7741309" y="2604304"/>
            <a:chExt cx="849517" cy="99542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41059F2-C38A-411B-946C-225058FD0B1A}"/>
                </a:ext>
              </a:extLst>
            </p:cNvPr>
            <p:cNvCxnSpPr/>
            <p:nvPr/>
          </p:nvCxnSpPr>
          <p:spPr>
            <a:xfrm>
              <a:off x="7743463" y="2604304"/>
              <a:ext cx="847363" cy="995423"/>
            </a:xfrm>
            <a:prstGeom prst="line">
              <a:avLst/>
            </a:prstGeom>
            <a:ln w="76200" cap="rnd">
              <a:solidFill>
                <a:srgbClr val="E9403A">
                  <a:alpha val="8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F8CAEC1-7984-482A-B42E-C9AA4C8E7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309" y="2649508"/>
              <a:ext cx="849517" cy="936364"/>
            </a:xfrm>
            <a:prstGeom prst="line">
              <a:avLst/>
            </a:prstGeom>
            <a:ln w="76200" cap="rnd">
              <a:solidFill>
                <a:srgbClr val="E9403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CE3980EB-EC3E-4F6D-B2C5-DECCE0CDF777}"/>
              </a:ext>
            </a:extLst>
          </p:cNvPr>
          <p:cNvSpPr/>
          <p:nvPr/>
        </p:nvSpPr>
        <p:spPr>
          <a:xfrm>
            <a:off x="3284677" y="3491545"/>
            <a:ext cx="554400" cy="555171"/>
          </a:xfrm>
          <a:prstGeom prst="ellipse">
            <a:avLst/>
          </a:prstGeom>
          <a:solidFill>
            <a:srgbClr val="22D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4BEFD04-E839-4379-8286-1678B2EA9499}"/>
              </a:ext>
            </a:extLst>
          </p:cNvPr>
          <p:cNvSpPr>
            <a:spLocks noChangeAspect="1"/>
          </p:cNvSpPr>
          <p:nvPr/>
        </p:nvSpPr>
        <p:spPr>
          <a:xfrm>
            <a:off x="3032059" y="4134999"/>
            <a:ext cx="1059637" cy="446314"/>
          </a:xfrm>
          <a:custGeom>
            <a:avLst/>
            <a:gdLst>
              <a:gd name="connsiteX0" fmla="*/ 529818 w 1059637"/>
              <a:gd name="connsiteY0" fmla="*/ 0 h 446314"/>
              <a:gd name="connsiteX1" fmla="*/ 1058113 w 1059637"/>
              <a:gd name="connsiteY1" fmla="*/ 431171 h 446314"/>
              <a:gd name="connsiteX2" fmla="*/ 1059637 w 1059637"/>
              <a:gd name="connsiteY2" fmla="*/ 446314 h 446314"/>
              <a:gd name="connsiteX3" fmla="*/ 0 w 1059637"/>
              <a:gd name="connsiteY3" fmla="*/ 446314 h 446314"/>
              <a:gd name="connsiteX4" fmla="*/ 1524 w 1059637"/>
              <a:gd name="connsiteY4" fmla="*/ 431171 h 446314"/>
              <a:gd name="connsiteX5" fmla="*/ 529818 w 1059637"/>
              <a:gd name="connsiteY5" fmla="*/ 0 h 44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37" h="446314">
                <a:moveTo>
                  <a:pt x="529818" y="0"/>
                </a:moveTo>
                <a:cubicBezTo>
                  <a:pt x="790411" y="0"/>
                  <a:pt x="1007830" y="185102"/>
                  <a:pt x="1058113" y="431171"/>
                </a:cubicBezTo>
                <a:lnTo>
                  <a:pt x="1059637" y="446314"/>
                </a:lnTo>
                <a:lnTo>
                  <a:pt x="0" y="446314"/>
                </a:lnTo>
                <a:lnTo>
                  <a:pt x="1524" y="431171"/>
                </a:lnTo>
                <a:cubicBezTo>
                  <a:pt x="51807" y="185102"/>
                  <a:pt x="269226" y="0"/>
                  <a:pt x="529818" y="0"/>
                </a:cubicBezTo>
                <a:close/>
              </a:path>
            </a:pathLst>
          </a:cu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D29F522-F5F9-4C63-A165-B52F291C72ED}"/>
              </a:ext>
            </a:extLst>
          </p:cNvPr>
          <p:cNvGrpSpPr/>
          <p:nvPr/>
        </p:nvGrpSpPr>
        <p:grpSpPr>
          <a:xfrm>
            <a:off x="3976928" y="816119"/>
            <a:ext cx="1220400" cy="1219359"/>
            <a:chOff x="6071477" y="391055"/>
            <a:chExt cx="720000" cy="72000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BCDDC3D-A200-44BB-9230-5BC9E6F06F2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032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C7760CE-AEE3-434C-B244-D10A44D07785}"/>
                </a:ext>
              </a:extLst>
            </p:cNvPr>
            <p:cNvGrpSpPr/>
            <p:nvPr/>
          </p:nvGrpSpPr>
          <p:grpSpPr>
            <a:xfrm>
              <a:off x="6212659" y="468495"/>
              <a:ext cx="432875" cy="418685"/>
              <a:chOff x="4344687" y="1948502"/>
              <a:chExt cx="966838" cy="935999"/>
            </a:xfrm>
          </p:grpSpPr>
          <p:sp>
            <p:nvSpPr>
              <p:cNvPr id="56" name="等腰三角形 55">
                <a:extLst>
                  <a:ext uri="{FF2B5EF4-FFF2-40B4-BE49-F238E27FC236}">
                    <a16:creationId xmlns:a16="http://schemas.microsoft.com/office/drawing/2014/main" id="{36C1B7A1-BFB5-49F2-8586-F08300E457FB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677E996C-B95A-41CB-AEDE-637A3937B794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A297C4F8-EE29-4A72-BCA3-2B06E4728613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DB76B74-E4A1-4F3C-9B0C-E7C9009756B6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CA87A800-BC97-4693-9FAA-0F293D3F6130}"/>
              </a:ext>
            </a:extLst>
          </p:cNvPr>
          <p:cNvSpPr/>
          <p:nvPr/>
        </p:nvSpPr>
        <p:spPr>
          <a:xfrm>
            <a:off x="9427469" y="723632"/>
            <a:ext cx="1220400" cy="1219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B0BAB5A-AE44-4811-A8F7-40A53600386A}"/>
              </a:ext>
            </a:extLst>
          </p:cNvPr>
          <p:cNvGrpSpPr>
            <a:grpSpLocks noChangeAspect="1"/>
          </p:cNvGrpSpPr>
          <p:nvPr/>
        </p:nvGrpSpPr>
        <p:grpSpPr>
          <a:xfrm>
            <a:off x="9429275" y="899544"/>
            <a:ext cx="1218594" cy="1043447"/>
            <a:chOff x="4344687" y="1952030"/>
            <a:chExt cx="966838" cy="935999"/>
          </a:xfrm>
          <a:solidFill>
            <a:srgbClr val="37D7CD"/>
          </a:solidFill>
        </p:grpSpPr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3DCADBBD-0F4C-4D4C-AD76-F1E12E4A45FC}"/>
                </a:ext>
              </a:extLst>
            </p:cNvPr>
            <p:cNvSpPr/>
            <p:nvPr/>
          </p:nvSpPr>
          <p:spPr>
            <a:xfrm>
              <a:off x="4712557" y="2279389"/>
              <a:ext cx="598968" cy="608640"/>
            </a:xfrm>
            <a:prstGeom prst="triangle">
              <a:avLst/>
            </a:prstGeom>
            <a:gradFill>
              <a:gsLst>
                <a:gs pos="0">
                  <a:srgbClr val="5FE5DD">
                    <a:alpha val="70000"/>
                  </a:srgbClr>
                </a:gs>
                <a:gs pos="100000">
                  <a:srgbClr val="22D0C4">
                    <a:alpha val="80000"/>
                  </a:srgbClr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B8958622-9015-438C-8D56-F95EF43D9D34}"/>
                </a:ext>
              </a:extLst>
            </p:cNvPr>
            <p:cNvSpPr/>
            <p:nvPr/>
          </p:nvSpPr>
          <p:spPr>
            <a:xfrm>
              <a:off x="4344687" y="1952030"/>
              <a:ext cx="794132" cy="935999"/>
            </a:xfrm>
            <a:prstGeom prst="triangl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6B9B9B1-3668-4923-AF55-98041BC228CC}"/>
              </a:ext>
            </a:extLst>
          </p:cNvPr>
          <p:cNvGrpSpPr>
            <a:grpSpLocks/>
          </p:cNvGrpSpPr>
          <p:nvPr/>
        </p:nvGrpSpPr>
        <p:grpSpPr>
          <a:xfrm>
            <a:off x="6613292" y="4581313"/>
            <a:ext cx="540460" cy="540000"/>
            <a:chOff x="6071477" y="391055"/>
            <a:chExt cx="720000" cy="720000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CA77E343-7627-4F68-B0B6-74FE5E5700AF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032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4077A588-24B2-4E00-8A52-65F1FF0578E5}"/>
                </a:ext>
              </a:extLst>
            </p:cNvPr>
            <p:cNvGrpSpPr/>
            <p:nvPr/>
          </p:nvGrpSpPr>
          <p:grpSpPr>
            <a:xfrm>
              <a:off x="6212659" y="468495"/>
              <a:ext cx="432875" cy="418685"/>
              <a:chOff x="4344687" y="1948502"/>
              <a:chExt cx="966838" cy="935999"/>
            </a:xfrm>
          </p:grpSpPr>
          <p:sp>
            <p:nvSpPr>
              <p:cNvPr id="69" name="等腰三角形 68">
                <a:extLst>
                  <a:ext uri="{FF2B5EF4-FFF2-40B4-BE49-F238E27FC236}">
                    <a16:creationId xmlns:a16="http://schemas.microsoft.com/office/drawing/2014/main" id="{D16C9B6B-285B-42D7-84ED-F5580965C46E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等腰三角形 69">
                <a:extLst>
                  <a:ext uri="{FF2B5EF4-FFF2-40B4-BE49-F238E27FC236}">
                    <a16:creationId xmlns:a16="http://schemas.microsoft.com/office/drawing/2014/main" id="{ECBAE5BB-301F-418D-A505-9CF8D60E7EA3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B2C15DCF-C566-4309-89B7-1BCD092B36F3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FC73E206-DA2D-4684-BFBF-C0DFAA4A4FC9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1857A218-0101-4513-9FC8-3012B4FC873F}"/>
              </a:ext>
            </a:extLst>
          </p:cNvPr>
          <p:cNvSpPr/>
          <p:nvPr/>
        </p:nvSpPr>
        <p:spPr>
          <a:xfrm>
            <a:off x="7793266" y="4581313"/>
            <a:ext cx="540460" cy="540000"/>
          </a:xfrm>
          <a:prstGeom prst="ellipse">
            <a:avLst/>
          </a:prstGeom>
          <a:solidFill>
            <a:srgbClr val="E9403A"/>
          </a:solidFill>
          <a:ln>
            <a:noFill/>
          </a:ln>
          <a:effectLst>
            <a:outerShdw blurRad="1016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badi" panose="020B060402010402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D9AE781-713C-4A29-B629-C82216E73A0B}"/>
              </a:ext>
            </a:extLst>
          </p:cNvPr>
          <p:cNvGrpSpPr/>
          <p:nvPr/>
        </p:nvGrpSpPr>
        <p:grpSpPr>
          <a:xfrm>
            <a:off x="7903093" y="4708608"/>
            <a:ext cx="320806" cy="269843"/>
            <a:chOff x="7902087" y="4717073"/>
            <a:chExt cx="320806" cy="26984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1286C26-CDC7-48C3-AB11-478215C7A125}"/>
                </a:ext>
              </a:extLst>
            </p:cNvPr>
            <p:cNvSpPr/>
            <p:nvPr/>
          </p:nvSpPr>
          <p:spPr>
            <a:xfrm>
              <a:off x="7938206" y="4717073"/>
              <a:ext cx="250581" cy="162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梯形 77">
              <a:extLst>
                <a:ext uri="{FF2B5EF4-FFF2-40B4-BE49-F238E27FC236}">
                  <a16:creationId xmlns:a16="http://schemas.microsoft.com/office/drawing/2014/main" id="{97CFC8D3-8867-4181-9CB5-BEEA14967C56}"/>
                </a:ext>
              </a:extLst>
            </p:cNvPr>
            <p:cNvSpPr/>
            <p:nvPr/>
          </p:nvSpPr>
          <p:spPr>
            <a:xfrm>
              <a:off x="7902087" y="4879902"/>
              <a:ext cx="320806" cy="107014"/>
            </a:xfrm>
            <a:prstGeom prst="trapezoid">
              <a:avLst>
                <a:gd name="adj" fmla="val 3321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AAA0D74-4F47-499D-AA19-83A19959C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2578" y="4726402"/>
              <a:ext cx="221837" cy="1440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6F6F87B0-2CBB-4FA5-9E66-3FFC90C79726}"/>
                </a:ext>
              </a:extLst>
            </p:cNvPr>
            <p:cNvSpPr>
              <a:spLocks/>
            </p:cNvSpPr>
            <p:nvPr/>
          </p:nvSpPr>
          <p:spPr>
            <a:xfrm>
              <a:off x="7989087" y="4753787"/>
              <a:ext cx="108000" cy="14400"/>
            </a:xfrm>
            <a:prstGeom prst="rect">
              <a:avLst/>
            </a:prstGeom>
            <a:solidFill>
              <a:srgbClr val="E9403A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C82917A-5A81-4D20-ABA6-D33F1F48E80B}"/>
                </a:ext>
              </a:extLst>
            </p:cNvPr>
            <p:cNvSpPr>
              <a:spLocks/>
            </p:cNvSpPr>
            <p:nvPr/>
          </p:nvSpPr>
          <p:spPr>
            <a:xfrm>
              <a:off x="7953207" y="4824683"/>
              <a:ext cx="221207" cy="45719"/>
            </a:xfrm>
            <a:prstGeom prst="rect">
              <a:avLst/>
            </a:prstGeom>
            <a:solidFill>
              <a:srgbClr val="E9403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AE0811C7-299C-4EFD-84D9-C026924C1422}"/>
                </a:ext>
              </a:extLst>
            </p:cNvPr>
            <p:cNvSpPr>
              <a:spLocks/>
            </p:cNvSpPr>
            <p:nvPr/>
          </p:nvSpPr>
          <p:spPr>
            <a:xfrm>
              <a:off x="8043840" y="4786109"/>
              <a:ext cx="108000" cy="14400"/>
            </a:xfrm>
            <a:prstGeom prst="rect">
              <a:avLst/>
            </a:prstGeom>
            <a:solidFill>
              <a:srgbClr val="E9403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903CBCE4-7E49-4C9C-B4E0-2BDCECB33B77}"/>
              </a:ext>
            </a:extLst>
          </p:cNvPr>
          <p:cNvSpPr/>
          <p:nvPr/>
        </p:nvSpPr>
        <p:spPr>
          <a:xfrm>
            <a:off x="9429275" y="889438"/>
            <a:ext cx="1218594" cy="1047380"/>
          </a:xfrm>
          <a:custGeom>
            <a:avLst/>
            <a:gdLst>
              <a:gd name="connsiteX0" fmla="*/ 500459 w 1218594"/>
              <a:gd name="connsiteY0" fmla="*/ 0 h 1047380"/>
              <a:gd name="connsiteX1" fmla="*/ 753190 w 1218594"/>
              <a:gd name="connsiteY1" fmla="*/ 526941 h 1047380"/>
              <a:gd name="connsiteX2" fmla="*/ 841127 w 1218594"/>
              <a:gd name="connsiteY2" fmla="*/ 368871 h 1047380"/>
              <a:gd name="connsiteX3" fmla="*/ 1218594 w 1218594"/>
              <a:gd name="connsiteY3" fmla="*/ 1047380 h 1047380"/>
              <a:gd name="connsiteX4" fmla="*/ 463660 w 1218594"/>
              <a:gd name="connsiteY4" fmla="*/ 1047380 h 1047380"/>
              <a:gd name="connsiteX5" fmla="*/ 465848 w 1218594"/>
              <a:gd name="connsiteY5" fmla="*/ 1043447 h 1047380"/>
              <a:gd name="connsiteX6" fmla="*/ 0 w 1218594"/>
              <a:gd name="connsiteY6" fmla="*/ 1043447 h 104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594" h="1047380">
                <a:moveTo>
                  <a:pt x="500459" y="0"/>
                </a:moveTo>
                <a:lnTo>
                  <a:pt x="753190" y="526941"/>
                </a:lnTo>
                <a:lnTo>
                  <a:pt x="841127" y="368871"/>
                </a:lnTo>
                <a:lnTo>
                  <a:pt x="1218594" y="1047380"/>
                </a:lnTo>
                <a:lnTo>
                  <a:pt x="463660" y="1047380"/>
                </a:lnTo>
                <a:lnTo>
                  <a:pt x="465848" y="1043447"/>
                </a:lnTo>
                <a:lnTo>
                  <a:pt x="0" y="1043447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37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DB6CB542-737C-41D5-A375-428821C51FF8}"/>
              </a:ext>
            </a:extLst>
          </p:cNvPr>
          <p:cNvGrpSpPr/>
          <p:nvPr/>
        </p:nvGrpSpPr>
        <p:grpSpPr>
          <a:xfrm rot="20409588">
            <a:off x="5831753" y="2605961"/>
            <a:ext cx="720001" cy="720000"/>
            <a:chOff x="7548956" y="646268"/>
            <a:chExt cx="720001" cy="720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AFED9A7-EC2D-4612-BD1D-5892FD02907F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C34A2FF-EA88-4427-8030-861A7D660B25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4496374-E255-43C4-A5D5-46A86DD3A704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628259" y="1059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15968-0222-4370-9FB0-50285D7C1158}"/>
              </a:ext>
            </a:extLst>
          </p:cNvPr>
          <p:cNvSpPr/>
          <p:nvPr/>
        </p:nvSpPr>
        <p:spPr>
          <a:xfrm>
            <a:off x="1628258" y="1293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F2EFE0-CB2D-43B4-811B-7B46F86B0597}"/>
              </a:ext>
            </a:extLst>
          </p:cNvPr>
          <p:cNvGrpSpPr>
            <a:grpSpLocks noChangeAspect="1"/>
          </p:cNvGrpSpPr>
          <p:nvPr/>
        </p:nvGrpSpPr>
        <p:grpSpPr>
          <a:xfrm>
            <a:off x="2940167" y="1059238"/>
            <a:ext cx="144829" cy="288000"/>
            <a:chOff x="2940166" y="1059238"/>
            <a:chExt cx="235347" cy="4680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B19D58-3CBD-4E87-9EFC-D3C99C72F321}"/>
                </a:ext>
              </a:extLst>
            </p:cNvPr>
            <p:cNvSpPr/>
            <p:nvPr/>
          </p:nvSpPr>
          <p:spPr>
            <a:xfrm>
              <a:off x="2940166" y="1059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9F9C29F-EA4C-405C-B200-F20D3FFA1080}"/>
                </a:ext>
              </a:extLst>
            </p:cNvPr>
            <p:cNvSpPr/>
            <p:nvPr/>
          </p:nvSpPr>
          <p:spPr>
            <a:xfrm>
              <a:off x="2940166" y="1293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0D470B-BA98-400C-A5C1-08D13F4AE905}"/>
                </a:ext>
              </a:extLst>
            </p:cNvPr>
            <p:cNvGrpSpPr/>
            <p:nvPr/>
          </p:nvGrpSpPr>
          <p:grpSpPr>
            <a:xfrm>
              <a:off x="2999003" y="1345039"/>
              <a:ext cx="117673" cy="130397"/>
              <a:chOff x="4202723" y="1556238"/>
              <a:chExt cx="218196" cy="24179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AEB06DA-3BD0-4139-A5B0-C6A8E7573D50}"/>
                  </a:ext>
                </a:extLst>
              </p:cNvPr>
              <p:cNvCxnSpPr/>
              <p:nvPr/>
            </p:nvCxnSpPr>
            <p:spPr>
              <a:xfrm>
                <a:off x="4202723" y="1710082"/>
                <a:ext cx="76344" cy="8794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7AE5CA-1610-467F-B6EB-79A306146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9067" y="1556238"/>
                <a:ext cx="141852" cy="24179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23AD7F3-70FD-416D-B4B7-89DEB39F73AC}"/>
              </a:ext>
            </a:extLst>
          </p:cNvPr>
          <p:cNvSpPr/>
          <p:nvPr/>
        </p:nvSpPr>
        <p:spPr>
          <a:xfrm>
            <a:off x="1628258" y="1756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C0F9F5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F7EA4-0B84-4B08-97AE-71CAD8CF6D55}"/>
              </a:ext>
            </a:extLst>
          </p:cNvPr>
          <p:cNvSpPr/>
          <p:nvPr/>
        </p:nvSpPr>
        <p:spPr>
          <a:xfrm>
            <a:off x="1628257" y="1990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3DF496C-9A68-4F5A-8BDC-08494990DE21}"/>
              </a:ext>
            </a:extLst>
          </p:cNvPr>
          <p:cNvGrpSpPr/>
          <p:nvPr/>
        </p:nvGrpSpPr>
        <p:grpSpPr>
          <a:xfrm>
            <a:off x="5531477" y="613312"/>
            <a:ext cx="720000" cy="720000"/>
            <a:chOff x="6071477" y="391055"/>
            <a:chExt cx="720000" cy="720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6982436-EB77-4814-9DF7-2DCF4C7600B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A83D688-A7AE-4D9D-9C83-C3CA5629FFE9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B04A078C-A9BB-4BC7-8C6E-E5DB872BDE2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4CA4CB68-1D79-4042-A3B6-7DCCC41401AC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FDA9BFC-11BB-4573-A6A7-4D417BA1AE4B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4F007CC-B857-4FD2-8ECA-EBF569898BF4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376734F-5A74-4635-945F-AF40500C1D9B}"/>
              </a:ext>
            </a:extLst>
          </p:cNvPr>
          <p:cNvSpPr txBox="1"/>
          <p:nvPr/>
        </p:nvSpPr>
        <p:spPr>
          <a:xfrm>
            <a:off x="5603972" y="153612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Wingdings 2" panose="05020102010507070707" pitchFamily="18" charset="2"/>
              </a:rPr>
              <a:t>RC</a:t>
            </a:r>
            <a:endParaRPr lang="zh-CN" altLang="en-US" sz="1200">
              <a:latin typeface="Wingdings 2" panose="05020102010507070707" pitchFamily="18" charset="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3088884-2070-445C-91A1-5BC4C36A130C}"/>
              </a:ext>
            </a:extLst>
          </p:cNvPr>
          <p:cNvGrpSpPr/>
          <p:nvPr/>
        </p:nvGrpSpPr>
        <p:grpSpPr>
          <a:xfrm>
            <a:off x="6550892" y="613312"/>
            <a:ext cx="720000" cy="720000"/>
            <a:chOff x="6071477" y="391055"/>
            <a:chExt cx="720000" cy="7200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50E69DD-9122-4F9A-8778-798065D7361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966C7FE-A337-4CAF-90DD-F95B9B89AC73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id="{E919E407-1407-4133-8E53-C0D0454729CC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rgbClr val="FDB8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01AA9E8F-C2B5-4AC9-8914-AFBBCE1327DD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rgbClr val="FDB800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DD8CB9A8-E658-475D-BCB3-C6ED3B58A797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rgbClr val="FDB800">
                <a:alpha val="5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0E5A621-93F5-449F-ABAA-57D0050796AF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rgbClr val="FDB800">
                <a:alpha val="5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5FE84B48-7270-4A61-8132-08C45B3FFE5B}"/>
              </a:ext>
            </a:extLst>
          </p:cNvPr>
          <p:cNvSpPr txBox="1"/>
          <p:nvPr/>
        </p:nvSpPr>
        <p:spPr>
          <a:xfrm>
            <a:off x="6682304" y="1531291"/>
            <a:ext cx="457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Abadi Extra Light" panose="020B0204020104020204" pitchFamily="34" charset="0"/>
              </a:rPr>
              <a:t>Beta</a:t>
            </a:r>
            <a:endParaRPr lang="zh-CN" altLang="en-US" sz="1200">
              <a:latin typeface="Abadi Extra Light" panose="020B0204020104020204" pitchFamily="34" charset="0"/>
            </a:endParaRPr>
          </a:p>
        </p:txBody>
      </p:sp>
      <p:sp>
        <p:nvSpPr>
          <p:cNvPr id="3" name="梯形 2">
            <a:extLst>
              <a:ext uri="{FF2B5EF4-FFF2-40B4-BE49-F238E27FC236}">
                <a16:creationId xmlns:a16="http://schemas.microsoft.com/office/drawing/2014/main" id="{A66DDB69-B1C3-4DE8-9CA9-A41B6A25B9E4}"/>
              </a:ext>
            </a:extLst>
          </p:cNvPr>
          <p:cNvSpPr/>
          <p:nvPr/>
        </p:nvSpPr>
        <p:spPr>
          <a:xfrm flipV="1">
            <a:off x="5526726" y="2985995"/>
            <a:ext cx="1330057" cy="802140"/>
          </a:xfrm>
          <a:prstGeom prst="trapezoid">
            <a:avLst>
              <a:gd name="adj" fmla="val 27598"/>
            </a:avLst>
          </a:prstGeom>
          <a:gradFill>
            <a:gsLst>
              <a:gs pos="100000">
                <a:srgbClr val="37D7CD"/>
              </a:gs>
              <a:gs pos="0">
                <a:srgbClr val="1FBFB4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E1148238-D07A-46DD-ACB4-4507B348794E}"/>
              </a:ext>
            </a:extLst>
          </p:cNvPr>
          <p:cNvSpPr/>
          <p:nvPr/>
        </p:nvSpPr>
        <p:spPr>
          <a:xfrm flipV="1">
            <a:off x="6440155" y="3937816"/>
            <a:ext cx="607475" cy="802140"/>
          </a:xfrm>
          <a:custGeom>
            <a:avLst/>
            <a:gdLst>
              <a:gd name="connsiteX0" fmla="*/ 161307 w 607475"/>
              <a:gd name="connsiteY0" fmla="*/ 802140 h 802140"/>
              <a:gd name="connsiteX1" fmla="*/ 607475 w 607475"/>
              <a:gd name="connsiteY1" fmla="*/ 802140 h 802140"/>
              <a:gd name="connsiteX2" fmla="*/ 362951 w 607475"/>
              <a:gd name="connsiteY2" fmla="*/ 0 h 802140"/>
              <a:gd name="connsiteX3" fmla="*/ 0 w 607475"/>
              <a:gd name="connsiteY3" fmla="*/ 0 h 80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475" h="802140">
                <a:moveTo>
                  <a:pt x="161307" y="802140"/>
                </a:moveTo>
                <a:lnTo>
                  <a:pt x="607475" y="802140"/>
                </a:lnTo>
                <a:lnTo>
                  <a:pt x="362951" y="0"/>
                </a:lnTo>
                <a:lnTo>
                  <a:pt x="0" y="0"/>
                </a:lnTo>
                <a:close/>
              </a:path>
            </a:pathLst>
          </a:custGeom>
          <a:solidFill>
            <a:srgbClr val="22D0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A935424-61CD-41B6-A19B-B72418AA8572}"/>
              </a:ext>
            </a:extLst>
          </p:cNvPr>
          <p:cNvGrpSpPr/>
          <p:nvPr/>
        </p:nvGrpSpPr>
        <p:grpSpPr>
          <a:xfrm>
            <a:off x="7870826" y="2771545"/>
            <a:ext cx="720001" cy="720000"/>
            <a:chOff x="7548956" y="646268"/>
            <a:chExt cx="720001" cy="720000"/>
          </a:xfrm>
          <a:effectLst>
            <a:outerShdw blurRad="101600" algn="ctr" rotWithShape="0">
              <a:prstClr val="black">
                <a:alpha val="30000"/>
              </a:prstClr>
            </a:outerShdw>
          </a:effectLst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513C23A-285E-4966-A7F2-26B323CB8F5B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6367D73-7968-464D-A455-4F12E639093D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739C874-96E7-4488-A737-849BD4A387CB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E44ECE-F2A4-4DC9-8253-686A7CF2EB5C}"/>
              </a:ext>
            </a:extLst>
          </p:cNvPr>
          <p:cNvGrpSpPr/>
          <p:nvPr/>
        </p:nvGrpSpPr>
        <p:grpSpPr>
          <a:xfrm>
            <a:off x="7798134" y="2697318"/>
            <a:ext cx="849517" cy="849600"/>
            <a:chOff x="7741309" y="2604304"/>
            <a:chExt cx="849517" cy="99542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41059F2-C38A-411B-946C-225058FD0B1A}"/>
                </a:ext>
              </a:extLst>
            </p:cNvPr>
            <p:cNvCxnSpPr/>
            <p:nvPr/>
          </p:nvCxnSpPr>
          <p:spPr>
            <a:xfrm>
              <a:off x="7743463" y="2604304"/>
              <a:ext cx="847363" cy="995423"/>
            </a:xfrm>
            <a:prstGeom prst="line">
              <a:avLst/>
            </a:prstGeom>
            <a:ln w="76200" cap="rnd">
              <a:gradFill flip="none" rotWithShape="1">
                <a:gsLst>
                  <a:gs pos="0">
                    <a:srgbClr val="FF0000">
                      <a:alpha val="50000"/>
                    </a:srgbClr>
                  </a:gs>
                  <a:gs pos="100000">
                    <a:srgbClr val="E9403A">
                      <a:alpha val="20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F8CAEC1-7984-482A-B42E-C9AA4C8E7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309" y="2649508"/>
              <a:ext cx="849517" cy="936364"/>
            </a:xfrm>
            <a:prstGeom prst="line">
              <a:avLst/>
            </a:prstGeom>
            <a:ln w="76200" cap="rnd">
              <a:gradFill flip="none" rotWithShape="1">
                <a:gsLst>
                  <a:gs pos="0">
                    <a:srgbClr val="FF0000">
                      <a:alpha val="50000"/>
                    </a:srgbClr>
                  </a:gs>
                  <a:gs pos="100000">
                    <a:srgbClr val="E9403A">
                      <a:alpha val="20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CE3980EB-EC3E-4F6D-B2C5-DECCE0CDF777}"/>
              </a:ext>
            </a:extLst>
          </p:cNvPr>
          <p:cNvSpPr/>
          <p:nvPr/>
        </p:nvSpPr>
        <p:spPr>
          <a:xfrm>
            <a:off x="3284677" y="3491545"/>
            <a:ext cx="554400" cy="555171"/>
          </a:xfrm>
          <a:prstGeom prst="ellipse">
            <a:avLst/>
          </a:prstGeom>
          <a:gradFill flip="none" rotWithShape="1">
            <a:gsLst>
              <a:gs pos="0">
                <a:srgbClr val="37D7CD"/>
              </a:gs>
              <a:gs pos="100000">
                <a:srgbClr val="1FBFB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4BEFD04-E839-4379-8286-1678B2EA9499}"/>
              </a:ext>
            </a:extLst>
          </p:cNvPr>
          <p:cNvSpPr>
            <a:spLocks noChangeAspect="1"/>
          </p:cNvSpPr>
          <p:nvPr/>
        </p:nvSpPr>
        <p:spPr>
          <a:xfrm>
            <a:off x="3038544" y="4046716"/>
            <a:ext cx="1059637" cy="446314"/>
          </a:xfrm>
          <a:custGeom>
            <a:avLst/>
            <a:gdLst>
              <a:gd name="connsiteX0" fmla="*/ 529818 w 1059637"/>
              <a:gd name="connsiteY0" fmla="*/ 0 h 446314"/>
              <a:gd name="connsiteX1" fmla="*/ 1058113 w 1059637"/>
              <a:gd name="connsiteY1" fmla="*/ 431171 h 446314"/>
              <a:gd name="connsiteX2" fmla="*/ 1059637 w 1059637"/>
              <a:gd name="connsiteY2" fmla="*/ 446314 h 446314"/>
              <a:gd name="connsiteX3" fmla="*/ 0 w 1059637"/>
              <a:gd name="connsiteY3" fmla="*/ 446314 h 446314"/>
              <a:gd name="connsiteX4" fmla="*/ 1524 w 1059637"/>
              <a:gd name="connsiteY4" fmla="*/ 431171 h 446314"/>
              <a:gd name="connsiteX5" fmla="*/ 529818 w 1059637"/>
              <a:gd name="connsiteY5" fmla="*/ 0 h 44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37" h="446314">
                <a:moveTo>
                  <a:pt x="529818" y="0"/>
                </a:moveTo>
                <a:cubicBezTo>
                  <a:pt x="790411" y="0"/>
                  <a:pt x="1007830" y="185102"/>
                  <a:pt x="1058113" y="431171"/>
                </a:cubicBezTo>
                <a:lnTo>
                  <a:pt x="1059637" y="446314"/>
                </a:lnTo>
                <a:lnTo>
                  <a:pt x="0" y="446314"/>
                </a:lnTo>
                <a:lnTo>
                  <a:pt x="1524" y="431171"/>
                </a:lnTo>
                <a:cubicBezTo>
                  <a:pt x="51807" y="185102"/>
                  <a:pt x="269226" y="0"/>
                  <a:pt x="529818" y="0"/>
                </a:cubicBezTo>
                <a:close/>
              </a:path>
            </a:pathLst>
          </a:custGeom>
          <a:gradFill>
            <a:gsLst>
              <a:gs pos="0">
                <a:srgbClr val="37D7CD">
                  <a:alpha val="50000"/>
                </a:srgbClr>
              </a:gs>
              <a:gs pos="100000">
                <a:srgbClr val="1FBFB4">
                  <a:alpha val="50000"/>
                </a:srgb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D29F522-F5F9-4C63-A165-B52F291C72ED}"/>
              </a:ext>
            </a:extLst>
          </p:cNvPr>
          <p:cNvGrpSpPr/>
          <p:nvPr/>
        </p:nvGrpSpPr>
        <p:grpSpPr>
          <a:xfrm>
            <a:off x="3976928" y="816119"/>
            <a:ext cx="1220400" cy="1219359"/>
            <a:chOff x="6071477" y="391055"/>
            <a:chExt cx="720000" cy="72000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BCDDC3D-A200-44BB-9230-5BC9E6F06F2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032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C7760CE-AEE3-434C-B244-D10A44D07785}"/>
                </a:ext>
              </a:extLst>
            </p:cNvPr>
            <p:cNvGrpSpPr/>
            <p:nvPr/>
          </p:nvGrpSpPr>
          <p:grpSpPr>
            <a:xfrm>
              <a:off x="6212659" y="468495"/>
              <a:ext cx="432875" cy="418685"/>
              <a:chOff x="4344687" y="1948502"/>
              <a:chExt cx="966838" cy="935999"/>
            </a:xfrm>
          </p:grpSpPr>
          <p:sp>
            <p:nvSpPr>
              <p:cNvPr id="56" name="等腰三角形 55">
                <a:extLst>
                  <a:ext uri="{FF2B5EF4-FFF2-40B4-BE49-F238E27FC236}">
                    <a16:creationId xmlns:a16="http://schemas.microsoft.com/office/drawing/2014/main" id="{36C1B7A1-BFB5-49F2-8586-F08300E457FB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677E996C-B95A-41CB-AEDE-637A3937B794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A297C4F8-EE29-4A72-BCA3-2B06E4728613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DB76B74-E4A1-4F3C-9B0C-E7C9009756B6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AB9E390C-E58C-445A-B5DE-DF260CC7B176}"/>
              </a:ext>
            </a:extLst>
          </p:cNvPr>
          <p:cNvSpPr>
            <a:spLocks noChangeAspect="1"/>
          </p:cNvSpPr>
          <p:nvPr/>
        </p:nvSpPr>
        <p:spPr>
          <a:xfrm>
            <a:off x="3040846" y="3491545"/>
            <a:ext cx="1059637" cy="1001485"/>
          </a:xfrm>
          <a:custGeom>
            <a:avLst/>
            <a:gdLst>
              <a:gd name="connsiteX0" fmla="*/ 529818 w 1059637"/>
              <a:gd name="connsiteY0" fmla="*/ 555171 h 1001485"/>
              <a:gd name="connsiteX1" fmla="*/ 1058113 w 1059637"/>
              <a:gd name="connsiteY1" fmla="*/ 986342 h 1001485"/>
              <a:gd name="connsiteX2" fmla="*/ 1059637 w 1059637"/>
              <a:gd name="connsiteY2" fmla="*/ 1001485 h 1001485"/>
              <a:gd name="connsiteX3" fmla="*/ 0 w 1059637"/>
              <a:gd name="connsiteY3" fmla="*/ 1001485 h 1001485"/>
              <a:gd name="connsiteX4" fmla="*/ 1524 w 1059637"/>
              <a:gd name="connsiteY4" fmla="*/ 986342 h 1001485"/>
              <a:gd name="connsiteX5" fmla="*/ 529818 w 1059637"/>
              <a:gd name="connsiteY5" fmla="*/ 555171 h 1001485"/>
              <a:gd name="connsiteX6" fmla="*/ 523333 w 1059637"/>
              <a:gd name="connsiteY6" fmla="*/ 0 h 1001485"/>
              <a:gd name="connsiteX7" fmla="*/ 800533 w 1059637"/>
              <a:gd name="connsiteY7" fmla="*/ 277586 h 1001485"/>
              <a:gd name="connsiteX8" fmla="*/ 523333 w 1059637"/>
              <a:gd name="connsiteY8" fmla="*/ 555172 h 1001485"/>
              <a:gd name="connsiteX9" fmla="*/ 246133 w 1059637"/>
              <a:gd name="connsiteY9" fmla="*/ 277586 h 1001485"/>
              <a:gd name="connsiteX10" fmla="*/ 523333 w 1059637"/>
              <a:gd name="connsiteY10" fmla="*/ 0 h 100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9637" h="1001485">
                <a:moveTo>
                  <a:pt x="529818" y="555171"/>
                </a:moveTo>
                <a:cubicBezTo>
                  <a:pt x="790411" y="555171"/>
                  <a:pt x="1007830" y="740273"/>
                  <a:pt x="1058113" y="986342"/>
                </a:cubicBezTo>
                <a:lnTo>
                  <a:pt x="1059637" y="1001485"/>
                </a:lnTo>
                <a:lnTo>
                  <a:pt x="0" y="1001485"/>
                </a:lnTo>
                <a:lnTo>
                  <a:pt x="1524" y="986342"/>
                </a:lnTo>
                <a:cubicBezTo>
                  <a:pt x="51807" y="740273"/>
                  <a:pt x="269226" y="555171"/>
                  <a:pt x="529818" y="555171"/>
                </a:cubicBezTo>
                <a:close/>
                <a:moveTo>
                  <a:pt x="523333" y="0"/>
                </a:moveTo>
                <a:cubicBezTo>
                  <a:pt x="676426" y="0"/>
                  <a:pt x="800533" y="124279"/>
                  <a:pt x="800533" y="277586"/>
                </a:cubicBezTo>
                <a:cubicBezTo>
                  <a:pt x="800533" y="430893"/>
                  <a:pt x="676426" y="555172"/>
                  <a:pt x="523333" y="555172"/>
                </a:cubicBezTo>
                <a:cubicBezTo>
                  <a:pt x="370240" y="555172"/>
                  <a:pt x="246133" y="430893"/>
                  <a:pt x="246133" y="277586"/>
                </a:cubicBezTo>
                <a:cubicBezTo>
                  <a:pt x="246133" y="124279"/>
                  <a:pt x="370240" y="0"/>
                  <a:pt x="52333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68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49576B7-257E-4A08-99D9-B97946F2E623}"/>
              </a:ext>
            </a:extLst>
          </p:cNvPr>
          <p:cNvSpPr/>
          <p:nvPr/>
        </p:nvSpPr>
        <p:spPr>
          <a:xfrm>
            <a:off x="2329543" y="550073"/>
            <a:ext cx="7750628" cy="5818069"/>
          </a:xfrm>
          <a:prstGeom prst="roundRect">
            <a:avLst>
              <a:gd name="adj" fmla="val 0"/>
            </a:avLst>
          </a:prstGeom>
          <a:solidFill>
            <a:srgbClr val="343438"/>
          </a:solidFill>
          <a:ln>
            <a:noFill/>
          </a:ln>
          <a:effectLst>
            <a:outerShdw blurRad="152400" algn="ctr" rotWithShape="0">
              <a:srgbClr val="7030A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0AB789A-F452-433D-A7D1-C5443DB035D6}"/>
              </a:ext>
            </a:extLst>
          </p:cNvPr>
          <p:cNvSpPr/>
          <p:nvPr/>
        </p:nvSpPr>
        <p:spPr>
          <a:xfrm>
            <a:off x="2525384" y="1348235"/>
            <a:ext cx="2243833" cy="377715"/>
          </a:xfrm>
          <a:prstGeom prst="roundRect">
            <a:avLst>
              <a:gd name="adj" fmla="val 50000"/>
            </a:avLst>
          </a:pr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AA70FD-9D71-4A73-8EE7-9FEDDFF6B8BC}"/>
              </a:ext>
            </a:extLst>
          </p:cNvPr>
          <p:cNvCxnSpPr>
            <a:cxnSpLocks/>
          </p:cNvCxnSpPr>
          <p:nvPr/>
        </p:nvCxnSpPr>
        <p:spPr>
          <a:xfrm>
            <a:off x="4940058" y="721986"/>
            <a:ext cx="0" cy="5467503"/>
          </a:xfrm>
          <a:prstGeom prst="line">
            <a:avLst/>
          </a:prstGeom>
          <a:ln w="12700">
            <a:solidFill>
              <a:srgbClr val="F3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EF0F7AD-1069-4D14-A4B4-84ADED227A95}"/>
              </a:ext>
            </a:extLst>
          </p:cNvPr>
          <p:cNvGrpSpPr/>
          <p:nvPr/>
        </p:nvGrpSpPr>
        <p:grpSpPr>
          <a:xfrm>
            <a:off x="2533406" y="733376"/>
            <a:ext cx="422201" cy="441060"/>
            <a:chOff x="6071477" y="391055"/>
            <a:chExt cx="720000" cy="72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1A262F8-39A3-43D0-9A56-8684ACE8B4E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9E63A23-1115-417D-A99A-AFC7DD1643E8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999B8302-519E-4A00-9EE8-126809208A1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A3B1EC6F-E462-4749-8F42-1AC16CDEFB06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2113699D-48BF-45BA-94CB-B465C2BC9D64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21379E7A-52EA-48ED-BF7F-4A4FA414F212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9342D9F-3D52-4A0A-8E2D-B2CB3C2D10FD}"/>
              </a:ext>
            </a:extLst>
          </p:cNvPr>
          <p:cNvSpPr txBox="1"/>
          <p:nvPr/>
        </p:nvSpPr>
        <p:spPr>
          <a:xfrm>
            <a:off x="3048019" y="800018"/>
            <a:ext cx="828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BUILDER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E6949A6-0289-4DF4-B754-61C288BC27AC}"/>
              </a:ext>
            </a:extLst>
          </p:cNvPr>
          <p:cNvSpPr txBox="1"/>
          <p:nvPr/>
        </p:nvSpPr>
        <p:spPr>
          <a:xfrm>
            <a:off x="3048019" y="1386890"/>
            <a:ext cx="818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PROJECT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F54C37B1-E39C-4F44-B9EC-B55027E2E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92" y="2705138"/>
            <a:ext cx="586791" cy="449619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02FCEC83-563A-4738-84F2-2AEAA0E12A16}"/>
              </a:ext>
            </a:extLst>
          </p:cNvPr>
          <p:cNvSpPr txBox="1"/>
          <p:nvPr/>
        </p:nvSpPr>
        <p:spPr>
          <a:xfrm>
            <a:off x="3048019" y="1918153"/>
            <a:ext cx="702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Backup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DEFBA48-4B82-4C42-8D0C-48045E05B13B}"/>
              </a:ext>
            </a:extLst>
          </p:cNvPr>
          <p:cNvSpPr txBox="1"/>
          <p:nvPr/>
        </p:nvSpPr>
        <p:spPr>
          <a:xfrm>
            <a:off x="3047719" y="2394984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Animation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2510958-BD21-4D18-AD49-AD6C5D175E13}"/>
              </a:ext>
            </a:extLst>
          </p:cNvPr>
          <p:cNvGrpSpPr/>
          <p:nvPr/>
        </p:nvGrpSpPr>
        <p:grpSpPr>
          <a:xfrm>
            <a:off x="984601" y="880757"/>
            <a:ext cx="310036" cy="309504"/>
            <a:chOff x="1461084" y="1669789"/>
            <a:chExt cx="248400" cy="24797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9485767-8BCD-484B-AA4C-38D745D4A9A2}"/>
                </a:ext>
              </a:extLst>
            </p:cNvPr>
            <p:cNvSpPr/>
            <p:nvPr/>
          </p:nvSpPr>
          <p:spPr>
            <a:xfrm>
              <a:off x="1461084" y="1669789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499A29E-2F07-4652-A3FB-C1E03BEA8EDE}"/>
                </a:ext>
              </a:extLst>
            </p:cNvPr>
            <p:cNvSpPr/>
            <p:nvPr/>
          </p:nvSpPr>
          <p:spPr>
            <a:xfrm>
              <a:off x="1487033" y="1718629"/>
              <a:ext cx="139884" cy="108501"/>
            </a:xfrm>
            <a:prstGeom prst="rect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FEC0EB6-16AA-4BE0-86FB-90C9FC9F6E61}"/>
                </a:ext>
              </a:extLst>
            </p:cNvPr>
            <p:cNvSpPr/>
            <p:nvPr/>
          </p:nvSpPr>
          <p:spPr>
            <a:xfrm>
              <a:off x="1542810" y="1758605"/>
              <a:ext cx="139884" cy="108501"/>
            </a:xfrm>
            <a:prstGeom prst="rect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3A3EE5C-A83E-41D4-A577-EE314E7EBCED}"/>
              </a:ext>
            </a:extLst>
          </p:cNvPr>
          <p:cNvGrpSpPr/>
          <p:nvPr/>
        </p:nvGrpSpPr>
        <p:grpSpPr>
          <a:xfrm>
            <a:off x="985884" y="1392149"/>
            <a:ext cx="310572" cy="310038"/>
            <a:chOff x="2664000" y="1936800"/>
            <a:chExt cx="248829" cy="2484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0578023-EC45-4B1A-81D1-EC2A8F9205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1936800"/>
              <a:ext cx="248829" cy="248400"/>
              <a:chOff x="1423783" y="1830253"/>
              <a:chExt cx="248400" cy="247972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466D7EE-A5DB-48F2-ABEB-7B8FE43ACCD7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3D6FF8B-81C7-47AC-ABC2-C0B594B243C5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643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280D688C-B58F-4C30-BAEA-12229663CC05}"/>
                </a:ext>
              </a:extLst>
            </p:cNvPr>
            <p:cNvGrpSpPr/>
            <p:nvPr/>
          </p:nvGrpSpPr>
          <p:grpSpPr>
            <a:xfrm>
              <a:off x="2783383" y="2003380"/>
              <a:ext cx="45719" cy="77831"/>
              <a:chOff x="2788065" y="1979269"/>
              <a:chExt cx="83059" cy="165886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D0D5507-67EE-47CE-BB5F-F82CF59F31F6}"/>
                  </a:ext>
                </a:extLst>
              </p:cNvPr>
              <p:cNvCxnSpPr>
                <a:cxnSpLocks/>
                <a:stCxn id="41" idx="0"/>
                <a:endCxn id="41" idx="4"/>
              </p:cNvCxnSpPr>
              <p:nvPr/>
            </p:nvCxnSpPr>
            <p:spPr>
              <a:xfrm>
                <a:off x="2788065" y="1979269"/>
                <a:ext cx="0" cy="165886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1BD4ED56-637B-4A9A-8A82-3873466503F4}"/>
                  </a:ext>
                </a:extLst>
              </p:cNvPr>
              <p:cNvCxnSpPr>
                <a:cxnSpLocks/>
                <a:stCxn id="41" idx="4"/>
                <a:endCxn id="41" idx="6"/>
              </p:cNvCxnSpPr>
              <p:nvPr/>
            </p:nvCxnSpPr>
            <p:spPr>
              <a:xfrm flipV="1">
                <a:off x="2788065" y="2062212"/>
                <a:ext cx="83059" cy="82943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7F360FFC-BBEB-4F65-9627-328B40092837}"/>
              </a:ext>
            </a:extLst>
          </p:cNvPr>
          <p:cNvGrpSpPr/>
          <p:nvPr/>
        </p:nvGrpSpPr>
        <p:grpSpPr>
          <a:xfrm>
            <a:off x="985884" y="1866719"/>
            <a:ext cx="310572" cy="310038"/>
            <a:chOff x="2664000" y="2196707"/>
            <a:chExt cx="248829" cy="2484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C5873D3-D6BF-403F-9F37-E069E8E287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2196707"/>
              <a:ext cx="248829" cy="248400"/>
              <a:chOff x="1423783" y="1830253"/>
              <a:chExt cx="248400" cy="247972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8A8493A-EEFB-4092-AD60-6768342A8BD3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0750323A-F6D8-472C-9DC2-B5F3A4DAA2EF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EFF536D-0CB6-45CC-9D95-DC09347E95FA}"/>
                </a:ext>
              </a:extLst>
            </p:cNvPr>
            <p:cNvCxnSpPr>
              <a:cxnSpLocks/>
            </p:cNvCxnSpPr>
            <p:nvPr/>
          </p:nvCxnSpPr>
          <p:spPr>
            <a:xfrm>
              <a:off x="2780938" y="2283332"/>
              <a:ext cx="0" cy="77831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7F8F6474-1528-4CED-8BE6-C0DA6A124E62}"/>
              </a:ext>
            </a:extLst>
          </p:cNvPr>
          <p:cNvSpPr txBox="1"/>
          <p:nvPr/>
        </p:nvSpPr>
        <p:spPr>
          <a:xfrm>
            <a:off x="5159379" y="135448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Title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623E30B-82E9-4139-B792-7C67FD9AD253}"/>
              </a:ext>
            </a:extLst>
          </p:cNvPr>
          <p:cNvSpPr txBox="1"/>
          <p:nvPr/>
        </p:nvSpPr>
        <p:spPr>
          <a:xfrm>
            <a:off x="5164009" y="1653041"/>
            <a:ext cx="846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Moristory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7780606-63BC-41D5-8A67-9FC21C5EB719}"/>
              </a:ext>
            </a:extLst>
          </p:cNvPr>
          <p:cNvSpPr txBox="1"/>
          <p:nvPr/>
        </p:nvSpPr>
        <p:spPr>
          <a:xfrm>
            <a:off x="5167424" y="2113785"/>
            <a:ext cx="614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Maker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CE20002-9643-42C3-9C06-7268BDCCF344}"/>
              </a:ext>
            </a:extLst>
          </p:cNvPr>
          <p:cNvSpPr txBox="1"/>
          <p:nvPr/>
        </p:nvSpPr>
        <p:spPr>
          <a:xfrm>
            <a:off x="5167424" y="2402054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Error 404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B326511-5F39-4B9A-8DF2-CEE47C44A8DC}"/>
              </a:ext>
            </a:extLst>
          </p:cNvPr>
          <p:cNvSpPr txBox="1"/>
          <p:nvPr/>
        </p:nvSpPr>
        <p:spPr>
          <a:xfrm>
            <a:off x="5159379" y="2832308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E9403A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Using Version (Update available)</a:t>
            </a:r>
            <a:endParaRPr lang="zh-CN" altLang="en-US" sz="1400">
              <a:solidFill>
                <a:srgbClr val="E9403A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3F70F2E-3190-4C03-97C1-71ABCA4DADF1}"/>
              </a:ext>
            </a:extLst>
          </p:cNvPr>
          <p:cNvSpPr txBox="1"/>
          <p:nvPr/>
        </p:nvSpPr>
        <p:spPr>
          <a:xfrm>
            <a:off x="5167424" y="3165530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V19070901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F8509361-255D-4335-9260-54B2AF2B4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8240" y="2394984"/>
            <a:ext cx="304826" cy="304826"/>
          </a:xfrm>
          <a:prstGeom prst="rect">
            <a:avLst/>
          </a:prstGeom>
        </p:spPr>
      </p:pic>
      <p:pic>
        <p:nvPicPr>
          <p:cNvPr id="80" name="图片 79" descr="图片包含 物体&#10;&#10;描述已自动生成">
            <a:extLst>
              <a:ext uri="{FF2B5EF4-FFF2-40B4-BE49-F238E27FC236}">
                <a16:creationId xmlns:a16="http://schemas.microsoft.com/office/drawing/2014/main" id="{5F7214F7-7CEE-4512-82A9-B027F7E8A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92" y="1908822"/>
            <a:ext cx="310923" cy="310923"/>
          </a:xfrm>
          <a:prstGeom prst="rect">
            <a:avLst/>
          </a:prstGeom>
        </p:spPr>
      </p:pic>
      <p:pic>
        <p:nvPicPr>
          <p:cNvPr id="82" name="图片 81" descr="图片包含 监视器, 屏幕, 电视, 物体&#10;&#10;描述已自动生成">
            <a:extLst>
              <a:ext uri="{FF2B5EF4-FFF2-40B4-BE49-F238E27FC236}">
                <a16:creationId xmlns:a16="http://schemas.microsoft.com/office/drawing/2014/main" id="{D46CF19F-ADD5-42CF-9547-DE508754E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51" y="1381630"/>
            <a:ext cx="310923" cy="310923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A13553B0-79ED-4CFE-B77E-D19C154C69AC}"/>
              </a:ext>
            </a:extLst>
          </p:cNvPr>
          <p:cNvSpPr txBox="1"/>
          <p:nvPr/>
        </p:nvSpPr>
        <p:spPr>
          <a:xfrm>
            <a:off x="5163893" y="362536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Note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59F1B2C-EA9E-4F2A-B68F-8D5CACCB7B18}"/>
              </a:ext>
            </a:extLst>
          </p:cNvPr>
          <p:cNvSpPr txBox="1"/>
          <p:nvPr/>
        </p:nvSpPr>
        <p:spPr>
          <a:xfrm>
            <a:off x="3051131" y="286284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About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195FC4D3-C84F-4AEE-A316-C65C342186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1652" y="2862841"/>
            <a:ext cx="304826" cy="304826"/>
          </a:xfrm>
          <a:prstGeom prst="rect">
            <a:avLst/>
          </a:prstGeom>
        </p:spPr>
      </p:pic>
      <p:grpSp>
        <p:nvGrpSpPr>
          <p:cNvPr id="99" name="组合 98">
            <a:extLst>
              <a:ext uri="{FF2B5EF4-FFF2-40B4-BE49-F238E27FC236}">
                <a16:creationId xmlns:a16="http://schemas.microsoft.com/office/drawing/2014/main" id="{2DFF5994-02A6-4958-A35E-7DB88C8B642C}"/>
              </a:ext>
            </a:extLst>
          </p:cNvPr>
          <p:cNvGrpSpPr/>
          <p:nvPr/>
        </p:nvGrpSpPr>
        <p:grpSpPr>
          <a:xfrm>
            <a:off x="1592401" y="880757"/>
            <a:ext cx="310572" cy="310038"/>
            <a:chOff x="1592401" y="880757"/>
            <a:chExt cx="310572" cy="310038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4EBA385-353D-4BB8-88DB-B1A9F1FA59EF}"/>
                </a:ext>
              </a:extLst>
            </p:cNvPr>
            <p:cNvSpPr/>
            <p:nvPr/>
          </p:nvSpPr>
          <p:spPr>
            <a:xfrm>
              <a:off x="1592401" y="880757"/>
              <a:ext cx="310572" cy="310038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024F7E86-95C5-4BE0-B6D0-2747505A230E}"/>
                </a:ext>
              </a:extLst>
            </p:cNvPr>
            <p:cNvGrpSpPr/>
            <p:nvPr/>
          </p:nvGrpSpPr>
          <p:grpSpPr>
            <a:xfrm>
              <a:off x="1642914" y="912251"/>
              <a:ext cx="209547" cy="247051"/>
              <a:chOff x="1645669" y="893430"/>
              <a:chExt cx="209547" cy="247051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73671702-0EAF-4FDF-BD92-53FB8973F037}"/>
                  </a:ext>
                </a:extLst>
              </p:cNvPr>
              <p:cNvSpPr/>
              <p:nvPr/>
            </p:nvSpPr>
            <p:spPr>
              <a:xfrm>
                <a:off x="1645670" y="893430"/>
                <a:ext cx="207339" cy="207049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F85FFA41-1FA1-4A30-BDC9-CF620DECE416}"/>
                  </a:ext>
                </a:extLst>
              </p:cNvPr>
              <p:cNvGrpSpPr/>
              <p:nvPr/>
            </p:nvGrpSpPr>
            <p:grpSpPr>
              <a:xfrm>
                <a:off x="1645669" y="903741"/>
                <a:ext cx="209547" cy="236740"/>
                <a:chOff x="1645669" y="903741"/>
                <a:chExt cx="209547" cy="236740"/>
              </a:xfrm>
            </p:grpSpPr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315BE0DB-913E-4BD7-9DC9-200904264CF5}"/>
                    </a:ext>
                  </a:extLst>
                </p:cNvPr>
                <p:cNvSpPr/>
                <p:nvPr/>
              </p:nvSpPr>
              <p:spPr>
                <a:xfrm>
                  <a:off x="1645669" y="903741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5B337DD6-9828-430F-8743-85DBCE3DF251}"/>
                    </a:ext>
                  </a:extLst>
                </p:cNvPr>
                <p:cNvSpPr/>
                <p:nvPr/>
              </p:nvSpPr>
              <p:spPr>
                <a:xfrm>
                  <a:off x="1647877" y="917855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B877473A-FC05-4534-80ED-0D07E64C30D0}"/>
                    </a:ext>
                  </a:extLst>
                </p:cNvPr>
                <p:cNvSpPr/>
                <p:nvPr/>
              </p:nvSpPr>
              <p:spPr>
                <a:xfrm>
                  <a:off x="1647478" y="933432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A9997A4-C409-4E54-A195-7C34B56ECE31}"/>
              </a:ext>
            </a:extLst>
          </p:cNvPr>
          <p:cNvGrpSpPr>
            <a:grpSpLocks noChangeAspect="1"/>
          </p:cNvGrpSpPr>
          <p:nvPr/>
        </p:nvGrpSpPr>
        <p:grpSpPr>
          <a:xfrm>
            <a:off x="1582421" y="1368803"/>
            <a:ext cx="310572" cy="310038"/>
            <a:chOff x="1423783" y="1830253"/>
            <a:chExt cx="248400" cy="247972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EAD220F-A9B5-463D-8350-9A5A7713724E}"/>
                </a:ext>
              </a:extLst>
            </p:cNvPr>
            <p:cNvSpPr/>
            <p:nvPr/>
          </p:nvSpPr>
          <p:spPr>
            <a:xfrm>
              <a:off x="1423783" y="1830253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AEF200B-5C86-43FC-A0B5-9C5349BCA732}"/>
                </a:ext>
              </a:extLst>
            </p:cNvPr>
            <p:cNvSpPr/>
            <p:nvPr/>
          </p:nvSpPr>
          <p:spPr>
            <a:xfrm>
              <a:off x="1464717" y="1872649"/>
              <a:ext cx="165833" cy="165600"/>
            </a:xfrm>
            <a:prstGeom prst="ellipse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…</a:t>
              </a:r>
              <a:endParaRPr lang="zh-CN" altLang="en-US" sz="1200" b="1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4F3421A-C5F7-404F-BDBC-C3E2632FA16E}"/>
              </a:ext>
            </a:extLst>
          </p:cNvPr>
          <p:cNvGrpSpPr/>
          <p:nvPr/>
        </p:nvGrpSpPr>
        <p:grpSpPr>
          <a:xfrm>
            <a:off x="1589936" y="1866719"/>
            <a:ext cx="310572" cy="310038"/>
            <a:chOff x="1589936" y="1866719"/>
            <a:chExt cx="310572" cy="31003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9D034E3-C30E-4A97-8340-E4D5EB83BD3F}"/>
                </a:ext>
              </a:extLst>
            </p:cNvPr>
            <p:cNvSpPr/>
            <p:nvPr/>
          </p:nvSpPr>
          <p:spPr>
            <a:xfrm>
              <a:off x="1589936" y="1866719"/>
              <a:ext cx="310572" cy="310038"/>
            </a:xfrm>
            <a:prstGeom prst="rect">
              <a:avLst/>
            </a:prstGeom>
            <a:solidFill>
              <a:srgbClr val="E9403A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C912488-0FA5-4A21-90E5-2DE09AD5CCE5}"/>
                </a:ext>
              </a:extLst>
            </p:cNvPr>
            <p:cNvSpPr/>
            <p:nvPr/>
          </p:nvSpPr>
          <p:spPr>
            <a:xfrm>
              <a:off x="1662832" y="1929044"/>
              <a:ext cx="114508" cy="119002"/>
            </a:xfrm>
            <a:prstGeom prst="ellipse">
              <a:avLst/>
            </a:prstGeom>
            <a:solidFill>
              <a:srgbClr val="C0F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B140033-30D4-4B65-8205-AF6CFB9571F2}"/>
                </a:ext>
              </a:extLst>
            </p:cNvPr>
            <p:cNvSpPr/>
            <p:nvPr/>
          </p:nvSpPr>
          <p:spPr>
            <a:xfrm>
              <a:off x="1711773" y="1929044"/>
              <a:ext cx="114508" cy="119002"/>
            </a:xfrm>
            <a:prstGeom prst="ellipse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63" name="梯形 62">
              <a:extLst>
                <a:ext uri="{FF2B5EF4-FFF2-40B4-BE49-F238E27FC236}">
                  <a16:creationId xmlns:a16="http://schemas.microsoft.com/office/drawing/2014/main" id="{759F6971-21F0-4592-A5B7-11A147B1981E}"/>
                </a:ext>
              </a:extLst>
            </p:cNvPr>
            <p:cNvSpPr/>
            <p:nvPr/>
          </p:nvSpPr>
          <p:spPr>
            <a:xfrm flipV="1">
              <a:off x="1642969" y="2007774"/>
              <a:ext cx="201204" cy="119001"/>
            </a:xfrm>
            <a:prstGeom prst="trapezoid">
              <a:avLst>
                <a:gd name="adj" fmla="val 25936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D9342CF3-FC31-42CA-AAEF-25EC22FE9871}"/>
                </a:ext>
              </a:extLst>
            </p:cNvPr>
            <p:cNvSpPr/>
            <p:nvPr/>
          </p:nvSpPr>
          <p:spPr>
            <a:xfrm flipV="1">
              <a:off x="1757314" y="2007773"/>
              <a:ext cx="90430" cy="121551"/>
            </a:xfrm>
            <a:custGeom>
              <a:avLst/>
              <a:gdLst>
                <a:gd name="connsiteX0" fmla="*/ 62795 w 90430"/>
                <a:gd name="connsiteY0" fmla="*/ 119001 h 119001"/>
                <a:gd name="connsiteX1" fmla="*/ 90430 w 90430"/>
                <a:gd name="connsiteY1" fmla="*/ 119001 h 119001"/>
                <a:gd name="connsiteX2" fmla="*/ 59566 w 90430"/>
                <a:gd name="connsiteY2" fmla="*/ 0 h 119001"/>
                <a:gd name="connsiteX3" fmla="*/ 0 w 90430"/>
                <a:gd name="connsiteY3" fmla="*/ 0 h 11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0" h="119001">
                  <a:moveTo>
                    <a:pt x="62795" y="119001"/>
                  </a:moveTo>
                  <a:lnTo>
                    <a:pt x="90430" y="119001"/>
                  </a:lnTo>
                  <a:lnTo>
                    <a:pt x="59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323548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49576B7-257E-4A08-99D9-B97946F2E623}"/>
              </a:ext>
            </a:extLst>
          </p:cNvPr>
          <p:cNvSpPr/>
          <p:nvPr/>
        </p:nvSpPr>
        <p:spPr>
          <a:xfrm>
            <a:off x="2329543" y="550073"/>
            <a:ext cx="7750628" cy="5818069"/>
          </a:xfrm>
          <a:prstGeom prst="roundRect">
            <a:avLst>
              <a:gd name="adj" fmla="val 0"/>
            </a:avLst>
          </a:prstGeom>
          <a:solidFill>
            <a:srgbClr val="46464C">
              <a:alpha val="89804"/>
            </a:srgbClr>
          </a:solidFill>
          <a:ln>
            <a:noFill/>
          </a:ln>
          <a:effectLst>
            <a:outerShdw blurRad="152400" algn="ctr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F54C37B1-E39C-4F44-B9EC-B55027E2E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92" y="2705138"/>
            <a:ext cx="586791" cy="449619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22510958-BD21-4D18-AD49-AD6C5D175E13}"/>
              </a:ext>
            </a:extLst>
          </p:cNvPr>
          <p:cNvGrpSpPr/>
          <p:nvPr/>
        </p:nvGrpSpPr>
        <p:grpSpPr>
          <a:xfrm>
            <a:off x="984601" y="880757"/>
            <a:ext cx="310036" cy="309504"/>
            <a:chOff x="1461084" y="1669789"/>
            <a:chExt cx="248400" cy="24797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9485767-8BCD-484B-AA4C-38D745D4A9A2}"/>
                </a:ext>
              </a:extLst>
            </p:cNvPr>
            <p:cNvSpPr/>
            <p:nvPr/>
          </p:nvSpPr>
          <p:spPr>
            <a:xfrm>
              <a:off x="1461084" y="1669789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499A29E-2F07-4652-A3FB-C1E03BEA8EDE}"/>
                </a:ext>
              </a:extLst>
            </p:cNvPr>
            <p:cNvSpPr/>
            <p:nvPr/>
          </p:nvSpPr>
          <p:spPr>
            <a:xfrm>
              <a:off x="1487033" y="1718629"/>
              <a:ext cx="139884" cy="108501"/>
            </a:xfrm>
            <a:prstGeom prst="rect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FEC0EB6-16AA-4BE0-86FB-90C9FC9F6E61}"/>
                </a:ext>
              </a:extLst>
            </p:cNvPr>
            <p:cNvSpPr/>
            <p:nvPr/>
          </p:nvSpPr>
          <p:spPr>
            <a:xfrm>
              <a:off x="1542810" y="1758605"/>
              <a:ext cx="139884" cy="108501"/>
            </a:xfrm>
            <a:prstGeom prst="rect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3A3EE5C-A83E-41D4-A577-EE314E7EBCED}"/>
              </a:ext>
            </a:extLst>
          </p:cNvPr>
          <p:cNvGrpSpPr/>
          <p:nvPr/>
        </p:nvGrpSpPr>
        <p:grpSpPr>
          <a:xfrm>
            <a:off x="985884" y="1392149"/>
            <a:ext cx="310572" cy="310038"/>
            <a:chOff x="2664000" y="1936800"/>
            <a:chExt cx="248829" cy="2484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0578023-EC45-4B1A-81D1-EC2A8F9205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1936800"/>
              <a:ext cx="248829" cy="248400"/>
              <a:chOff x="1423783" y="1830253"/>
              <a:chExt cx="248400" cy="247972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466D7EE-A5DB-48F2-ABEB-7B8FE43ACCD7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3D6FF8B-81C7-47AC-ABC2-C0B594B243C5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643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280D688C-B58F-4C30-BAEA-12229663CC05}"/>
                </a:ext>
              </a:extLst>
            </p:cNvPr>
            <p:cNvGrpSpPr/>
            <p:nvPr/>
          </p:nvGrpSpPr>
          <p:grpSpPr>
            <a:xfrm>
              <a:off x="2783383" y="2003380"/>
              <a:ext cx="45719" cy="77831"/>
              <a:chOff x="2788065" y="1979269"/>
              <a:chExt cx="83059" cy="165886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D0D5507-67EE-47CE-BB5F-F82CF59F31F6}"/>
                  </a:ext>
                </a:extLst>
              </p:cNvPr>
              <p:cNvCxnSpPr>
                <a:cxnSpLocks/>
                <a:stCxn id="41" idx="0"/>
                <a:endCxn id="41" idx="4"/>
              </p:cNvCxnSpPr>
              <p:nvPr/>
            </p:nvCxnSpPr>
            <p:spPr>
              <a:xfrm>
                <a:off x="2788065" y="1979269"/>
                <a:ext cx="0" cy="165886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1BD4ED56-637B-4A9A-8A82-3873466503F4}"/>
                  </a:ext>
                </a:extLst>
              </p:cNvPr>
              <p:cNvCxnSpPr>
                <a:cxnSpLocks/>
                <a:stCxn id="41" idx="4"/>
                <a:endCxn id="41" idx="6"/>
              </p:cNvCxnSpPr>
              <p:nvPr/>
            </p:nvCxnSpPr>
            <p:spPr>
              <a:xfrm flipV="1">
                <a:off x="2788065" y="2062212"/>
                <a:ext cx="83059" cy="82943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7F360FFC-BBEB-4F65-9627-328B40092837}"/>
              </a:ext>
            </a:extLst>
          </p:cNvPr>
          <p:cNvGrpSpPr/>
          <p:nvPr/>
        </p:nvGrpSpPr>
        <p:grpSpPr>
          <a:xfrm>
            <a:off x="985884" y="1866719"/>
            <a:ext cx="310572" cy="310038"/>
            <a:chOff x="2664000" y="2196707"/>
            <a:chExt cx="248829" cy="2484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C5873D3-D6BF-403F-9F37-E069E8E287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2196707"/>
              <a:ext cx="248829" cy="248400"/>
              <a:chOff x="1423783" y="1830253"/>
              <a:chExt cx="248400" cy="247972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8A8493A-EEFB-4092-AD60-6768342A8BD3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0750323A-F6D8-472C-9DC2-B5F3A4DAA2EF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EFF536D-0CB6-45CC-9D95-DC09347E95FA}"/>
                </a:ext>
              </a:extLst>
            </p:cNvPr>
            <p:cNvCxnSpPr>
              <a:cxnSpLocks/>
            </p:cNvCxnSpPr>
            <p:nvPr/>
          </p:nvCxnSpPr>
          <p:spPr>
            <a:xfrm>
              <a:off x="2780938" y="2283332"/>
              <a:ext cx="0" cy="77831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DFF5994-02A6-4958-A35E-7DB88C8B642C}"/>
              </a:ext>
            </a:extLst>
          </p:cNvPr>
          <p:cNvGrpSpPr/>
          <p:nvPr/>
        </p:nvGrpSpPr>
        <p:grpSpPr>
          <a:xfrm>
            <a:off x="1592401" y="880757"/>
            <a:ext cx="310572" cy="310038"/>
            <a:chOff x="1592401" y="880757"/>
            <a:chExt cx="310572" cy="310038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4EBA385-353D-4BB8-88DB-B1A9F1FA59EF}"/>
                </a:ext>
              </a:extLst>
            </p:cNvPr>
            <p:cNvSpPr/>
            <p:nvPr/>
          </p:nvSpPr>
          <p:spPr>
            <a:xfrm>
              <a:off x="1592401" y="880757"/>
              <a:ext cx="310572" cy="310038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024F7E86-95C5-4BE0-B6D0-2747505A230E}"/>
                </a:ext>
              </a:extLst>
            </p:cNvPr>
            <p:cNvGrpSpPr/>
            <p:nvPr/>
          </p:nvGrpSpPr>
          <p:grpSpPr>
            <a:xfrm>
              <a:off x="1642914" y="912251"/>
              <a:ext cx="209547" cy="247051"/>
              <a:chOff x="1645669" y="893430"/>
              <a:chExt cx="209547" cy="247051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73671702-0EAF-4FDF-BD92-53FB8973F037}"/>
                  </a:ext>
                </a:extLst>
              </p:cNvPr>
              <p:cNvSpPr/>
              <p:nvPr/>
            </p:nvSpPr>
            <p:spPr>
              <a:xfrm>
                <a:off x="1645670" y="893430"/>
                <a:ext cx="207339" cy="207049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F85FFA41-1FA1-4A30-BDC9-CF620DECE416}"/>
                  </a:ext>
                </a:extLst>
              </p:cNvPr>
              <p:cNvGrpSpPr/>
              <p:nvPr/>
            </p:nvGrpSpPr>
            <p:grpSpPr>
              <a:xfrm>
                <a:off x="1645669" y="903741"/>
                <a:ext cx="209547" cy="236740"/>
                <a:chOff x="1645669" y="903741"/>
                <a:chExt cx="209547" cy="236740"/>
              </a:xfrm>
            </p:grpSpPr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315BE0DB-913E-4BD7-9DC9-200904264CF5}"/>
                    </a:ext>
                  </a:extLst>
                </p:cNvPr>
                <p:cNvSpPr/>
                <p:nvPr/>
              </p:nvSpPr>
              <p:spPr>
                <a:xfrm>
                  <a:off x="1645669" y="903741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5B337DD6-9828-430F-8743-85DBCE3DF251}"/>
                    </a:ext>
                  </a:extLst>
                </p:cNvPr>
                <p:cNvSpPr/>
                <p:nvPr/>
              </p:nvSpPr>
              <p:spPr>
                <a:xfrm>
                  <a:off x="1647877" y="917855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B877473A-FC05-4534-80ED-0D07E64C30D0}"/>
                    </a:ext>
                  </a:extLst>
                </p:cNvPr>
                <p:cNvSpPr/>
                <p:nvPr/>
              </p:nvSpPr>
              <p:spPr>
                <a:xfrm>
                  <a:off x="1647478" y="933432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A9997A4-C409-4E54-A195-7C34B56ECE31}"/>
              </a:ext>
            </a:extLst>
          </p:cNvPr>
          <p:cNvGrpSpPr>
            <a:grpSpLocks noChangeAspect="1"/>
          </p:cNvGrpSpPr>
          <p:nvPr/>
        </p:nvGrpSpPr>
        <p:grpSpPr>
          <a:xfrm>
            <a:off x="1582421" y="1368803"/>
            <a:ext cx="310572" cy="310038"/>
            <a:chOff x="1423783" y="1830253"/>
            <a:chExt cx="248400" cy="247972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EAD220F-A9B5-463D-8350-9A5A7713724E}"/>
                </a:ext>
              </a:extLst>
            </p:cNvPr>
            <p:cNvSpPr/>
            <p:nvPr/>
          </p:nvSpPr>
          <p:spPr>
            <a:xfrm>
              <a:off x="1423783" y="1830253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AEF200B-5C86-43FC-A0B5-9C5349BCA732}"/>
                </a:ext>
              </a:extLst>
            </p:cNvPr>
            <p:cNvSpPr/>
            <p:nvPr/>
          </p:nvSpPr>
          <p:spPr>
            <a:xfrm>
              <a:off x="1464717" y="1872649"/>
              <a:ext cx="165833" cy="165600"/>
            </a:xfrm>
            <a:prstGeom prst="ellipse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…</a:t>
              </a:r>
              <a:endParaRPr lang="zh-CN" altLang="en-US" sz="1200" b="1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4F3421A-C5F7-404F-BDBC-C3E2632FA16E}"/>
              </a:ext>
            </a:extLst>
          </p:cNvPr>
          <p:cNvGrpSpPr/>
          <p:nvPr/>
        </p:nvGrpSpPr>
        <p:grpSpPr>
          <a:xfrm>
            <a:off x="1589936" y="1866719"/>
            <a:ext cx="310572" cy="310038"/>
            <a:chOff x="1589936" y="1866719"/>
            <a:chExt cx="310572" cy="31003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9D034E3-C30E-4A97-8340-E4D5EB83BD3F}"/>
                </a:ext>
              </a:extLst>
            </p:cNvPr>
            <p:cNvSpPr/>
            <p:nvPr/>
          </p:nvSpPr>
          <p:spPr>
            <a:xfrm>
              <a:off x="1589936" y="1866719"/>
              <a:ext cx="310572" cy="310038"/>
            </a:xfrm>
            <a:prstGeom prst="rect">
              <a:avLst/>
            </a:prstGeom>
            <a:solidFill>
              <a:srgbClr val="E9403A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C912488-0FA5-4A21-90E5-2DE09AD5CCE5}"/>
                </a:ext>
              </a:extLst>
            </p:cNvPr>
            <p:cNvSpPr/>
            <p:nvPr/>
          </p:nvSpPr>
          <p:spPr>
            <a:xfrm>
              <a:off x="1662832" y="1929044"/>
              <a:ext cx="114508" cy="119002"/>
            </a:xfrm>
            <a:prstGeom prst="ellipse">
              <a:avLst/>
            </a:prstGeom>
            <a:solidFill>
              <a:srgbClr val="C0F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B140033-30D4-4B65-8205-AF6CFB9571F2}"/>
                </a:ext>
              </a:extLst>
            </p:cNvPr>
            <p:cNvSpPr/>
            <p:nvPr/>
          </p:nvSpPr>
          <p:spPr>
            <a:xfrm>
              <a:off x="1711773" y="1929044"/>
              <a:ext cx="114508" cy="119002"/>
            </a:xfrm>
            <a:prstGeom prst="ellipse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63" name="梯形 62">
              <a:extLst>
                <a:ext uri="{FF2B5EF4-FFF2-40B4-BE49-F238E27FC236}">
                  <a16:creationId xmlns:a16="http://schemas.microsoft.com/office/drawing/2014/main" id="{759F6971-21F0-4592-A5B7-11A147B1981E}"/>
                </a:ext>
              </a:extLst>
            </p:cNvPr>
            <p:cNvSpPr/>
            <p:nvPr/>
          </p:nvSpPr>
          <p:spPr>
            <a:xfrm flipV="1">
              <a:off x="1642969" y="2007774"/>
              <a:ext cx="201204" cy="119001"/>
            </a:xfrm>
            <a:prstGeom prst="trapezoid">
              <a:avLst>
                <a:gd name="adj" fmla="val 25936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D9342CF3-FC31-42CA-AAEF-25EC22FE9871}"/>
                </a:ext>
              </a:extLst>
            </p:cNvPr>
            <p:cNvSpPr/>
            <p:nvPr/>
          </p:nvSpPr>
          <p:spPr>
            <a:xfrm flipV="1">
              <a:off x="1757314" y="2007773"/>
              <a:ext cx="90430" cy="121551"/>
            </a:xfrm>
            <a:custGeom>
              <a:avLst/>
              <a:gdLst>
                <a:gd name="connsiteX0" fmla="*/ 62795 w 90430"/>
                <a:gd name="connsiteY0" fmla="*/ 119001 h 119001"/>
                <a:gd name="connsiteX1" fmla="*/ 90430 w 90430"/>
                <a:gd name="connsiteY1" fmla="*/ 119001 h 119001"/>
                <a:gd name="connsiteX2" fmla="*/ 59566 w 90430"/>
                <a:gd name="connsiteY2" fmla="*/ 0 h 119001"/>
                <a:gd name="connsiteX3" fmla="*/ 0 w 90430"/>
                <a:gd name="connsiteY3" fmla="*/ 0 h 11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0" h="119001">
                  <a:moveTo>
                    <a:pt x="62795" y="119001"/>
                  </a:moveTo>
                  <a:lnTo>
                    <a:pt x="90430" y="119001"/>
                  </a:lnTo>
                  <a:lnTo>
                    <a:pt x="59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 b="1"/>
            </a:p>
          </p:txBody>
        </p: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1E6E626-877D-498A-80A7-BBFD20C75936}"/>
              </a:ext>
            </a:extLst>
          </p:cNvPr>
          <p:cNvSpPr/>
          <p:nvPr/>
        </p:nvSpPr>
        <p:spPr>
          <a:xfrm>
            <a:off x="2329542" y="991612"/>
            <a:ext cx="2543399" cy="5375658"/>
          </a:xfrm>
          <a:prstGeom prst="roundRect">
            <a:avLst>
              <a:gd name="adj" fmla="val 0"/>
            </a:avLst>
          </a:prstGeom>
          <a:solidFill>
            <a:schemeClr val="bg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37F649F-93D4-48BA-BFAE-173C605BC9E4}"/>
              </a:ext>
            </a:extLst>
          </p:cNvPr>
          <p:cNvSpPr/>
          <p:nvPr/>
        </p:nvSpPr>
        <p:spPr>
          <a:xfrm>
            <a:off x="2329542" y="550636"/>
            <a:ext cx="7750628" cy="4587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46FDB1D-B536-4F53-BC2D-4241E9BA0036}"/>
              </a:ext>
            </a:extLst>
          </p:cNvPr>
          <p:cNvGrpSpPr>
            <a:grpSpLocks noChangeAspect="1"/>
          </p:cNvGrpSpPr>
          <p:nvPr/>
        </p:nvGrpSpPr>
        <p:grpSpPr>
          <a:xfrm>
            <a:off x="2501331" y="690032"/>
            <a:ext cx="208198" cy="180000"/>
            <a:chOff x="9429275" y="889438"/>
            <a:chExt cx="1218594" cy="105355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1AB879B-A8CB-4EAA-929B-6A493580DBC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29275" y="899544"/>
              <a:ext cx="1218594" cy="1043447"/>
              <a:chOff x="4344687" y="1952030"/>
              <a:chExt cx="966838" cy="935999"/>
            </a:xfrm>
            <a:solidFill>
              <a:srgbClr val="37D7CD"/>
            </a:solidFill>
          </p:grpSpPr>
          <p:sp>
            <p:nvSpPr>
              <p:cNvPr id="84" name="等腰三角形 83">
                <a:extLst>
                  <a:ext uri="{FF2B5EF4-FFF2-40B4-BE49-F238E27FC236}">
                    <a16:creationId xmlns:a16="http://schemas.microsoft.com/office/drawing/2014/main" id="{CB181F7A-A467-4121-9488-0F31A7BEE6F3}"/>
                  </a:ext>
                </a:extLst>
              </p:cNvPr>
              <p:cNvSpPr/>
              <p:nvPr/>
            </p:nvSpPr>
            <p:spPr>
              <a:xfrm>
                <a:off x="4712557" y="2279389"/>
                <a:ext cx="598968" cy="608640"/>
              </a:xfrm>
              <a:prstGeom prst="triangle">
                <a:avLst/>
              </a:prstGeom>
              <a:gradFill>
                <a:gsLst>
                  <a:gs pos="0">
                    <a:srgbClr val="5FE5DD">
                      <a:alpha val="70000"/>
                    </a:srgbClr>
                  </a:gs>
                  <a:gs pos="100000">
                    <a:srgbClr val="22D0C4">
                      <a:alpha val="80000"/>
                    </a:srgb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等腰三角形 84">
                <a:extLst>
                  <a:ext uri="{FF2B5EF4-FFF2-40B4-BE49-F238E27FC236}">
                    <a16:creationId xmlns:a16="http://schemas.microsoft.com/office/drawing/2014/main" id="{7A99F81D-BEC0-4895-8FE5-3926E511442E}"/>
                  </a:ext>
                </a:extLst>
              </p:cNvPr>
              <p:cNvSpPr/>
              <p:nvPr/>
            </p:nvSpPr>
            <p:spPr>
              <a:xfrm>
                <a:off x="4344687" y="1952030"/>
                <a:ext cx="794132" cy="935999"/>
              </a:xfrm>
              <a:prstGeom prst="triangle">
                <a:avLst/>
              </a:prstGeom>
              <a:gradFill>
                <a:gsLst>
                  <a:gs pos="0">
                    <a:srgbClr val="5FE5DD"/>
                  </a:gs>
                  <a:gs pos="100000">
                    <a:srgbClr val="22D0C4"/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A36FE995-2E91-4183-AC08-5D4CD8E762E3}"/>
                </a:ext>
              </a:extLst>
            </p:cNvPr>
            <p:cNvSpPr/>
            <p:nvPr/>
          </p:nvSpPr>
          <p:spPr>
            <a:xfrm>
              <a:off x="9429275" y="889438"/>
              <a:ext cx="1218594" cy="1047380"/>
            </a:xfrm>
            <a:custGeom>
              <a:avLst/>
              <a:gdLst>
                <a:gd name="connsiteX0" fmla="*/ 500459 w 1218594"/>
                <a:gd name="connsiteY0" fmla="*/ 0 h 1047380"/>
                <a:gd name="connsiteX1" fmla="*/ 753190 w 1218594"/>
                <a:gd name="connsiteY1" fmla="*/ 526941 h 1047380"/>
                <a:gd name="connsiteX2" fmla="*/ 841127 w 1218594"/>
                <a:gd name="connsiteY2" fmla="*/ 368871 h 1047380"/>
                <a:gd name="connsiteX3" fmla="*/ 1218594 w 1218594"/>
                <a:gd name="connsiteY3" fmla="*/ 1047380 h 1047380"/>
                <a:gd name="connsiteX4" fmla="*/ 463660 w 1218594"/>
                <a:gd name="connsiteY4" fmla="*/ 1047380 h 1047380"/>
                <a:gd name="connsiteX5" fmla="*/ 465848 w 1218594"/>
                <a:gd name="connsiteY5" fmla="*/ 1043447 h 1047380"/>
                <a:gd name="connsiteX6" fmla="*/ 0 w 1218594"/>
                <a:gd name="connsiteY6" fmla="*/ 1043447 h 1047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8594" h="1047380">
                  <a:moveTo>
                    <a:pt x="500459" y="0"/>
                  </a:moveTo>
                  <a:lnTo>
                    <a:pt x="753190" y="526941"/>
                  </a:lnTo>
                  <a:lnTo>
                    <a:pt x="841127" y="368871"/>
                  </a:lnTo>
                  <a:lnTo>
                    <a:pt x="1218594" y="1047380"/>
                  </a:lnTo>
                  <a:lnTo>
                    <a:pt x="463660" y="1047380"/>
                  </a:lnTo>
                  <a:lnTo>
                    <a:pt x="465848" y="1043447"/>
                  </a:lnTo>
                  <a:lnTo>
                    <a:pt x="0" y="104344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8CE18C8-8576-4D60-9299-29F62B287108}"/>
              </a:ext>
            </a:extLst>
          </p:cNvPr>
          <p:cNvSpPr txBox="1"/>
          <p:nvPr/>
        </p:nvSpPr>
        <p:spPr>
          <a:xfrm>
            <a:off x="2777654" y="626144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+mn-ea"/>
              </a:rPr>
              <a:t>Emerald Builder</a:t>
            </a:r>
            <a:endParaRPr lang="zh-CN" altLang="en-US" sz="140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B2FA424-41EF-4D4C-9FF4-4949808D4ADF}"/>
              </a:ext>
            </a:extLst>
          </p:cNvPr>
          <p:cNvSpPr/>
          <p:nvPr/>
        </p:nvSpPr>
        <p:spPr>
          <a:xfrm>
            <a:off x="3899926" y="1445156"/>
            <a:ext cx="7750628" cy="581806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479C65E-A30D-4188-89FB-D791A9D13BD8}"/>
              </a:ext>
            </a:extLst>
          </p:cNvPr>
          <p:cNvSpPr/>
          <p:nvPr/>
        </p:nvSpPr>
        <p:spPr>
          <a:xfrm>
            <a:off x="3899925" y="1445719"/>
            <a:ext cx="7750628" cy="4587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FDC28A8-3FB9-4058-A406-F926CC1093C4}"/>
              </a:ext>
            </a:extLst>
          </p:cNvPr>
          <p:cNvGrpSpPr>
            <a:grpSpLocks noChangeAspect="1"/>
          </p:cNvGrpSpPr>
          <p:nvPr/>
        </p:nvGrpSpPr>
        <p:grpSpPr>
          <a:xfrm>
            <a:off x="4071714" y="1585115"/>
            <a:ext cx="208198" cy="180000"/>
            <a:chOff x="9429275" y="889438"/>
            <a:chExt cx="1218594" cy="1053553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60EA79CE-12C3-42DC-AAE8-75D3B25A17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29275" y="899544"/>
              <a:ext cx="1218594" cy="1043447"/>
              <a:chOff x="4344687" y="1952030"/>
              <a:chExt cx="966838" cy="935999"/>
            </a:xfrm>
            <a:solidFill>
              <a:srgbClr val="37D7CD"/>
            </a:solidFill>
          </p:grpSpPr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BD90207B-1750-4C16-B5DE-D5697E42704C}"/>
                  </a:ext>
                </a:extLst>
              </p:cNvPr>
              <p:cNvSpPr/>
              <p:nvPr/>
            </p:nvSpPr>
            <p:spPr>
              <a:xfrm>
                <a:off x="4712557" y="2279389"/>
                <a:ext cx="598968" cy="608640"/>
              </a:xfrm>
              <a:prstGeom prst="triangle">
                <a:avLst/>
              </a:prstGeom>
              <a:gradFill>
                <a:gsLst>
                  <a:gs pos="0">
                    <a:srgbClr val="5FE5DD">
                      <a:alpha val="70000"/>
                    </a:srgbClr>
                  </a:gs>
                  <a:gs pos="100000">
                    <a:srgbClr val="22D0C4">
                      <a:alpha val="80000"/>
                    </a:srgb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等腰三角形 59">
                <a:extLst>
                  <a:ext uri="{FF2B5EF4-FFF2-40B4-BE49-F238E27FC236}">
                    <a16:creationId xmlns:a16="http://schemas.microsoft.com/office/drawing/2014/main" id="{5AD6332D-0BBC-4BAD-A67C-103006740A98}"/>
                  </a:ext>
                </a:extLst>
              </p:cNvPr>
              <p:cNvSpPr/>
              <p:nvPr/>
            </p:nvSpPr>
            <p:spPr>
              <a:xfrm>
                <a:off x="4344687" y="1952030"/>
                <a:ext cx="794132" cy="935999"/>
              </a:xfrm>
              <a:prstGeom prst="triangle">
                <a:avLst/>
              </a:prstGeom>
              <a:gradFill>
                <a:gsLst>
                  <a:gs pos="0">
                    <a:srgbClr val="5FE5DD"/>
                  </a:gs>
                  <a:gs pos="100000">
                    <a:srgbClr val="22D0C4"/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8DD845CF-3DD2-447D-AD02-316CD0267464}"/>
                </a:ext>
              </a:extLst>
            </p:cNvPr>
            <p:cNvSpPr/>
            <p:nvPr/>
          </p:nvSpPr>
          <p:spPr>
            <a:xfrm>
              <a:off x="9429275" y="889438"/>
              <a:ext cx="1218594" cy="1047380"/>
            </a:xfrm>
            <a:custGeom>
              <a:avLst/>
              <a:gdLst>
                <a:gd name="connsiteX0" fmla="*/ 500459 w 1218594"/>
                <a:gd name="connsiteY0" fmla="*/ 0 h 1047380"/>
                <a:gd name="connsiteX1" fmla="*/ 753190 w 1218594"/>
                <a:gd name="connsiteY1" fmla="*/ 526941 h 1047380"/>
                <a:gd name="connsiteX2" fmla="*/ 841127 w 1218594"/>
                <a:gd name="connsiteY2" fmla="*/ 368871 h 1047380"/>
                <a:gd name="connsiteX3" fmla="*/ 1218594 w 1218594"/>
                <a:gd name="connsiteY3" fmla="*/ 1047380 h 1047380"/>
                <a:gd name="connsiteX4" fmla="*/ 463660 w 1218594"/>
                <a:gd name="connsiteY4" fmla="*/ 1047380 h 1047380"/>
                <a:gd name="connsiteX5" fmla="*/ 465848 w 1218594"/>
                <a:gd name="connsiteY5" fmla="*/ 1043447 h 1047380"/>
                <a:gd name="connsiteX6" fmla="*/ 0 w 1218594"/>
                <a:gd name="connsiteY6" fmla="*/ 1043447 h 1047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8594" h="1047380">
                  <a:moveTo>
                    <a:pt x="500459" y="0"/>
                  </a:moveTo>
                  <a:lnTo>
                    <a:pt x="753190" y="526941"/>
                  </a:lnTo>
                  <a:lnTo>
                    <a:pt x="841127" y="368871"/>
                  </a:lnTo>
                  <a:lnTo>
                    <a:pt x="1218594" y="1047380"/>
                  </a:lnTo>
                  <a:lnTo>
                    <a:pt x="463660" y="1047380"/>
                  </a:lnTo>
                  <a:lnTo>
                    <a:pt x="465848" y="1043447"/>
                  </a:lnTo>
                  <a:lnTo>
                    <a:pt x="0" y="104344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8F579F32-FC5D-47F9-AADD-D252738BF852}"/>
              </a:ext>
            </a:extLst>
          </p:cNvPr>
          <p:cNvSpPr txBox="1"/>
          <p:nvPr/>
        </p:nvSpPr>
        <p:spPr>
          <a:xfrm>
            <a:off x="4348037" y="1521227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+mn-ea"/>
              </a:rPr>
              <a:t>Emerald Builder</a:t>
            </a:r>
            <a:endParaRPr lang="zh-CN" altLang="en-US" sz="140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07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1CC9FE-3A33-4BA6-A6C7-DCA4FC070772}"/>
              </a:ext>
            </a:extLst>
          </p:cNvPr>
          <p:cNvGrpSpPr/>
          <p:nvPr/>
        </p:nvGrpSpPr>
        <p:grpSpPr>
          <a:xfrm>
            <a:off x="3387338" y="2750108"/>
            <a:ext cx="5758811" cy="1164892"/>
            <a:chOff x="3387338" y="2750108"/>
            <a:chExt cx="5758811" cy="1164892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DA068F1-6266-4A49-959B-ED162028249B}"/>
              </a:ext>
            </a:extLst>
          </p:cNvPr>
          <p:cNvGrpSpPr>
            <a:grpSpLocks noChangeAspect="1"/>
          </p:cNvGrpSpPr>
          <p:nvPr/>
        </p:nvGrpSpPr>
        <p:grpSpPr>
          <a:xfrm>
            <a:off x="3229539" y="804770"/>
            <a:ext cx="1800000" cy="364104"/>
            <a:chOff x="3387338" y="2750108"/>
            <a:chExt cx="5758811" cy="116489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51930C2-BC3B-46BA-A857-500F57B5CCC3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252BF2B0-37A6-41D2-A988-CBC7718F7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弧形 89">
                <a:extLst>
                  <a:ext uri="{FF2B5EF4-FFF2-40B4-BE49-F238E27FC236}">
                    <a16:creationId xmlns:a16="http://schemas.microsoft.com/office/drawing/2014/main" id="{2FE74D66-6DA0-4C19-A510-4E996CE9F720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CEEBDFC-A06A-4C26-BF71-AE7D852C68D1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1CA610F4-3E04-4618-9959-C13BCE5F7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弧形 85">
                <a:extLst>
                  <a:ext uri="{FF2B5EF4-FFF2-40B4-BE49-F238E27FC236}">
                    <a16:creationId xmlns:a16="http://schemas.microsoft.com/office/drawing/2014/main" id="{CE3BEF76-1F39-4B71-A16B-35A660798F5C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BC4992C-59A1-4468-9F15-CEFCBEE57754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F7D3D73-CAF8-4C37-9B34-84473E723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043E7DD5-DD7A-40CB-9677-D9E54C000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1058501C-8EFB-4922-AD7D-CA2593B6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213A26B2-5F4C-420C-9012-CE214344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1B95BFC-DC24-479C-8CA1-16B0ABEAD31B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96AB8CFA-7B6E-4BD3-A718-A3AF34A490B8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A5BBA061-67FC-492D-9263-C0AA629E1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FC3B8A1-54E6-447B-AAE9-D272FD7FED6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75F163A-2D35-4B9A-8298-AC6072A68F84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BBAD85D-F64A-47FD-B31B-CA7C9513FAC9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弧形 73">
                <a:extLst>
                  <a:ext uri="{FF2B5EF4-FFF2-40B4-BE49-F238E27FC236}">
                    <a16:creationId xmlns:a16="http://schemas.microsoft.com/office/drawing/2014/main" id="{A946D3B3-4E00-4FB6-8213-B37B143A84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472DB95-E46F-4777-9E05-9AB05EC07C7A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9" name="弧形 68">
                <a:extLst>
                  <a:ext uri="{FF2B5EF4-FFF2-40B4-BE49-F238E27FC236}">
                    <a16:creationId xmlns:a16="http://schemas.microsoft.com/office/drawing/2014/main" id="{F920678A-6465-4C48-A9DC-CB560D53CCCD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弧形 71">
                <a:extLst>
                  <a:ext uri="{FF2B5EF4-FFF2-40B4-BE49-F238E27FC236}">
                    <a16:creationId xmlns:a16="http://schemas.microsoft.com/office/drawing/2014/main" id="{F0BD6CC4-D015-43F7-AB0B-D8026A39D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221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1CC9FE-3A33-4BA6-A6C7-DCA4FC070772}"/>
              </a:ext>
            </a:extLst>
          </p:cNvPr>
          <p:cNvGrpSpPr/>
          <p:nvPr/>
        </p:nvGrpSpPr>
        <p:grpSpPr>
          <a:xfrm>
            <a:off x="3387338" y="2750108"/>
            <a:ext cx="5758811" cy="1164892"/>
            <a:chOff x="3387338" y="2750108"/>
            <a:chExt cx="5758811" cy="1164892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DA068F1-6266-4A49-959B-ED162028249B}"/>
              </a:ext>
            </a:extLst>
          </p:cNvPr>
          <p:cNvGrpSpPr>
            <a:grpSpLocks noChangeAspect="1"/>
          </p:cNvGrpSpPr>
          <p:nvPr/>
        </p:nvGrpSpPr>
        <p:grpSpPr>
          <a:xfrm>
            <a:off x="3229539" y="804770"/>
            <a:ext cx="1800000" cy="364104"/>
            <a:chOff x="3387338" y="2750108"/>
            <a:chExt cx="5758811" cy="116489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51930C2-BC3B-46BA-A857-500F57B5CCC3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252BF2B0-37A6-41D2-A988-CBC7718F7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弧形 89">
                <a:extLst>
                  <a:ext uri="{FF2B5EF4-FFF2-40B4-BE49-F238E27FC236}">
                    <a16:creationId xmlns:a16="http://schemas.microsoft.com/office/drawing/2014/main" id="{2FE74D66-6DA0-4C19-A510-4E996CE9F720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CEEBDFC-A06A-4C26-BF71-AE7D852C68D1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1CA610F4-3E04-4618-9959-C13BCE5F7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弧形 85">
                <a:extLst>
                  <a:ext uri="{FF2B5EF4-FFF2-40B4-BE49-F238E27FC236}">
                    <a16:creationId xmlns:a16="http://schemas.microsoft.com/office/drawing/2014/main" id="{CE3BEF76-1F39-4B71-A16B-35A660798F5C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BC4992C-59A1-4468-9F15-CEFCBEE57754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F7D3D73-CAF8-4C37-9B34-84473E723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043E7DD5-DD7A-40CB-9677-D9E54C000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1058501C-8EFB-4922-AD7D-CA2593B6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213A26B2-5F4C-420C-9012-CE214344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1B95BFC-DC24-479C-8CA1-16B0ABEAD31B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96AB8CFA-7B6E-4BD3-A718-A3AF34A490B8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A5BBA061-67FC-492D-9263-C0AA629E1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FC3B8A1-54E6-447B-AAE9-D272FD7FED6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75F163A-2D35-4B9A-8298-AC6072A68F84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BBAD85D-F64A-47FD-B31B-CA7C9513FAC9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弧形 73">
                <a:extLst>
                  <a:ext uri="{FF2B5EF4-FFF2-40B4-BE49-F238E27FC236}">
                    <a16:creationId xmlns:a16="http://schemas.microsoft.com/office/drawing/2014/main" id="{A946D3B3-4E00-4FB6-8213-B37B143A84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472DB95-E46F-4777-9E05-9AB05EC07C7A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9" name="弧形 68">
                <a:extLst>
                  <a:ext uri="{FF2B5EF4-FFF2-40B4-BE49-F238E27FC236}">
                    <a16:creationId xmlns:a16="http://schemas.microsoft.com/office/drawing/2014/main" id="{F920678A-6465-4C48-A9DC-CB560D53CCCD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弧形 71">
                <a:extLst>
                  <a:ext uri="{FF2B5EF4-FFF2-40B4-BE49-F238E27FC236}">
                    <a16:creationId xmlns:a16="http://schemas.microsoft.com/office/drawing/2014/main" id="{F0BD6CC4-D015-43F7-AB0B-D8026A39D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2B97D28-2C8F-4828-B17C-B8C43985C7A0}"/>
              </a:ext>
            </a:extLst>
          </p:cNvPr>
          <p:cNvCxnSpPr>
            <a:cxnSpLocks/>
          </p:cNvCxnSpPr>
          <p:nvPr/>
        </p:nvCxnSpPr>
        <p:spPr>
          <a:xfrm>
            <a:off x="3517261" y="4368360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09E1BA1-1F16-42F6-87A4-8BBC7DC2A0EE}"/>
              </a:ext>
            </a:extLst>
          </p:cNvPr>
          <p:cNvCxnSpPr>
            <a:cxnSpLocks/>
          </p:cNvCxnSpPr>
          <p:nvPr/>
        </p:nvCxnSpPr>
        <p:spPr>
          <a:xfrm>
            <a:off x="3517261" y="4771280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4B06C0E-1998-43B2-BDF5-DFA5D6EF1529}"/>
              </a:ext>
            </a:extLst>
          </p:cNvPr>
          <p:cNvCxnSpPr>
            <a:cxnSpLocks/>
          </p:cNvCxnSpPr>
          <p:nvPr/>
        </p:nvCxnSpPr>
        <p:spPr>
          <a:xfrm>
            <a:off x="3516542" y="5178376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9C12463-FFC6-48CD-894B-B15F19DBAB3C}"/>
              </a:ext>
            </a:extLst>
          </p:cNvPr>
          <p:cNvCxnSpPr>
            <a:cxnSpLocks/>
          </p:cNvCxnSpPr>
          <p:nvPr/>
        </p:nvCxnSpPr>
        <p:spPr>
          <a:xfrm>
            <a:off x="3516542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5B81D85-6BB0-488A-AB6B-6C0367A9F8A8}"/>
              </a:ext>
            </a:extLst>
          </p:cNvPr>
          <p:cNvCxnSpPr>
            <a:cxnSpLocks/>
          </p:cNvCxnSpPr>
          <p:nvPr/>
        </p:nvCxnSpPr>
        <p:spPr>
          <a:xfrm>
            <a:off x="4349277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D6DDEAA-C9DB-4507-AE98-83D72E38D5BD}"/>
              </a:ext>
            </a:extLst>
          </p:cNvPr>
          <p:cNvCxnSpPr>
            <a:cxnSpLocks/>
          </p:cNvCxnSpPr>
          <p:nvPr/>
        </p:nvCxnSpPr>
        <p:spPr>
          <a:xfrm>
            <a:off x="4349277" y="4368360"/>
            <a:ext cx="376449" cy="353952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5150981B-B011-466A-845E-15CFA94752E6}"/>
              </a:ext>
            </a:extLst>
          </p:cNvPr>
          <p:cNvCxnSpPr>
            <a:cxnSpLocks/>
          </p:cNvCxnSpPr>
          <p:nvPr/>
        </p:nvCxnSpPr>
        <p:spPr>
          <a:xfrm flipV="1">
            <a:off x="4725726" y="4368360"/>
            <a:ext cx="364674" cy="353952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6F0B3CA6-D905-4646-9453-DD36C0F0BF84}"/>
              </a:ext>
            </a:extLst>
          </p:cNvPr>
          <p:cNvCxnSpPr>
            <a:cxnSpLocks/>
          </p:cNvCxnSpPr>
          <p:nvPr/>
        </p:nvCxnSpPr>
        <p:spPr>
          <a:xfrm>
            <a:off x="5090400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1A292C7-5EBA-495E-9CBA-39756E11D86E}"/>
              </a:ext>
            </a:extLst>
          </p:cNvPr>
          <p:cNvCxnSpPr>
            <a:cxnSpLocks/>
          </p:cNvCxnSpPr>
          <p:nvPr/>
        </p:nvCxnSpPr>
        <p:spPr>
          <a:xfrm>
            <a:off x="5459918" y="4366272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9280CEF-CD78-4815-B70D-09B0CE46B92E}"/>
              </a:ext>
            </a:extLst>
          </p:cNvPr>
          <p:cNvCxnSpPr>
            <a:cxnSpLocks/>
          </p:cNvCxnSpPr>
          <p:nvPr/>
        </p:nvCxnSpPr>
        <p:spPr>
          <a:xfrm>
            <a:off x="5517715" y="4771280"/>
            <a:ext cx="469594" cy="405008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98456B8-D86A-4121-B2FC-2B8BEEC0B01D}"/>
              </a:ext>
            </a:extLst>
          </p:cNvPr>
          <p:cNvCxnSpPr>
            <a:cxnSpLocks/>
          </p:cNvCxnSpPr>
          <p:nvPr/>
        </p:nvCxnSpPr>
        <p:spPr>
          <a:xfrm flipV="1">
            <a:off x="5517715" y="4366272"/>
            <a:ext cx="469594" cy="405008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A24BB0A-E51A-4EE8-9800-B015A2256099}"/>
              </a:ext>
            </a:extLst>
          </p:cNvPr>
          <p:cNvCxnSpPr>
            <a:cxnSpLocks/>
          </p:cNvCxnSpPr>
          <p:nvPr/>
        </p:nvCxnSpPr>
        <p:spPr>
          <a:xfrm>
            <a:off x="5459919" y="4366272"/>
            <a:ext cx="527390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97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A1685B2-A14B-420B-BCFD-5482A0C2D4C4}"/>
              </a:ext>
            </a:extLst>
          </p:cNvPr>
          <p:cNvGrpSpPr/>
          <p:nvPr/>
        </p:nvGrpSpPr>
        <p:grpSpPr>
          <a:xfrm>
            <a:off x="3216594" y="2869986"/>
            <a:ext cx="5748824" cy="1080000"/>
            <a:chOff x="3216594" y="2869986"/>
            <a:chExt cx="5748824" cy="1080000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158215" y="322861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194310" y="322861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150673" y="336391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701771" y="322861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49" y="2873448"/>
              <a:ext cx="0" cy="1073076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216594" y="3100524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7885418" y="2869986"/>
              <a:ext cx="1080000" cy="1080000"/>
              <a:chOff x="9835468" y="2491210"/>
              <a:chExt cx="1080000" cy="1080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10043516" y="2699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1080000" cy="1080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84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36</Words>
  <Application>Microsoft Office PowerPoint</Application>
  <PresentationFormat>宽屏</PresentationFormat>
  <Paragraphs>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微软雅黑</vt:lpstr>
      <vt:lpstr>Abadi</vt:lpstr>
      <vt:lpstr>Abadi Extra Light</vt:lpstr>
      <vt:lpstr>Arial</vt:lpstr>
      <vt:lpstr>Wingdings 2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209</cp:revision>
  <dcterms:created xsi:type="dcterms:W3CDTF">2019-03-15T11:12:45Z</dcterms:created>
  <dcterms:modified xsi:type="dcterms:W3CDTF">2020-01-26T12:04:06Z</dcterms:modified>
</cp:coreProperties>
</file>