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E49125-3AE2-4AF4-B1F9-EAFACAA467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Mid-term_Project2.0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ED576D-CB80-446D-8734-DF8D3C4556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2023-10-06 1:47:50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10" id="10" name="slide10">
            <a:extLst>
              <a:ext uri="{FF2B5EF4-FFF2-40B4-BE49-F238E27FC236}">
                <a16:creationId xmlns:a16="http://schemas.microsoft.com/office/drawing/2014/main" id="{C34F5EEE-9831-4FCD-8E60-EC336ADC4B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11" id="11" name="slide11">
            <a:extLst>
              <a:ext uri="{FF2B5EF4-FFF2-40B4-BE49-F238E27FC236}">
                <a16:creationId xmlns:a16="http://schemas.microsoft.com/office/drawing/2014/main" id="{E811BFE4-C797-4EA8-AF71-F94BD021E6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1" id="2" name="slide2">
            <a:extLst>
              <a:ext uri="{FF2B5EF4-FFF2-40B4-BE49-F238E27FC236}">
                <a16:creationId xmlns:a16="http://schemas.microsoft.com/office/drawing/2014/main" id="{512694E0-CCCB-4A11-8577-06680C7BC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2" id="3" name="slide3">
            <a:extLst>
              <a:ext uri="{FF2B5EF4-FFF2-40B4-BE49-F238E27FC236}">
                <a16:creationId xmlns:a16="http://schemas.microsoft.com/office/drawing/2014/main" id="{16819DDF-311B-49CB-92A0-22697C1E3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3" id="4" name="slide4">
            <a:extLst>
              <a:ext uri="{FF2B5EF4-FFF2-40B4-BE49-F238E27FC236}">
                <a16:creationId xmlns:a16="http://schemas.microsoft.com/office/drawing/2014/main" id="{A403BC03-610D-4073-939C-7D07A84E8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7" id="5" name="slide5">
            <a:extLst>
              <a:ext uri="{FF2B5EF4-FFF2-40B4-BE49-F238E27FC236}">
                <a16:creationId xmlns:a16="http://schemas.microsoft.com/office/drawing/2014/main" id="{0D7D5462-0908-4B67-9D9E-CDCD22672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4" id="6" name="slide6">
            <a:extLst>
              <a:ext uri="{FF2B5EF4-FFF2-40B4-BE49-F238E27FC236}">
                <a16:creationId xmlns:a16="http://schemas.microsoft.com/office/drawing/2014/main" id="{CF5D16F1-DCB7-441C-B4F3-E12CEF695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8" id="7" name="slide7">
            <a:extLst>
              <a:ext uri="{FF2B5EF4-FFF2-40B4-BE49-F238E27FC236}">
                <a16:creationId xmlns:a16="http://schemas.microsoft.com/office/drawing/2014/main" id="{5783331E-BFDA-4477-BB6A-36368308BB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5" id="8" name="slide8">
            <a:extLst>
              <a:ext uri="{FF2B5EF4-FFF2-40B4-BE49-F238E27FC236}">
                <a16:creationId xmlns:a16="http://schemas.microsoft.com/office/drawing/2014/main" id="{B1D1A9F7-64CB-4273-816C-84EF9482B3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Term Project: Climate Change9" id="9" name="slide9">
            <a:extLst>
              <a:ext uri="{FF2B5EF4-FFF2-40B4-BE49-F238E27FC236}">
                <a16:creationId xmlns:a16="http://schemas.microsoft.com/office/drawing/2014/main" id="{E9B143BC-9310-4262-8560-C99BDD21D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2023-10-06T05:47:52Z</dcterms:created>
  <dcterms:modified xsi:type="dcterms:W3CDTF">2023-10-06T05:47:52Z</dcterms:modified>
</cp:coreProperties>
</file>