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8BB264A-79E2-43B1-8F21-58FCB7CFB0F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802EAB0-366F-4660-91B1-C5C3A7A3F2C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2023-10-05 8:12:21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dTerm Project: Climate Change1" id="2" name="slide2">
            <a:extLst>
              <a:ext uri="{FF2B5EF4-FFF2-40B4-BE49-F238E27FC236}">
                <a16:creationId xmlns:a16="http://schemas.microsoft.com/office/drawing/2014/main" id="{2F71C8DB-91B6-4941-8258-6F27FB3AB2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dTerm Project: Climate Change2" id="3" name="slide3">
            <a:extLst>
              <a:ext uri="{FF2B5EF4-FFF2-40B4-BE49-F238E27FC236}">
                <a16:creationId xmlns:a16="http://schemas.microsoft.com/office/drawing/2014/main" id="{B94941D5-D57C-4F41-A9A5-D3A2E2937D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dTerm Project: Climate Change3" id="4" name="slide4">
            <a:extLst>
              <a:ext uri="{FF2B5EF4-FFF2-40B4-BE49-F238E27FC236}">
                <a16:creationId xmlns:a16="http://schemas.microsoft.com/office/drawing/2014/main" id="{581A474B-8638-4CB9-9F26-6185A40281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dTerm Project: Climate Change4" id="5" name="slide5">
            <a:extLst>
              <a:ext uri="{FF2B5EF4-FFF2-40B4-BE49-F238E27FC236}">
                <a16:creationId xmlns:a16="http://schemas.microsoft.com/office/drawing/2014/main" id="{B329EF5E-9784-402A-8484-33633A17EB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dTerm Project: Climate Change5" id="6" name="slide6">
            <a:extLst>
              <a:ext uri="{FF2B5EF4-FFF2-40B4-BE49-F238E27FC236}">
                <a16:creationId xmlns:a16="http://schemas.microsoft.com/office/drawing/2014/main" id="{1810ADC5-933C-4B06-8F4E-7DDACAFEE4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dTerm Project: Climate Change6" id="7" name="slide7">
            <a:extLst>
              <a:ext uri="{FF2B5EF4-FFF2-40B4-BE49-F238E27FC236}">
                <a16:creationId xmlns:a16="http://schemas.microsoft.com/office/drawing/2014/main" id="{AF8E3072-DC12-4CBA-B461-2D027DAC76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2023-10-06T00:12:22Z</dcterms:created>
  <dcterms:modified xsi:type="dcterms:W3CDTF">2023-10-06T00:12:22Z</dcterms:modified>
</cp:coreProperties>
</file>