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78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8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4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98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3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20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77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5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77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E225-7708-4151-89BD-E8C3A0A7232F}" type="datetimeFigureOut">
              <a:rPr lang="en-AU" smtClean="0"/>
              <a:t>7/08/2020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780B-563D-4ABE-AAEF-C0EB34B12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0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oscience.data.qld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3512"/>
            <a:ext cx="9144000" cy="2387600"/>
          </a:xfrm>
        </p:spPr>
        <p:txBody>
          <a:bodyPr>
            <a:normAutofit/>
          </a:bodyPr>
          <a:lstStyle/>
          <a:p>
            <a:r>
              <a:rPr lang="en-AU" sz="7200" dirty="0" smtClean="0"/>
              <a:t>Obtaining Well Completion Report Data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4860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600" dirty="0" smtClean="0"/>
              <a:t>Overview</a:t>
            </a:r>
            <a:endParaRPr lang="en-AU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 smtClean="0"/>
              <a:t>Three step process:</a:t>
            </a:r>
          </a:p>
          <a:p>
            <a:pPr lvl="1">
              <a:lnSpc>
                <a:spcPct val="120000"/>
              </a:lnSpc>
            </a:pPr>
            <a:r>
              <a:rPr lang="en-AU" sz="3200" dirty="0" smtClean="0"/>
              <a:t>Scrape government website to download Well Completion Reports</a:t>
            </a:r>
          </a:p>
          <a:p>
            <a:pPr lvl="1">
              <a:lnSpc>
                <a:spcPct val="120000"/>
              </a:lnSpc>
            </a:pPr>
            <a:r>
              <a:rPr lang="en-AU" sz="3200" dirty="0" smtClean="0"/>
              <a:t>Convert downloaded pdf and tiff files into the jpeg format</a:t>
            </a:r>
          </a:p>
          <a:p>
            <a:pPr lvl="1">
              <a:lnSpc>
                <a:spcPct val="120000"/>
              </a:lnSpc>
            </a:pPr>
            <a:r>
              <a:rPr lang="en-AU" sz="3200" dirty="0" smtClean="0"/>
              <a:t>Send jpeg files to Google’s Firebase platform and get back an array of text objects. Relevant data can then be identified and extracted from the data.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2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600" dirty="0" smtClean="0"/>
              <a:t>Website</a:t>
            </a:r>
            <a:r>
              <a:rPr lang="en-AU" dirty="0" smtClean="0"/>
              <a:t> </a:t>
            </a:r>
            <a:r>
              <a:rPr lang="en-AU" sz="5600" dirty="0" smtClean="0"/>
              <a:t>Scraping</a:t>
            </a:r>
            <a:endParaRPr lang="en-AU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Queensland Government has a new online portal (GSQ Open Data Portal) launched on 3</a:t>
            </a:r>
            <a:r>
              <a:rPr lang="en-AU" baseline="30000" dirty="0" smtClean="0"/>
              <a:t>rd</a:t>
            </a:r>
            <a:r>
              <a:rPr lang="en-AU" dirty="0" smtClean="0"/>
              <a:t> August 2020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https://geoscience.data.qld.gov.au/</a:t>
            </a:r>
            <a:endParaRPr lang="en-AU" dirty="0" smtClean="0"/>
          </a:p>
          <a:p>
            <a:r>
              <a:rPr lang="en-AU" dirty="0" smtClean="0"/>
              <a:t>Searching and downloading files from this new portal can be done using the </a:t>
            </a:r>
            <a:r>
              <a:rPr lang="en-AU" dirty="0" err="1" smtClean="0"/>
              <a:t>BeautifulSoup</a:t>
            </a:r>
            <a:r>
              <a:rPr lang="en-AU" dirty="0" smtClean="0"/>
              <a:t> Python package. </a:t>
            </a:r>
            <a:r>
              <a:rPr lang="en-AU" dirty="0" err="1" smtClean="0"/>
              <a:t>BeautifulSoup</a:t>
            </a:r>
            <a:r>
              <a:rPr lang="en-AU" dirty="0" smtClean="0"/>
              <a:t> allows you to access and search through the html code of the website.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80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6" y="32408"/>
            <a:ext cx="11052155" cy="6742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400" y="4743011"/>
            <a:ext cx="4003964" cy="203186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074229" y="1110852"/>
            <a:ext cx="2859578" cy="1463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074229" y="2573892"/>
            <a:ext cx="2011171" cy="420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33807" y="1110852"/>
            <a:ext cx="3155557" cy="3632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5600" dirty="0" smtClean="0"/>
              <a:t>Website</a:t>
            </a:r>
            <a:r>
              <a:rPr lang="en-AU" dirty="0" smtClean="0"/>
              <a:t> </a:t>
            </a:r>
            <a:r>
              <a:rPr lang="en-AU" sz="5600" dirty="0" smtClean="0"/>
              <a:t>Scraping</a:t>
            </a:r>
            <a:endParaRPr lang="en-AU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 far only keyword searches have been used but the GSQ portal supports advanced searches such as AND/OR operations and date range searching</a:t>
            </a:r>
          </a:p>
          <a:p>
            <a:r>
              <a:rPr lang="en-AU" dirty="0" smtClean="0"/>
              <a:t>GSQ have also developed an API that could be used in the future instead of html scraping.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09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600" dirty="0" smtClean="0"/>
              <a:t>Conversion to JPEG</a:t>
            </a:r>
            <a:endParaRPr lang="en-AU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Most Well Completion Reports come in either PDF format or TIFF format</a:t>
            </a:r>
          </a:p>
          <a:p>
            <a:r>
              <a:rPr lang="en-AU" dirty="0" smtClean="0"/>
              <a:t>To uses Google Firebase’s text recognition API we need to provide image files such as PNGs or JPEGs</a:t>
            </a:r>
          </a:p>
          <a:p>
            <a:r>
              <a:rPr lang="en-AU" dirty="0" smtClean="0"/>
              <a:t>Python Imaging Library (PIL, now called Pillow), an open-source library for image manipulation, is used to convert PDF files and TIFF files to the JPEG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50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600" dirty="0" smtClean="0"/>
              <a:t>Text Recognition</a:t>
            </a:r>
            <a:endParaRPr lang="en-AU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Text Recognition is done using the Google Firebase Machine Learning Cloud-based API</a:t>
            </a:r>
          </a:p>
          <a:p>
            <a:r>
              <a:rPr lang="en-AU" dirty="0" smtClean="0"/>
              <a:t>Firebase returns an 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14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Obtaining Well Completion Report Data</vt:lpstr>
      <vt:lpstr>Overview</vt:lpstr>
      <vt:lpstr>Website Scraping</vt:lpstr>
      <vt:lpstr>PowerPoint Presentation</vt:lpstr>
      <vt:lpstr>Website Scraping</vt:lpstr>
      <vt:lpstr>Conversion to JPEG</vt:lpstr>
      <vt:lpstr>Text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Obtaining Well Completion Report Data</dc:title>
  <dc:creator>Doug</dc:creator>
  <cp:lastModifiedBy>Doug</cp:lastModifiedBy>
  <cp:revision>8</cp:revision>
  <dcterms:created xsi:type="dcterms:W3CDTF">2020-08-07T01:33:52Z</dcterms:created>
  <dcterms:modified xsi:type="dcterms:W3CDTF">2020-08-07T05:08:42Z</dcterms:modified>
</cp:coreProperties>
</file>