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59" r:id="rId6"/>
    <p:sldId id="263" r:id="rId7"/>
    <p:sldId id="260" r:id="rId8"/>
    <p:sldId id="261" r:id="rId9"/>
    <p:sldId id="264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47C2-A6A0-4F56-9472-CD7203E7A9AD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A7F7-3CB1-4E0F-9C03-1E36D0584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4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E679-EBDB-A80C-1AA7-95D5FAAE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BEB91-718D-064F-6475-969077DA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7789-262D-81BA-B852-97E45735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ED209-4A95-B7F0-62DA-1C60F25F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18A46-46AA-8192-F0C2-49ED6C6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711-6FB5-A9B3-B100-195DAFF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942E-65A8-FC12-5282-47BF0B19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932EA-88C9-86BF-26E0-CA7AA2CE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C623-F7A5-C9C2-8BDA-86F2AAD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B7573-202F-22DA-B8BE-C0826B0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C17C4-7C1D-C577-00B2-E808981A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F8978-428E-9E07-5FAA-92E1F3FC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7E78C-CFDC-970A-6CC8-F41F268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BD117-535A-806F-D2D3-A38371E7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AF8F2-2B30-8C49-733E-2ED63950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17DD-415E-09B5-7538-59A6BC0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636C8-7FA0-5975-3A6A-9A014970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A3668-91B1-4823-F529-1628002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15B2-34B5-8579-DC65-1747CBD0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E5B8-C62E-F523-6EED-E7D97DDD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8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D016-FC62-ADAD-16AD-36629899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0FFB2-3974-876A-13EC-95369233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674EC-F12E-EB61-856D-ABCE4199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6582D-2432-D7B9-411F-CEB77FBC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71B48-3C22-EC9E-829C-EB1C1F5A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BE0F-2A0C-6A56-02DD-55B112EF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94C0-D7E1-F17C-A70D-D6EA4C271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96DA0-6CE8-2483-239D-A97CB03F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091FC-1AD8-DD6F-FC31-780A24F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A3FD0-4F86-3CC7-6AD2-C197CB7A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3D847-D61A-C6D6-5FE4-D9F34E09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ACE15-AE98-8D1D-F024-85142077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FBC49-08E8-9211-8832-28D7380B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8C269-9910-1836-4A67-E0E5ADAF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9FBF4-8275-4E5D-6EE8-CCC399C4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21145-6491-4567-0279-B56C30706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7EF0C-8768-FF4D-1C4A-8A85B242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1140A-EFED-78AF-919D-04F19BAC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C60533-30DD-ABAC-DE50-CA836B8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D547-100E-5FA7-9CFD-971495D2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0B138-C292-0158-7068-3C3FB21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49D3E9-F8C2-7D1C-8B18-334B31D9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246B0-F018-5A1A-4CEF-3D7AC66F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8D750-A97C-A33C-C02A-273AC152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99A91-5B93-01EC-FE7A-7FC71251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68C14-3CE6-24A5-3E14-365EBF98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3063-119B-4476-43B3-EF5AD83C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08BF0-1A49-F5E1-D8C5-4BD8776A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62B21-28F2-1E57-70F3-B64C7966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50052-5845-D0C0-4267-5A5D81B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4AC77-0350-F99C-92B4-C5213C54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189D8-F02E-3042-B3AF-DE1DD98F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5344-C544-CA10-1AD0-843A3F5A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4DF5A-9448-A4C5-E676-D779A34DF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234BC-495B-B892-0CB2-C427301B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3E8CD-DCE2-ADA3-509B-C6664D2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9B3DB-6D5F-223E-D5CC-F5BCDBC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953A4-E51C-2538-CC38-2BA06B1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13677-7044-C2FA-84E0-8BD460D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F89E9-E5AE-C8E4-7A84-08BBAA28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0104B-F1EE-525A-63A5-D9F8B9FB2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7ADB3-361F-45E4-A32A-111481C8E746}" type="datetimeFigureOut">
              <a:rPr lang="zh-CN" altLang="en-US" smtClean="0"/>
              <a:t>2025/1/17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CED0C-1B70-05A3-B330-094B5CC3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DF1A9-735F-78A4-8EB4-969E3084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CD428-BA9F-C247-34D8-69A1A2E0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LogisticRegression&amp;MLP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2436E-106E-4D0D-2D9F-3104BD120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err="1"/>
              <a:t>zhijie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2D93-875A-3065-6DB1-1DF3F5D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B77B7-A4F9-095B-4908-8F8E6A1F0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SGD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 is a simple optimization algorithm suitable for large-scale datasets, but it requires manual tuning of the learning rate and may get stuck in local optima for high-dimensional non-convex problems.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b="1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404040"/>
              </a:solidFill>
              <a:latin typeface="Inter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Adam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 combines the advantages of momentum and adaptive learning rates, automatically adjusts the learning rate, and provides more stable training with faster convergence, but it has higher computational overhead.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F0A0E3-3CC2-FE34-CF09-99C58991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55" y="3146837"/>
            <a:ext cx="4837079" cy="5643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4E887-A5DE-FA5C-6CCB-D1EF4516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74" y="5506344"/>
            <a:ext cx="3675240" cy="10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4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D94B-794A-F87B-7960-FB1625E9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8899-AE0F-0E9F-91FC-3547FB9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091E50-1907-8F46-2D29-612D9121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790" y="5534115"/>
            <a:ext cx="2577819" cy="10365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19AE4B-199E-A0FA-15FC-710F893B7DDB}"/>
              </a:ext>
            </a:extLst>
          </p:cNvPr>
          <p:cNvSpPr txBox="1"/>
          <p:nvPr/>
        </p:nvSpPr>
        <p:spPr>
          <a:xfrm>
            <a:off x="1614775" y="5632305"/>
            <a:ext cx="474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Hyper params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507BE0-7251-BE9E-90B7-041626B2D247}"/>
              </a:ext>
            </a:extLst>
          </p:cNvPr>
          <p:cNvSpPr txBox="1"/>
          <p:nvPr/>
        </p:nvSpPr>
        <p:spPr>
          <a:xfrm>
            <a:off x="1614775" y="1553185"/>
            <a:ext cx="8962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Some work to prepare first:</a:t>
            </a:r>
          </a:p>
          <a:p>
            <a:r>
              <a:rPr lang="en-US" altLang="zh-CN" b="1" dirty="0" err="1"/>
              <a:t>Dataloader</a:t>
            </a:r>
            <a:r>
              <a:rPr lang="en-US" altLang="zh-CN" dirty="0"/>
              <a:t>, download MNIST, transform dataset into normalized tensor type, and shuffle the train dataset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96448A-0B72-E7C2-D832-0F6DFFA4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385" y="2680667"/>
            <a:ext cx="5811673" cy="25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09281-D66F-557F-ABAF-7F4A607E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082E3-174F-5340-5C75-23FBB3D74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85" y="1371585"/>
            <a:ext cx="4161294" cy="392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800" b="1" dirty="0"/>
              <a:t>Mathematical formulation of the model</a:t>
            </a:r>
          </a:p>
          <a:p>
            <a:endParaRPr lang="en-US" altLang="zh-CN" dirty="0">
              <a:solidFill>
                <a:srgbClr val="404040"/>
              </a:solidFill>
              <a:latin typeface="Inter"/>
            </a:endParaRPr>
          </a:p>
          <a:p>
            <a:endParaRPr lang="en-US" altLang="zh-CN" dirty="0">
              <a:solidFill>
                <a:srgbClr val="404040"/>
              </a:solidFill>
              <a:latin typeface="Inte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2903DC-C6FE-0591-9683-64B0785A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6" y="1774095"/>
            <a:ext cx="1675366" cy="455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870973-79EF-2474-FD00-6E64A2F4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71" y="1711672"/>
            <a:ext cx="2134031" cy="7589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12C35C2-B15F-3409-D37D-01BD616BB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920" y="1810372"/>
            <a:ext cx="1860868" cy="4287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6636E5-01B8-53BC-EE39-12F060EB0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99" y="3232174"/>
            <a:ext cx="4872696" cy="16700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829B4D5-44C2-E137-DCE4-4471D69934EA}"/>
              </a:ext>
            </a:extLst>
          </p:cNvPr>
          <p:cNvSpPr txBox="1"/>
          <p:nvPr/>
        </p:nvSpPr>
        <p:spPr>
          <a:xfrm>
            <a:off x="5805595" y="2355011"/>
            <a:ext cx="5672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Softmax</a:t>
            </a:r>
            <a:r>
              <a:rPr lang="en-US" altLang="zh-CN" dirty="0"/>
              <a:t> is implemented in the loss function which is cross entropy</a:t>
            </a:r>
          </a:p>
          <a:p>
            <a:r>
              <a:rPr lang="en-US" altLang="zh-CN" dirty="0"/>
              <a:t>Train </a:t>
            </a:r>
            <a:r>
              <a:rPr lang="en-US" altLang="zh-CN" b="1" dirty="0"/>
              <a:t>two separate models </a:t>
            </a:r>
            <a:r>
              <a:rPr lang="en-US" altLang="zh-CN" dirty="0"/>
              <a:t>to compare the performance of these two optimizers: </a:t>
            </a:r>
            <a:r>
              <a:rPr lang="en-US" altLang="zh-CN" b="1" dirty="0"/>
              <a:t>SGD and Adam</a:t>
            </a:r>
          </a:p>
          <a:p>
            <a:r>
              <a:rPr lang="en-US" altLang="zh-CN" dirty="0"/>
              <a:t>In order to train faster, use </a:t>
            </a:r>
            <a:r>
              <a:rPr lang="en-US" altLang="zh-CN" b="1" dirty="0"/>
              <a:t>GPU</a:t>
            </a:r>
            <a:r>
              <a:rPr lang="en-US" altLang="zh-CN" dirty="0"/>
              <a:t> to train (move dataset to GPU </a:t>
            </a:r>
            <a:r>
              <a:rPr lang="en-US" altLang="zh-CN" dirty="0" err="1"/>
              <a:t>frist</a:t>
            </a:r>
            <a:r>
              <a:rPr lang="en-US" altLang="zh-CN" dirty="0"/>
              <a:t> 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384C04-DB68-6631-D77B-DABAB85B9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287" y="4324962"/>
            <a:ext cx="5981361" cy="198161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311355-72C8-6160-D80C-273EE98E43F3}"/>
              </a:ext>
            </a:extLst>
          </p:cNvPr>
          <p:cNvSpPr txBox="1"/>
          <p:nvPr/>
        </p:nvSpPr>
        <p:spPr>
          <a:xfrm>
            <a:off x="621385" y="2461431"/>
            <a:ext cx="462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 of the model</a:t>
            </a:r>
          </a:p>
          <a:p>
            <a:r>
              <a:rPr lang="en-US" altLang="zh-CN" dirty="0"/>
              <a:t>Actually, just a single 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396F-F870-5E01-72DB-CE81468A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57DC-ACB5-5FAC-6140-CBB5FC4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code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05B491-4892-7CCE-A83A-DE6EA707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30" y="2376217"/>
            <a:ext cx="4267452" cy="41166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EBE70C-4BF0-5492-7468-D06A191E8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68" y="2376217"/>
            <a:ext cx="5054632" cy="41166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B3623AF-AC02-4335-5414-EC715D5F21F9}"/>
              </a:ext>
            </a:extLst>
          </p:cNvPr>
          <p:cNvSpPr txBox="1"/>
          <p:nvPr/>
        </p:nvSpPr>
        <p:spPr>
          <a:xfrm>
            <a:off x="957323" y="1393078"/>
            <a:ext cx="927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 and test function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test: with torch.no grad, in this way reducing grad computation, in fact during test we don’t need to compute grad to backward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34E3-4F4C-EB1F-8D5A-4AAF52AA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436EE-BEFA-B4E8-A738-3938359C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result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E06F70-8E92-8A1A-8FC4-43C9F744E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132" y="1825625"/>
            <a:ext cx="8207736" cy="4351338"/>
          </a:xfrm>
        </p:spPr>
      </p:pic>
    </p:spTree>
    <p:extLst>
      <p:ext uri="{BB962C8B-B14F-4D97-AF65-F5344CB8AC3E}">
        <p14:creationId xmlns:p14="http://schemas.microsoft.com/office/powerpoint/2010/main" val="391009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8C350-6AB8-00C2-F86B-8A09C6C3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1FDC7-3B4C-D066-87EA-202EFEE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result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04F100-511B-5ED4-FB88-EFDCC7E6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05" y="1494439"/>
            <a:ext cx="6120746" cy="23473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F78369-45A5-F71A-0999-AFE86809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983" y="3841748"/>
            <a:ext cx="6112568" cy="23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63F86-3385-A993-4114-6A74E2A7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MLP:code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B213F7-7B16-7F7B-314D-58658FDD6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76" y="2563746"/>
            <a:ext cx="3918541" cy="5620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540E69-755D-DBAF-983C-F23BF427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474" y="2551322"/>
            <a:ext cx="2544629" cy="837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E38247-0C95-6E51-F2E6-1D85E92CC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15" y="2669741"/>
            <a:ext cx="2544629" cy="6005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EC0563-BFD1-80EB-1C65-E52167B90FDE}"/>
              </a:ext>
            </a:extLst>
          </p:cNvPr>
          <p:cNvSpPr txBox="1"/>
          <p:nvPr/>
        </p:nvSpPr>
        <p:spPr>
          <a:xfrm>
            <a:off x="1016522" y="1644444"/>
            <a:ext cx="8151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Mathematical formulation of the model</a:t>
            </a:r>
          </a:p>
          <a:p>
            <a:r>
              <a:rPr lang="en-US" altLang="zh-CN" dirty="0"/>
              <a:t>No significant difference compared to logistic regression model</a:t>
            </a:r>
          </a:p>
          <a:p>
            <a:r>
              <a:rPr lang="en-US" altLang="zh-CN" dirty="0"/>
              <a:t>There are two linear layer now and between them, I introduce a RELU layer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45EED2-7E69-48F1-8E96-347AC0E03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6039"/>
            <a:ext cx="5855391" cy="24808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14FA285-D1BB-20F0-6DA1-DC648EBAD5F9}"/>
              </a:ext>
            </a:extLst>
          </p:cNvPr>
          <p:cNvSpPr txBox="1"/>
          <p:nvPr/>
        </p:nvSpPr>
        <p:spPr>
          <a:xfrm>
            <a:off x="1016522" y="3270273"/>
            <a:ext cx="553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Implementation of the model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489D69-3B88-B7B2-8A63-B32C084743FB}"/>
              </a:ext>
            </a:extLst>
          </p:cNvPr>
          <p:cNvSpPr txBox="1"/>
          <p:nvPr/>
        </p:nvSpPr>
        <p:spPr>
          <a:xfrm>
            <a:off x="7333610" y="3659603"/>
            <a:ext cx="338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Same hyper params</a:t>
            </a:r>
          </a:p>
          <a:p>
            <a:r>
              <a:rPr lang="en-US" altLang="zh-CN" dirty="0"/>
              <a:t>Hidden dimension: 128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E3623D-416A-C53B-7879-99BA351565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9307" y="4695264"/>
            <a:ext cx="2577819" cy="10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7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2C7EF-96FA-E0D4-D628-C97F8DE2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44210-5DB0-C8FB-8DE9-586E8077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MLP:result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0EC2391-F49E-1E16-8786-9822C86C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40" y="1825625"/>
            <a:ext cx="7268320" cy="4351338"/>
          </a:xfrm>
        </p:spPr>
      </p:pic>
    </p:spTree>
    <p:extLst>
      <p:ext uri="{BB962C8B-B14F-4D97-AF65-F5344CB8AC3E}">
        <p14:creationId xmlns:p14="http://schemas.microsoft.com/office/powerpoint/2010/main" val="78945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35EC4-7679-0EF8-4EAC-E6F55C39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2E5D-26FC-671E-2CE5-93DDD7E5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MLP:result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D5AEDBB-5D2F-FE7A-B410-ACCFA234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83" y="1475726"/>
            <a:ext cx="6484634" cy="248409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EEEF80-701A-934B-9D59-DEAA3052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29" y="3959817"/>
            <a:ext cx="6497688" cy="248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258</Words>
  <Application>Microsoft Office PowerPoint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Inter</vt:lpstr>
      <vt:lpstr>等线</vt:lpstr>
      <vt:lpstr>等线 Light</vt:lpstr>
      <vt:lpstr>Arial</vt:lpstr>
      <vt:lpstr>Wingdings</vt:lpstr>
      <vt:lpstr>Office 主题​​</vt:lpstr>
      <vt:lpstr>LogisticRegression&amp;MLP</vt:lpstr>
      <vt:lpstr>Logistic Regression: code</vt:lpstr>
      <vt:lpstr>Logistic Regression: code</vt:lpstr>
      <vt:lpstr>Logistic Regression: code</vt:lpstr>
      <vt:lpstr>Logistic Regression: result</vt:lpstr>
      <vt:lpstr>Logistic Regression: result</vt:lpstr>
      <vt:lpstr>MLP:code</vt:lpstr>
      <vt:lpstr>MLP:result</vt:lpstr>
      <vt:lpstr>MLP:result</vt:lpstr>
      <vt:lpstr>My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志杰 王</dc:creator>
  <cp:lastModifiedBy>志杰 王</cp:lastModifiedBy>
  <cp:revision>3</cp:revision>
  <dcterms:created xsi:type="dcterms:W3CDTF">2025-01-17T10:49:56Z</dcterms:created>
  <dcterms:modified xsi:type="dcterms:W3CDTF">2025-01-17T15:16:50Z</dcterms:modified>
</cp:coreProperties>
</file>