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09Sum4Wachrj8RqTdMd5eiZe5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3BB6E7-09FA-4B2E-A364-B2D0C78726BE}">
  <a:tblStyle styleId="{0C3BB6E7-09FA-4B2E-A364-B2D0C78726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535940" y="1539811"/>
            <a:ext cx="6496050" cy="178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35940" y="1539811"/>
            <a:ext cx="6496050" cy="178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docs.google.com/spreadsheets/d/1gEmRfRzN9Ny-EPggk75VYaM-CT5AIeru/edit?usp=drive_link&amp;ouid=102144362899243035151&amp;rtpof=true&amp;sd=true" TargetMode="External"/><Relationship Id="rId5" Type="http://schemas.openxmlformats.org/officeDocument/2006/relationships/hyperlink" Target="https://docs.google.com/spreadsheets/d/1PxqbyUlP0T8jiA6cG8g0QjeHcRH485DM/edit?usp=sharing&amp;ouid=102144362899243035151&amp;rtpof=true&amp;sd=true" TargetMode="External"/><Relationship Id="rId6" Type="http://schemas.openxmlformats.org/officeDocument/2006/relationships/hyperlink" Target="https://docs.google.com/spreadsheets/d/1YVtBoznakv2SwVyHHXUFDW9klFfYcbGj/edit?usp=sharing&amp;ouid=102144362899243035151&amp;rtpof=true&amp;sd=true" TargetMode="External"/><Relationship Id="rId7" Type="http://schemas.openxmlformats.org/officeDocument/2006/relationships/hyperlink" Target="https://docs.google.com/spreadsheets/d/1LfDQ2w6K0eFQrFIvOtXEjVGMR9lMnuC7/edit?usp=sharing&amp;ouid=102144362899243035151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6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4052700" y="1244550"/>
            <a:ext cx="4426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Calibri"/>
                <a:ea typeface="Calibri"/>
                <a:cs typeface="Calibri"/>
                <a:sym typeface="Calibri"/>
              </a:rPr>
              <a:t>Deep CNN Study: Custom, Attention &amp; Pretrained Models</a:t>
            </a:r>
            <a:endParaRPr sz="4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" y="56"/>
            <a:ext cx="3492918" cy="68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4138925" y="4923900"/>
            <a:ext cx="4426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Presented by Group #2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Md Saif Abrar Chowdhury (2022-3-60-051)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Syeda Rehnova Nobo (2022-3-60-051)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Tasfia Binte Jahangir (2022-3-60-111)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Ahsanur Parul (2022-3-60-190)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4138917" y="4874359"/>
            <a:ext cx="3430270" cy="49530"/>
            <a:chOff x="2855467" y="1714184"/>
            <a:chExt cx="3430270" cy="49530"/>
          </a:xfrm>
        </p:grpSpPr>
        <p:sp>
          <p:nvSpPr>
            <p:cNvPr id="47" name="Google Shape;47;p1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7620"/>
            <a:ext cx="9144000" cy="2870200"/>
          </a:xfrm>
          <a:custGeom>
            <a:rect b="b" l="l" r="r" t="t"/>
            <a:pathLst>
              <a:path extrusionOk="0" h="2870200" w="9144000">
                <a:moveTo>
                  <a:pt x="5103582" y="2857500"/>
                </a:moveTo>
                <a:lnTo>
                  <a:pt x="4288974" y="2857500"/>
                </a:lnTo>
                <a:lnTo>
                  <a:pt x="4434759" y="2870200"/>
                </a:lnTo>
                <a:lnTo>
                  <a:pt x="5054535" y="2870200"/>
                </a:lnTo>
                <a:lnTo>
                  <a:pt x="5103582" y="2857500"/>
                </a:lnTo>
                <a:close/>
              </a:path>
              <a:path extrusionOk="0" h="2870200" w="9144000">
                <a:moveTo>
                  <a:pt x="5351038" y="2844800"/>
                </a:moveTo>
                <a:lnTo>
                  <a:pt x="4143190" y="2844800"/>
                </a:lnTo>
                <a:lnTo>
                  <a:pt x="4191785" y="2857500"/>
                </a:lnTo>
                <a:lnTo>
                  <a:pt x="5301255" y="2857500"/>
                </a:lnTo>
                <a:lnTo>
                  <a:pt x="5351038" y="2844800"/>
                </a:lnTo>
                <a:close/>
              </a:path>
              <a:path extrusionOk="0" h="2870200" w="9144000">
                <a:moveTo>
                  <a:pt x="5550106" y="2832100"/>
                </a:moveTo>
                <a:lnTo>
                  <a:pt x="3948811" y="2832100"/>
                </a:lnTo>
                <a:lnTo>
                  <a:pt x="3997405" y="2844800"/>
                </a:lnTo>
                <a:lnTo>
                  <a:pt x="5500348" y="2844800"/>
                </a:lnTo>
                <a:lnTo>
                  <a:pt x="5550106" y="2832100"/>
                </a:lnTo>
                <a:close/>
              </a:path>
              <a:path extrusionOk="0" h="2870200" w="9144000">
                <a:moveTo>
                  <a:pt x="5699344" y="2819400"/>
                </a:moveTo>
                <a:lnTo>
                  <a:pt x="3751635" y="2819400"/>
                </a:lnTo>
                <a:lnTo>
                  <a:pt x="3800914" y="2832100"/>
                </a:lnTo>
                <a:lnTo>
                  <a:pt x="5649604" y="2832100"/>
                </a:lnTo>
                <a:lnTo>
                  <a:pt x="5699344" y="2819400"/>
                </a:lnTo>
                <a:close/>
              </a:path>
              <a:path extrusionOk="0" h="2870200" w="9144000">
                <a:moveTo>
                  <a:pt x="5848538" y="2806700"/>
                </a:moveTo>
                <a:lnTo>
                  <a:pt x="3603879" y="2806700"/>
                </a:lnTo>
                <a:lnTo>
                  <a:pt x="3653117" y="2819400"/>
                </a:lnTo>
                <a:lnTo>
                  <a:pt x="5798811" y="2819400"/>
                </a:lnTo>
                <a:lnTo>
                  <a:pt x="5848538" y="2806700"/>
                </a:lnTo>
                <a:close/>
              </a:path>
              <a:path extrusionOk="0" h="2870200" w="9144000">
                <a:moveTo>
                  <a:pt x="5202174" y="2794000"/>
                </a:moveTo>
                <a:lnTo>
                  <a:pt x="3456262" y="2794000"/>
                </a:lnTo>
                <a:lnTo>
                  <a:pt x="3505450" y="2806700"/>
                </a:lnTo>
                <a:lnTo>
                  <a:pt x="5092827" y="2806700"/>
                </a:lnTo>
                <a:lnTo>
                  <a:pt x="5202174" y="2794000"/>
                </a:lnTo>
                <a:close/>
              </a:path>
              <a:path extrusionOk="0" h="2870200" w="9144000">
                <a:moveTo>
                  <a:pt x="5995703" y="2794000"/>
                </a:moveTo>
                <a:lnTo>
                  <a:pt x="5319416" y="2794000"/>
                </a:lnTo>
                <a:lnTo>
                  <a:pt x="5267298" y="2806700"/>
                </a:lnTo>
                <a:lnTo>
                  <a:pt x="5946988" y="2806700"/>
                </a:lnTo>
                <a:lnTo>
                  <a:pt x="5995703" y="2794000"/>
                </a:lnTo>
                <a:close/>
              </a:path>
              <a:path extrusionOk="0" h="2870200" w="9144000">
                <a:moveTo>
                  <a:pt x="6192093" y="2667000"/>
                </a:moveTo>
                <a:lnTo>
                  <a:pt x="2479199" y="2667000"/>
                </a:lnTo>
                <a:lnTo>
                  <a:pt x="2529840" y="2679700"/>
                </a:lnTo>
                <a:lnTo>
                  <a:pt x="2582002" y="2679700"/>
                </a:lnTo>
                <a:lnTo>
                  <a:pt x="2634151" y="2692400"/>
                </a:lnTo>
                <a:lnTo>
                  <a:pt x="2894774" y="2730500"/>
                </a:lnTo>
                <a:lnTo>
                  <a:pt x="2946890" y="2730500"/>
                </a:lnTo>
                <a:lnTo>
                  <a:pt x="2999008" y="2743200"/>
                </a:lnTo>
                <a:lnTo>
                  <a:pt x="3051130" y="2743200"/>
                </a:lnTo>
                <a:lnTo>
                  <a:pt x="3103259" y="2755900"/>
                </a:lnTo>
                <a:lnTo>
                  <a:pt x="3155397" y="2755900"/>
                </a:lnTo>
                <a:lnTo>
                  <a:pt x="3207546" y="2768600"/>
                </a:lnTo>
                <a:lnTo>
                  <a:pt x="3259709" y="2768600"/>
                </a:lnTo>
                <a:lnTo>
                  <a:pt x="3308815" y="2781300"/>
                </a:lnTo>
                <a:lnTo>
                  <a:pt x="3357943" y="2781300"/>
                </a:lnTo>
                <a:lnTo>
                  <a:pt x="3407092" y="2794000"/>
                </a:lnTo>
                <a:lnTo>
                  <a:pt x="5213731" y="2794000"/>
                </a:lnTo>
                <a:lnTo>
                  <a:pt x="5787009" y="2730500"/>
                </a:lnTo>
                <a:lnTo>
                  <a:pt x="5837678" y="2717800"/>
                </a:lnTo>
                <a:lnTo>
                  <a:pt x="5888340" y="2717800"/>
                </a:lnTo>
                <a:lnTo>
                  <a:pt x="5938994" y="2705100"/>
                </a:lnTo>
                <a:lnTo>
                  <a:pt x="5989638" y="2705100"/>
                </a:lnTo>
                <a:lnTo>
                  <a:pt x="6040271" y="2692400"/>
                </a:lnTo>
                <a:lnTo>
                  <a:pt x="6090892" y="2692400"/>
                </a:lnTo>
                <a:lnTo>
                  <a:pt x="6192093" y="2667000"/>
                </a:lnTo>
                <a:close/>
              </a:path>
              <a:path extrusionOk="0" h="2870200" w="9144000">
                <a:moveTo>
                  <a:pt x="6093099" y="2781300"/>
                </a:moveTo>
                <a:lnTo>
                  <a:pt x="5527860" y="2781300"/>
                </a:lnTo>
                <a:lnTo>
                  <a:pt x="5475755" y="2794000"/>
                </a:lnTo>
                <a:lnTo>
                  <a:pt x="6044406" y="2794000"/>
                </a:lnTo>
                <a:lnTo>
                  <a:pt x="6093099" y="2781300"/>
                </a:lnTo>
                <a:close/>
              </a:path>
              <a:path extrusionOk="0" h="2870200" w="9144000">
                <a:moveTo>
                  <a:pt x="6190455" y="2768600"/>
                </a:moveTo>
                <a:lnTo>
                  <a:pt x="5684139" y="2768600"/>
                </a:lnTo>
                <a:lnTo>
                  <a:pt x="5632052" y="2781300"/>
                </a:lnTo>
                <a:lnTo>
                  <a:pt x="6141782" y="2781300"/>
                </a:lnTo>
                <a:lnTo>
                  <a:pt x="6190455" y="2768600"/>
                </a:lnTo>
                <a:close/>
              </a:path>
              <a:path extrusionOk="0" h="2870200" w="9144000">
                <a:moveTo>
                  <a:pt x="6336420" y="2755900"/>
                </a:moveTo>
                <a:lnTo>
                  <a:pt x="5831212" y="2755900"/>
                </a:lnTo>
                <a:lnTo>
                  <a:pt x="5782192" y="2768600"/>
                </a:lnTo>
                <a:lnTo>
                  <a:pt x="6287773" y="2768600"/>
                </a:lnTo>
                <a:lnTo>
                  <a:pt x="6336420" y="2755900"/>
                </a:lnTo>
                <a:close/>
              </a:path>
              <a:path extrusionOk="0" h="2870200" w="9144000">
                <a:moveTo>
                  <a:pt x="6433693" y="2743200"/>
                </a:moveTo>
                <a:lnTo>
                  <a:pt x="5978244" y="2743200"/>
                </a:lnTo>
                <a:lnTo>
                  <a:pt x="5929239" y="2755900"/>
                </a:lnTo>
                <a:lnTo>
                  <a:pt x="6385060" y="2755900"/>
                </a:lnTo>
                <a:lnTo>
                  <a:pt x="6433693" y="2743200"/>
                </a:lnTo>
                <a:close/>
              </a:path>
              <a:path extrusionOk="0" h="2870200" w="9144000">
                <a:moveTo>
                  <a:pt x="6585980" y="2717800"/>
                </a:moveTo>
                <a:lnTo>
                  <a:pt x="6174196" y="2717800"/>
                </a:lnTo>
                <a:lnTo>
                  <a:pt x="6125220" y="2730500"/>
                </a:lnTo>
                <a:lnTo>
                  <a:pt x="6076235" y="2730500"/>
                </a:lnTo>
                <a:lnTo>
                  <a:pt x="6027243" y="2743200"/>
                </a:lnTo>
                <a:lnTo>
                  <a:pt x="6484479" y="2743200"/>
                </a:lnTo>
                <a:lnTo>
                  <a:pt x="6585980" y="2717800"/>
                </a:lnTo>
                <a:close/>
              </a:path>
              <a:path extrusionOk="0" h="2870200" w="9144000">
                <a:moveTo>
                  <a:pt x="6687405" y="2705100"/>
                </a:moveTo>
                <a:lnTo>
                  <a:pt x="6321072" y="2705100"/>
                </a:lnTo>
                <a:lnTo>
                  <a:pt x="6272123" y="2717800"/>
                </a:lnTo>
                <a:lnTo>
                  <a:pt x="6636700" y="2717800"/>
                </a:lnTo>
                <a:lnTo>
                  <a:pt x="6687405" y="2705100"/>
                </a:lnTo>
                <a:close/>
              </a:path>
              <a:path extrusionOk="0" h="2870200" w="9144000">
                <a:moveTo>
                  <a:pt x="6839457" y="2679700"/>
                </a:moveTo>
                <a:lnTo>
                  <a:pt x="6467856" y="2679700"/>
                </a:lnTo>
                <a:lnTo>
                  <a:pt x="6370011" y="2705100"/>
                </a:lnTo>
                <a:lnTo>
                  <a:pt x="6738097" y="2705100"/>
                </a:lnTo>
                <a:lnTo>
                  <a:pt x="6839457" y="2679700"/>
                </a:lnTo>
                <a:close/>
              </a:path>
              <a:path extrusionOk="0" h="2870200" w="9144000">
                <a:moveTo>
                  <a:pt x="6990218" y="2654300"/>
                </a:moveTo>
                <a:lnTo>
                  <a:pt x="6665799" y="2654300"/>
                </a:lnTo>
                <a:lnTo>
                  <a:pt x="6616346" y="2667000"/>
                </a:lnTo>
                <a:lnTo>
                  <a:pt x="6566871" y="2667000"/>
                </a:lnTo>
                <a:lnTo>
                  <a:pt x="6517374" y="2679700"/>
                </a:lnTo>
                <a:lnTo>
                  <a:pt x="6890131" y="2679700"/>
                </a:lnTo>
                <a:lnTo>
                  <a:pt x="6990218" y="2654300"/>
                </a:lnTo>
                <a:close/>
              </a:path>
              <a:path extrusionOk="0" h="2870200" w="9144000">
                <a:moveTo>
                  <a:pt x="6440567" y="2628900"/>
                </a:moveTo>
                <a:lnTo>
                  <a:pt x="2226198" y="2628900"/>
                </a:lnTo>
                <a:lnTo>
                  <a:pt x="2276771" y="2641600"/>
                </a:lnTo>
                <a:lnTo>
                  <a:pt x="2327357" y="2641600"/>
                </a:lnTo>
                <a:lnTo>
                  <a:pt x="2428571" y="2667000"/>
                </a:lnTo>
                <a:lnTo>
                  <a:pt x="6242671" y="2667000"/>
                </a:lnTo>
                <a:lnTo>
                  <a:pt x="6293233" y="2654300"/>
                </a:lnTo>
                <a:lnTo>
                  <a:pt x="6343777" y="2654300"/>
                </a:lnTo>
                <a:lnTo>
                  <a:pt x="6440567" y="2628900"/>
                </a:lnTo>
                <a:close/>
              </a:path>
              <a:path extrusionOk="0" h="2870200" w="9144000">
                <a:moveTo>
                  <a:pt x="9144000" y="2006600"/>
                </a:moveTo>
                <a:lnTo>
                  <a:pt x="8998839" y="2057400"/>
                </a:lnTo>
                <a:lnTo>
                  <a:pt x="8950442" y="2082800"/>
                </a:lnTo>
                <a:lnTo>
                  <a:pt x="8901991" y="2095500"/>
                </a:lnTo>
                <a:lnTo>
                  <a:pt x="8853486" y="2120900"/>
                </a:lnTo>
                <a:lnTo>
                  <a:pt x="8756317" y="2146300"/>
                </a:lnTo>
                <a:lnTo>
                  <a:pt x="8707654" y="2171700"/>
                </a:lnTo>
                <a:lnTo>
                  <a:pt x="8561359" y="2209800"/>
                </a:lnTo>
                <a:lnTo>
                  <a:pt x="8512495" y="2235200"/>
                </a:lnTo>
                <a:lnTo>
                  <a:pt x="8316557" y="2286000"/>
                </a:lnTo>
                <a:lnTo>
                  <a:pt x="8267455" y="2311400"/>
                </a:lnTo>
                <a:lnTo>
                  <a:pt x="7465897" y="2514600"/>
                </a:lnTo>
                <a:lnTo>
                  <a:pt x="7415133" y="2514600"/>
                </a:lnTo>
                <a:lnTo>
                  <a:pt x="7160896" y="2578100"/>
                </a:lnTo>
                <a:lnTo>
                  <a:pt x="7109968" y="2578100"/>
                </a:lnTo>
                <a:lnTo>
                  <a:pt x="7011399" y="2603500"/>
                </a:lnTo>
                <a:lnTo>
                  <a:pt x="6962086" y="2603500"/>
                </a:lnTo>
                <a:lnTo>
                  <a:pt x="6863404" y="2628900"/>
                </a:lnTo>
                <a:lnTo>
                  <a:pt x="6814033" y="2628900"/>
                </a:lnTo>
                <a:lnTo>
                  <a:pt x="6715231" y="2654300"/>
                </a:lnTo>
                <a:lnTo>
                  <a:pt x="7040223" y="2654300"/>
                </a:lnTo>
                <a:lnTo>
                  <a:pt x="7190089" y="2616200"/>
                </a:lnTo>
                <a:lnTo>
                  <a:pt x="7239996" y="2616200"/>
                </a:lnTo>
                <a:lnTo>
                  <a:pt x="7439395" y="2565400"/>
                </a:lnTo>
                <a:lnTo>
                  <a:pt x="7489190" y="2565400"/>
                </a:lnTo>
                <a:lnTo>
                  <a:pt x="7966709" y="2438400"/>
                </a:lnTo>
                <a:lnTo>
                  <a:pt x="8014294" y="2438400"/>
                </a:lnTo>
                <a:lnTo>
                  <a:pt x="8061848" y="2413000"/>
                </a:lnTo>
                <a:lnTo>
                  <a:pt x="8491719" y="2298700"/>
                </a:lnTo>
                <a:lnTo>
                  <a:pt x="8539432" y="2273300"/>
                </a:lnTo>
                <a:lnTo>
                  <a:pt x="8682256" y="2235200"/>
                </a:lnTo>
                <a:lnTo>
                  <a:pt x="8729760" y="2209800"/>
                </a:lnTo>
                <a:lnTo>
                  <a:pt x="8824615" y="2184400"/>
                </a:lnTo>
                <a:lnTo>
                  <a:pt x="8871966" y="2159000"/>
                </a:lnTo>
                <a:lnTo>
                  <a:pt x="9144000" y="2057400"/>
                </a:lnTo>
                <a:lnTo>
                  <a:pt x="9144000" y="2006600"/>
                </a:lnTo>
                <a:close/>
              </a:path>
              <a:path extrusionOk="0" h="2870200" w="9144000">
                <a:moveTo>
                  <a:pt x="6585627" y="2603500"/>
                </a:moveTo>
                <a:lnTo>
                  <a:pt x="2074560" y="2603500"/>
                </a:lnTo>
                <a:lnTo>
                  <a:pt x="2175638" y="2628900"/>
                </a:lnTo>
                <a:lnTo>
                  <a:pt x="6488938" y="2628900"/>
                </a:lnTo>
                <a:lnTo>
                  <a:pt x="6585627" y="2603500"/>
                </a:lnTo>
                <a:close/>
              </a:path>
              <a:path extrusionOk="0" h="2870200" w="9144000">
                <a:moveTo>
                  <a:pt x="6730534" y="2578100"/>
                </a:moveTo>
                <a:lnTo>
                  <a:pt x="1923044" y="2578100"/>
                </a:lnTo>
                <a:lnTo>
                  <a:pt x="2024041" y="2603500"/>
                </a:lnTo>
                <a:lnTo>
                  <a:pt x="6633946" y="2603500"/>
                </a:lnTo>
                <a:lnTo>
                  <a:pt x="6730534" y="2578100"/>
                </a:lnTo>
                <a:close/>
              </a:path>
              <a:path extrusionOk="0" h="2870200" w="9144000">
                <a:moveTo>
                  <a:pt x="1863707" y="2514600"/>
                </a:moveTo>
                <a:lnTo>
                  <a:pt x="1571958" y="2514600"/>
                </a:lnTo>
                <a:lnTo>
                  <a:pt x="1721702" y="2552700"/>
                </a:lnTo>
                <a:lnTo>
                  <a:pt x="1771650" y="2552700"/>
                </a:lnTo>
                <a:lnTo>
                  <a:pt x="1872565" y="2578100"/>
                </a:lnTo>
                <a:lnTo>
                  <a:pt x="6778802" y="2578100"/>
                </a:lnTo>
                <a:lnTo>
                  <a:pt x="6923506" y="2540000"/>
                </a:lnTo>
                <a:lnTo>
                  <a:pt x="6971707" y="2540000"/>
                </a:lnTo>
                <a:lnTo>
                  <a:pt x="7019882" y="2527300"/>
                </a:lnTo>
                <a:lnTo>
                  <a:pt x="1911981" y="2527300"/>
                </a:lnTo>
                <a:lnTo>
                  <a:pt x="1863707" y="2514600"/>
                </a:lnTo>
                <a:close/>
              </a:path>
              <a:path extrusionOk="0" h="2870200" w="9144000">
                <a:moveTo>
                  <a:pt x="9144000" y="0"/>
                </a:moveTo>
                <a:lnTo>
                  <a:pt x="0" y="0"/>
                </a:lnTo>
                <a:lnTo>
                  <a:pt x="0" y="1854200"/>
                </a:lnTo>
                <a:lnTo>
                  <a:pt x="315302" y="1993900"/>
                </a:lnTo>
                <a:lnTo>
                  <a:pt x="362233" y="2006600"/>
                </a:lnTo>
                <a:lnTo>
                  <a:pt x="409217" y="2032000"/>
                </a:lnTo>
                <a:lnTo>
                  <a:pt x="456255" y="2044700"/>
                </a:lnTo>
                <a:lnTo>
                  <a:pt x="503345" y="2070100"/>
                </a:lnTo>
                <a:lnTo>
                  <a:pt x="550489" y="2082800"/>
                </a:lnTo>
                <a:lnTo>
                  <a:pt x="597686" y="2108200"/>
                </a:lnTo>
                <a:lnTo>
                  <a:pt x="692241" y="2133600"/>
                </a:lnTo>
                <a:lnTo>
                  <a:pt x="739600" y="2159000"/>
                </a:lnTo>
                <a:lnTo>
                  <a:pt x="787012" y="2171700"/>
                </a:lnTo>
                <a:lnTo>
                  <a:pt x="834478" y="2197100"/>
                </a:lnTo>
                <a:lnTo>
                  <a:pt x="976998" y="2235200"/>
                </a:lnTo>
                <a:lnTo>
                  <a:pt x="1024581" y="2260600"/>
                </a:lnTo>
                <a:lnTo>
                  <a:pt x="1167558" y="2298700"/>
                </a:lnTo>
                <a:lnTo>
                  <a:pt x="1215293" y="2324100"/>
                </a:lnTo>
                <a:lnTo>
                  <a:pt x="1454537" y="2387600"/>
                </a:lnTo>
                <a:lnTo>
                  <a:pt x="1502500" y="2413000"/>
                </a:lnTo>
                <a:lnTo>
                  <a:pt x="1935861" y="2527300"/>
                </a:lnTo>
                <a:lnTo>
                  <a:pt x="7019882" y="2527300"/>
                </a:lnTo>
                <a:lnTo>
                  <a:pt x="7068058" y="2514600"/>
                </a:lnTo>
                <a:lnTo>
                  <a:pt x="7168492" y="2489200"/>
                </a:lnTo>
                <a:lnTo>
                  <a:pt x="7218674" y="2489200"/>
                </a:lnTo>
                <a:lnTo>
                  <a:pt x="8215831" y="2235200"/>
                </a:lnTo>
                <a:lnTo>
                  <a:pt x="8265278" y="2209800"/>
                </a:lnTo>
                <a:lnTo>
                  <a:pt x="8462683" y="2159000"/>
                </a:lnTo>
                <a:lnTo>
                  <a:pt x="8511933" y="2133600"/>
                </a:lnTo>
                <a:lnTo>
                  <a:pt x="8659430" y="2095500"/>
                </a:lnTo>
                <a:lnTo>
                  <a:pt x="8708507" y="2070100"/>
                </a:lnTo>
                <a:lnTo>
                  <a:pt x="8805757" y="2044700"/>
                </a:lnTo>
                <a:lnTo>
                  <a:pt x="8853899" y="2019300"/>
                </a:lnTo>
                <a:lnTo>
                  <a:pt x="8949976" y="1993900"/>
                </a:lnTo>
                <a:lnTo>
                  <a:pt x="8997927" y="1968500"/>
                </a:lnTo>
                <a:lnTo>
                  <a:pt x="9045829" y="1955800"/>
                </a:lnTo>
                <a:lnTo>
                  <a:pt x="9144000" y="1917700"/>
                </a:lnTo>
                <a:lnTo>
                  <a:pt x="9144000" y="0"/>
                </a:lnTo>
                <a:close/>
              </a:path>
              <a:path extrusionOk="0" h="2870200" w="9144000">
                <a:moveTo>
                  <a:pt x="1278236" y="2400300"/>
                </a:moveTo>
                <a:lnTo>
                  <a:pt x="1024230" y="2400300"/>
                </a:lnTo>
                <a:lnTo>
                  <a:pt x="1272932" y="2463800"/>
                </a:lnTo>
                <a:lnTo>
                  <a:pt x="1322726" y="2463800"/>
                </a:lnTo>
                <a:lnTo>
                  <a:pt x="1522078" y="2514600"/>
                </a:lnTo>
                <a:lnTo>
                  <a:pt x="1815309" y="2514600"/>
                </a:lnTo>
                <a:lnTo>
                  <a:pt x="1718187" y="2489200"/>
                </a:lnTo>
                <a:lnTo>
                  <a:pt x="1669489" y="2489200"/>
                </a:lnTo>
                <a:lnTo>
                  <a:pt x="1522985" y="2451100"/>
                </a:lnTo>
                <a:lnTo>
                  <a:pt x="1474055" y="2451100"/>
                </a:lnTo>
                <a:lnTo>
                  <a:pt x="1278236" y="2400300"/>
                </a:lnTo>
                <a:close/>
              </a:path>
              <a:path extrusionOk="0" h="2870200" w="9144000">
                <a:moveTo>
                  <a:pt x="0" y="2070100"/>
                </a:moveTo>
                <a:lnTo>
                  <a:pt x="0" y="2120900"/>
                </a:lnTo>
                <a:lnTo>
                  <a:pt x="51375" y="2146300"/>
                </a:lnTo>
                <a:lnTo>
                  <a:pt x="244352" y="2197100"/>
                </a:lnTo>
                <a:lnTo>
                  <a:pt x="292702" y="2222500"/>
                </a:lnTo>
                <a:lnTo>
                  <a:pt x="974544" y="2400300"/>
                </a:lnTo>
                <a:lnTo>
                  <a:pt x="1229344" y="2400300"/>
                </a:lnTo>
                <a:lnTo>
                  <a:pt x="985234" y="2336800"/>
                </a:lnTo>
                <a:lnTo>
                  <a:pt x="936486" y="2336800"/>
                </a:lnTo>
                <a:lnTo>
                  <a:pt x="351276" y="2184400"/>
                </a:lnTo>
                <a:lnTo>
                  <a:pt x="301692" y="2159000"/>
                </a:lnTo>
                <a:lnTo>
                  <a:pt x="103717" y="2108200"/>
                </a:lnTo>
                <a:lnTo>
                  <a:pt x="54330" y="2082800"/>
                </a:lnTo>
                <a:lnTo>
                  <a:pt x="0" y="20701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1808733" y="609422"/>
            <a:ext cx="55251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FFFFF"/>
                </a:solidFill>
              </a:rPr>
              <a:t>Performance Table</a:t>
            </a:r>
            <a:endParaRPr sz="5700"/>
          </a:p>
        </p:txBody>
      </p:sp>
      <p:grpSp>
        <p:nvGrpSpPr>
          <p:cNvPr id="166" name="Google Shape;166;p10"/>
          <p:cNvGrpSpPr/>
          <p:nvPr/>
        </p:nvGrpSpPr>
        <p:grpSpPr>
          <a:xfrm>
            <a:off x="2980385" y="2223040"/>
            <a:ext cx="3183509" cy="94250"/>
            <a:chOff x="2980435" y="1737639"/>
            <a:chExt cx="3183509" cy="42545"/>
          </a:xfrm>
        </p:grpSpPr>
        <p:sp>
          <p:nvSpPr>
            <p:cNvPr id="167" name="Google Shape;167;p10"/>
            <p:cNvSpPr/>
            <p:nvPr/>
          </p:nvSpPr>
          <p:spPr>
            <a:xfrm>
              <a:off x="2980689" y="1737639"/>
              <a:ext cx="3183255" cy="42545"/>
            </a:xfrm>
            <a:custGeom>
              <a:rect b="b" l="l" r="r" t="t"/>
              <a:pathLst>
                <a:path extrusionOk="0" h="42544" w="3183254">
                  <a:moveTo>
                    <a:pt x="1997811" y="29241"/>
                  </a:moveTo>
                  <a:lnTo>
                    <a:pt x="1191910" y="29241"/>
                  </a:lnTo>
                  <a:lnTo>
                    <a:pt x="1218905" y="30037"/>
                  </a:lnTo>
                  <a:lnTo>
                    <a:pt x="1222235" y="30037"/>
                  </a:lnTo>
                  <a:lnTo>
                    <a:pt x="1268906" y="31943"/>
                  </a:lnTo>
                  <a:lnTo>
                    <a:pt x="1346036" y="36267"/>
                  </a:lnTo>
                  <a:lnTo>
                    <a:pt x="1428362" y="40018"/>
                  </a:lnTo>
                  <a:lnTo>
                    <a:pt x="1470761" y="41281"/>
                  </a:lnTo>
                  <a:lnTo>
                    <a:pt x="1514775" y="42067"/>
                  </a:lnTo>
                  <a:lnTo>
                    <a:pt x="1560996" y="42324"/>
                  </a:lnTo>
                  <a:lnTo>
                    <a:pt x="1606461" y="42067"/>
                  </a:lnTo>
                  <a:lnTo>
                    <a:pt x="1662429" y="41048"/>
                  </a:lnTo>
                  <a:lnTo>
                    <a:pt x="1779800" y="37040"/>
                  </a:lnTo>
                  <a:lnTo>
                    <a:pt x="1898901" y="31553"/>
                  </a:lnTo>
                  <a:lnTo>
                    <a:pt x="1949736" y="30037"/>
                  </a:lnTo>
                  <a:lnTo>
                    <a:pt x="1997811" y="29241"/>
                  </a:lnTo>
                  <a:close/>
                </a:path>
                <a:path extrusionOk="0" h="42544" w="3183254">
                  <a:moveTo>
                    <a:pt x="900552" y="28995"/>
                  </a:moveTo>
                  <a:lnTo>
                    <a:pt x="361591" y="28995"/>
                  </a:lnTo>
                  <a:lnTo>
                    <a:pt x="452639" y="32665"/>
                  </a:lnTo>
                  <a:lnTo>
                    <a:pt x="453204" y="32665"/>
                  </a:lnTo>
                  <a:lnTo>
                    <a:pt x="499151" y="34039"/>
                  </a:lnTo>
                  <a:lnTo>
                    <a:pt x="552694" y="34932"/>
                  </a:lnTo>
                  <a:lnTo>
                    <a:pt x="606927" y="34932"/>
                  </a:lnTo>
                  <a:lnTo>
                    <a:pt x="849213" y="29844"/>
                  </a:lnTo>
                  <a:lnTo>
                    <a:pt x="849073" y="29844"/>
                  </a:lnTo>
                  <a:lnTo>
                    <a:pt x="900552" y="28995"/>
                  </a:lnTo>
                  <a:close/>
                </a:path>
                <a:path extrusionOk="0" h="42544" w="3183254">
                  <a:moveTo>
                    <a:pt x="2662002" y="30803"/>
                  </a:moveTo>
                  <a:lnTo>
                    <a:pt x="2242117" y="30803"/>
                  </a:lnTo>
                  <a:lnTo>
                    <a:pt x="2208776" y="31553"/>
                  </a:lnTo>
                  <a:lnTo>
                    <a:pt x="2227927" y="31553"/>
                  </a:lnTo>
                  <a:lnTo>
                    <a:pt x="2433160" y="34603"/>
                  </a:lnTo>
                  <a:lnTo>
                    <a:pt x="2480677" y="34603"/>
                  </a:lnTo>
                  <a:lnTo>
                    <a:pt x="2546096" y="33883"/>
                  </a:lnTo>
                  <a:lnTo>
                    <a:pt x="2601630" y="32665"/>
                  </a:lnTo>
                  <a:lnTo>
                    <a:pt x="2603985" y="32665"/>
                  </a:lnTo>
                  <a:lnTo>
                    <a:pt x="2662002" y="30803"/>
                  </a:lnTo>
                  <a:close/>
                </a:path>
                <a:path extrusionOk="0" h="42544" w="3183254">
                  <a:moveTo>
                    <a:pt x="0" y="15595"/>
                  </a:moveTo>
                  <a:lnTo>
                    <a:pt x="0" y="33883"/>
                  </a:lnTo>
                  <a:lnTo>
                    <a:pt x="63348" y="29507"/>
                  </a:lnTo>
                  <a:lnTo>
                    <a:pt x="121059" y="26764"/>
                  </a:lnTo>
                  <a:lnTo>
                    <a:pt x="174127" y="25408"/>
                  </a:lnTo>
                  <a:lnTo>
                    <a:pt x="247156" y="25408"/>
                  </a:lnTo>
                  <a:lnTo>
                    <a:pt x="189898" y="24346"/>
                  </a:lnTo>
                  <a:lnTo>
                    <a:pt x="135111" y="22580"/>
                  </a:lnTo>
                  <a:lnTo>
                    <a:pt x="133987" y="22580"/>
                  </a:lnTo>
                  <a:lnTo>
                    <a:pt x="68162" y="19577"/>
                  </a:lnTo>
                  <a:lnTo>
                    <a:pt x="0" y="15595"/>
                  </a:lnTo>
                  <a:close/>
                </a:path>
                <a:path extrusionOk="0" h="42544" w="3183254">
                  <a:moveTo>
                    <a:pt x="3182423" y="19129"/>
                  </a:moveTo>
                  <a:lnTo>
                    <a:pt x="2985715" y="19129"/>
                  </a:lnTo>
                  <a:lnTo>
                    <a:pt x="3064951" y="19434"/>
                  </a:lnTo>
                  <a:lnTo>
                    <a:pt x="3034229" y="19434"/>
                  </a:lnTo>
                  <a:lnTo>
                    <a:pt x="3072620" y="20665"/>
                  </a:lnTo>
                  <a:lnTo>
                    <a:pt x="3072242" y="20665"/>
                  </a:lnTo>
                  <a:lnTo>
                    <a:pt x="3112793" y="23478"/>
                  </a:lnTo>
                  <a:lnTo>
                    <a:pt x="3112190" y="23478"/>
                  </a:lnTo>
                  <a:lnTo>
                    <a:pt x="3149701" y="27890"/>
                  </a:lnTo>
                  <a:lnTo>
                    <a:pt x="3149196" y="27890"/>
                  </a:lnTo>
                  <a:lnTo>
                    <a:pt x="3182620" y="33883"/>
                  </a:lnTo>
                  <a:lnTo>
                    <a:pt x="3182675" y="22580"/>
                  </a:lnTo>
                  <a:lnTo>
                    <a:pt x="3182528" y="21435"/>
                  </a:lnTo>
                  <a:lnTo>
                    <a:pt x="3182423" y="19129"/>
                  </a:lnTo>
                  <a:close/>
                </a:path>
                <a:path extrusionOk="0" h="42544" w="3183254">
                  <a:moveTo>
                    <a:pt x="2192003" y="30803"/>
                  </a:moveTo>
                  <a:lnTo>
                    <a:pt x="2126004" y="30803"/>
                  </a:lnTo>
                  <a:lnTo>
                    <a:pt x="2170686" y="31553"/>
                  </a:lnTo>
                  <a:lnTo>
                    <a:pt x="2227927" y="31553"/>
                  </a:lnTo>
                  <a:lnTo>
                    <a:pt x="2192003" y="30803"/>
                  </a:lnTo>
                  <a:close/>
                </a:path>
                <a:path extrusionOk="0" h="42544" w="3183254">
                  <a:moveTo>
                    <a:pt x="2093682" y="29241"/>
                  </a:moveTo>
                  <a:lnTo>
                    <a:pt x="2074749" y="29241"/>
                  </a:lnTo>
                  <a:lnTo>
                    <a:pt x="2121037" y="30803"/>
                  </a:lnTo>
                  <a:lnTo>
                    <a:pt x="2192769" y="30803"/>
                  </a:lnTo>
                  <a:lnTo>
                    <a:pt x="2093682" y="29241"/>
                  </a:lnTo>
                  <a:close/>
                </a:path>
                <a:path extrusionOk="0" h="42544" w="3183254">
                  <a:moveTo>
                    <a:pt x="2875709" y="1452"/>
                  </a:moveTo>
                  <a:lnTo>
                    <a:pt x="2808410" y="1452"/>
                  </a:lnTo>
                  <a:lnTo>
                    <a:pt x="2752743" y="1932"/>
                  </a:lnTo>
                  <a:lnTo>
                    <a:pt x="2634772" y="4609"/>
                  </a:lnTo>
                  <a:lnTo>
                    <a:pt x="2579298" y="6744"/>
                  </a:lnTo>
                  <a:lnTo>
                    <a:pt x="2579609" y="6744"/>
                  </a:lnTo>
                  <a:lnTo>
                    <a:pt x="2530990" y="9243"/>
                  </a:lnTo>
                  <a:lnTo>
                    <a:pt x="2487293" y="12220"/>
                  </a:lnTo>
                  <a:lnTo>
                    <a:pt x="2375702" y="23144"/>
                  </a:lnTo>
                  <a:lnTo>
                    <a:pt x="2338202" y="26203"/>
                  </a:lnTo>
                  <a:lnTo>
                    <a:pt x="2298873" y="28704"/>
                  </a:lnTo>
                  <a:lnTo>
                    <a:pt x="2298566" y="28704"/>
                  </a:lnTo>
                  <a:lnTo>
                    <a:pt x="2250173" y="30803"/>
                  </a:lnTo>
                  <a:lnTo>
                    <a:pt x="2663438" y="30803"/>
                  </a:lnTo>
                  <a:lnTo>
                    <a:pt x="2889829" y="21435"/>
                  </a:lnTo>
                  <a:lnTo>
                    <a:pt x="2938970" y="19913"/>
                  </a:lnTo>
                  <a:lnTo>
                    <a:pt x="2985715" y="19129"/>
                  </a:lnTo>
                  <a:lnTo>
                    <a:pt x="3182423" y="19129"/>
                  </a:lnTo>
                  <a:lnTo>
                    <a:pt x="3182514" y="17492"/>
                  </a:lnTo>
                  <a:lnTo>
                    <a:pt x="3144629" y="11440"/>
                  </a:lnTo>
                  <a:lnTo>
                    <a:pt x="3099842" y="8044"/>
                  </a:lnTo>
                  <a:lnTo>
                    <a:pt x="3049407" y="5377"/>
                  </a:lnTo>
                  <a:lnTo>
                    <a:pt x="2994474" y="3410"/>
                  </a:lnTo>
                  <a:lnTo>
                    <a:pt x="2936191" y="2111"/>
                  </a:lnTo>
                  <a:lnTo>
                    <a:pt x="2875709" y="1452"/>
                  </a:lnTo>
                  <a:close/>
                </a:path>
                <a:path extrusionOk="0" h="42544" w="3183254">
                  <a:moveTo>
                    <a:pt x="2042100" y="27890"/>
                  </a:moveTo>
                  <a:lnTo>
                    <a:pt x="1104627" y="27890"/>
                  </a:lnTo>
                  <a:lnTo>
                    <a:pt x="1192410" y="29241"/>
                  </a:lnTo>
                  <a:lnTo>
                    <a:pt x="1995189" y="29241"/>
                  </a:lnTo>
                  <a:lnTo>
                    <a:pt x="2067489" y="28995"/>
                  </a:lnTo>
                  <a:lnTo>
                    <a:pt x="2058846" y="28704"/>
                  </a:lnTo>
                  <a:lnTo>
                    <a:pt x="2042100" y="27890"/>
                  </a:lnTo>
                  <a:close/>
                </a:path>
                <a:path extrusionOk="0" h="42544" w="3183254">
                  <a:moveTo>
                    <a:pt x="2067489" y="28995"/>
                  </a:moveTo>
                  <a:lnTo>
                    <a:pt x="2046710" y="28995"/>
                  </a:lnTo>
                  <a:lnTo>
                    <a:pt x="2093682" y="29241"/>
                  </a:lnTo>
                  <a:lnTo>
                    <a:pt x="2074749" y="29241"/>
                  </a:lnTo>
                  <a:lnTo>
                    <a:pt x="2067489" y="28995"/>
                  </a:lnTo>
                  <a:close/>
                </a:path>
                <a:path extrusionOk="0" h="42544" w="3183254">
                  <a:moveTo>
                    <a:pt x="254361" y="25408"/>
                  </a:moveTo>
                  <a:lnTo>
                    <a:pt x="238393" y="25408"/>
                  </a:lnTo>
                  <a:lnTo>
                    <a:pt x="270312" y="25871"/>
                  </a:lnTo>
                  <a:lnTo>
                    <a:pt x="361732" y="28995"/>
                  </a:lnTo>
                  <a:lnTo>
                    <a:pt x="899013" y="28995"/>
                  </a:lnTo>
                  <a:lnTo>
                    <a:pt x="957922" y="28254"/>
                  </a:lnTo>
                  <a:lnTo>
                    <a:pt x="957443" y="28254"/>
                  </a:lnTo>
                  <a:lnTo>
                    <a:pt x="2042100" y="27890"/>
                  </a:lnTo>
                  <a:lnTo>
                    <a:pt x="1995288" y="25614"/>
                  </a:lnTo>
                  <a:lnTo>
                    <a:pt x="296256" y="25614"/>
                  </a:lnTo>
                  <a:lnTo>
                    <a:pt x="254361" y="25408"/>
                  </a:lnTo>
                  <a:close/>
                </a:path>
                <a:path extrusionOk="0" h="42544" w="3183254">
                  <a:moveTo>
                    <a:pt x="708072" y="14313"/>
                  </a:moveTo>
                  <a:lnTo>
                    <a:pt x="652322" y="14313"/>
                  </a:lnTo>
                  <a:lnTo>
                    <a:pt x="604647" y="15595"/>
                  </a:lnTo>
                  <a:lnTo>
                    <a:pt x="388216" y="24346"/>
                  </a:lnTo>
                  <a:lnTo>
                    <a:pt x="387184" y="24346"/>
                  </a:lnTo>
                  <a:lnTo>
                    <a:pt x="334647" y="25408"/>
                  </a:lnTo>
                  <a:lnTo>
                    <a:pt x="295538" y="25614"/>
                  </a:lnTo>
                  <a:lnTo>
                    <a:pt x="1995288" y="25614"/>
                  </a:lnTo>
                  <a:lnTo>
                    <a:pt x="1924604" y="21275"/>
                  </a:lnTo>
                  <a:lnTo>
                    <a:pt x="1922530" y="21125"/>
                  </a:lnTo>
                  <a:lnTo>
                    <a:pt x="1004114" y="21125"/>
                  </a:lnTo>
                  <a:lnTo>
                    <a:pt x="959424" y="20665"/>
                  </a:lnTo>
                  <a:lnTo>
                    <a:pt x="956568" y="20665"/>
                  </a:lnTo>
                  <a:lnTo>
                    <a:pt x="751314" y="14977"/>
                  </a:lnTo>
                  <a:lnTo>
                    <a:pt x="708072" y="14313"/>
                  </a:lnTo>
                  <a:close/>
                </a:path>
                <a:path extrusionOk="0" h="42544" w="3183254">
                  <a:moveTo>
                    <a:pt x="1482574" y="0"/>
                  </a:moveTo>
                  <a:lnTo>
                    <a:pt x="1432766" y="212"/>
                  </a:lnTo>
                  <a:lnTo>
                    <a:pt x="1385534" y="1053"/>
                  </a:lnTo>
                  <a:lnTo>
                    <a:pt x="1340691" y="2455"/>
                  </a:lnTo>
                  <a:lnTo>
                    <a:pt x="1298051" y="4354"/>
                  </a:lnTo>
                  <a:lnTo>
                    <a:pt x="1256359" y="6744"/>
                  </a:lnTo>
                  <a:lnTo>
                    <a:pt x="1256545" y="6744"/>
                  </a:lnTo>
                  <a:lnTo>
                    <a:pt x="1218634" y="9377"/>
                  </a:lnTo>
                  <a:lnTo>
                    <a:pt x="1145794" y="15595"/>
                  </a:lnTo>
                  <a:lnTo>
                    <a:pt x="1100196" y="18924"/>
                  </a:lnTo>
                  <a:lnTo>
                    <a:pt x="1052856" y="20665"/>
                  </a:lnTo>
                  <a:lnTo>
                    <a:pt x="1004114" y="21125"/>
                  </a:lnTo>
                  <a:lnTo>
                    <a:pt x="1922530" y="21125"/>
                  </a:lnTo>
                  <a:lnTo>
                    <a:pt x="1776770" y="10658"/>
                  </a:lnTo>
                  <a:lnTo>
                    <a:pt x="1711289" y="6744"/>
                  </a:lnTo>
                  <a:lnTo>
                    <a:pt x="1649315" y="3787"/>
                  </a:lnTo>
                  <a:lnTo>
                    <a:pt x="1590662" y="1721"/>
                  </a:lnTo>
                  <a:lnTo>
                    <a:pt x="1535144" y="481"/>
                  </a:lnTo>
                  <a:lnTo>
                    <a:pt x="1482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980435" y="1745501"/>
              <a:ext cx="3183255" cy="29845"/>
            </a:xfrm>
            <a:custGeom>
              <a:rect b="b" l="l" r="r" t="t"/>
              <a:pathLst>
                <a:path extrusionOk="0" h="29844" w="3183254">
                  <a:moveTo>
                    <a:pt x="253" y="7733"/>
                  </a:moveTo>
                  <a:lnTo>
                    <a:pt x="36135" y="3423"/>
                  </a:lnTo>
                  <a:lnTo>
                    <a:pt x="79500" y="950"/>
                  </a:lnTo>
                  <a:lnTo>
                    <a:pt x="128895" y="0"/>
                  </a:lnTo>
                  <a:lnTo>
                    <a:pt x="182865" y="254"/>
                  </a:lnTo>
                  <a:lnTo>
                    <a:pt x="239958" y="1397"/>
                  </a:lnTo>
                  <a:lnTo>
                    <a:pt x="298719" y="3113"/>
                  </a:lnTo>
                  <a:lnTo>
                    <a:pt x="357695" y="5086"/>
                  </a:lnTo>
                  <a:lnTo>
                    <a:pt x="415431" y="6999"/>
                  </a:lnTo>
                  <a:lnTo>
                    <a:pt x="470473" y="8536"/>
                  </a:lnTo>
                  <a:lnTo>
                    <a:pt x="521368" y="9382"/>
                  </a:lnTo>
                  <a:lnTo>
                    <a:pt x="566662" y="9219"/>
                  </a:lnTo>
                  <a:lnTo>
                    <a:pt x="604901" y="7733"/>
                  </a:lnTo>
                  <a:lnTo>
                    <a:pt x="639598" y="6072"/>
                  </a:lnTo>
                  <a:lnTo>
                    <a:pt x="679913" y="5165"/>
                  </a:lnTo>
                  <a:lnTo>
                    <a:pt x="724963" y="4882"/>
                  </a:lnTo>
                  <a:lnTo>
                    <a:pt x="773863" y="5092"/>
                  </a:lnTo>
                  <a:lnTo>
                    <a:pt x="825730" y="5665"/>
                  </a:lnTo>
                  <a:lnTo>
                    <a:pt x="879680" y="6473"/>
                  </a:lnTo>
                  <a:lnTo>
                    <a:pt x="934830" y="7383"/>
                  </a:lnTo>
                  <a:lnTo>
                    <a:pt x="990295" y="8267"/>
                  </a:lnTo>
                  <a:lnTo>
                    <a:pt x="1045192" y="8994"/>
                  </a:lnTo>
                  <a:lnTo>
                    <a:pt x="1098637" y="9434"/>
                  </a:lnTo>
                  <a:lnTo>
                    <a:pt x="1149747" y="9457"/>
                  </a:lnTo>
                  <a:lnTo>
                    <a:pt x="1197637" y="8933"/>
                  </a:lnTo>
                  <a:lnTo>
                    <a:pt x="1241425" y="7733"/>
                  </a:lnTo>
                  <a:lnTo>
                    <a:pt x="1284808" y="6630"/>
                  </a:lnTo>
                  <a:lnTo>
                    <a:pt x="1331635" y="6317"/>
                  </a:lnTo>
                  <a:lnTo>
                    <a:pt x="1381331" y="6630"/>
                  </a:lnTo>
                  <a:lnTo>
                    <a:pt x="1433322" y="7402"/>
                  </a:lnTo>
                  <a:lnTo>
                    <a:pt x="1487035" y="8468"/>
                  </a:lnTo>
                  <a:lnTo>
                    <a:pt x="1541896" y="9663"/>
                  </a:lnTo>
                  <a:lnTo>
                    <a:pt x="1597329" y="10821"/>
                  </a:lnTo>
                  <a:lnTo>
                    <a:pt x="1652762" y="11777"/>
                  </a:lnTo>
                  <a:lnTo>
                    <a:pt x="1707620" y="12365"/>
                  </a:lnTo>
                  <a:lnTo>
                    <a:pt x="1761330" y="12420"/>
                  </a:lnTo>
                  <a:lnTo>
                    <a:pt x="1813316" y="11777"/>
                  </a:lnTo>
                  <a:lnTo>
                    <a:pt x="1863006" y="10269"/>
                  </a:lnTo>
                  <a:lnTo>
                    <a:pt x="1909826" y="7733"/>
                  </a:lnTo>
                  <a:lnTo>
                    <a:pt x="1954333" y="5333"/>
                  </a:lnTo>
                  <a:lnTo>
                    <a:pt x="1997857" y="4143"/>
                  </a:lnTo>
                  <a:lnTo>
                    <a:pt x="2040981" y="3940"/>
                  </a:lnTo>
                  <a:lnTo>
                    <a:pt x="2084287" y="4505"/>
                  </a:lnTo>
                  <a:lnTo>
                    <a:pt x="2128355" y="5617"/>
                  </a:lnTo>
                  <a:lnTo>
                    <a:pt x="2173770" y="7055"/>
                  </a:lnTo>
                  <a:lnTo>
                    <a:pt x="2221111" y="8599"/>
                  </a:lnTo>
                  <a:lnTo>
                    <a:pt x="2270962" y="10029"/>
                  </a:lnTo>
                  <a:lnTo>
                    <a:pt x="2323904" y="11123"/>
                  </a:lnTo>
                  <a:lnTo>
                    <a:pt x="2380520" y="11661"/>
                  </a:lnTo>
                  <a:lnTo>
                    <a:pt x="2441391" y="11422"/>
                  </a:lnTo>
                  <a:lnTo>
                    <a:pt x="2507099" y="10186"/>
                  </a:lnTo>
                  <a:lnTo>
                    <a:pt x="2578227" y="7733"/>
                  </a:lnTo>
                  <a:lnTo>
                    <a:pt x="2654497" y="4999"/>
                  </a:lnTo>
                  <a:lnTo>
                    <a:pt x="2723486" y="3455"/>
                  </a:lnTo>
                  <a:lnTo>
                    <a:pt x="2785967" y="2893"/>
                  </a:lnTo>
                  <a:lnTo>
                    <a:pt x="2842711" y="3104"/>
                  </a:lnTo>
                  <a:lnTo>
                    <a:pt x="2894492" y="3882"/>
                  </a:lnTo>
                  <a:lnTo>
                    <a:pt x="2942081" y="5018"/>
                  </a:lnTo>
                  <a:lnTo>
                    <a:pt x="2986253" y="6305"/>
                  </a:lnTo>
                  <a:lnTo>
                    <a:pt x="3027778" y="7535"/>
                  </a:lnTo>
                  <a:lnTo>
                    <a:pt x="3067430" y="8501"/>
                  </a:lnTo>
                  <a:lnTo>
                    <a:pt x="3105982" y="8994"/>
                  </a:lnTo>
                  <a:lnTo>
                    <a:pt x="3144206" y="8807"/>
                  </a:lnTo>
                  <a:lnTo>
                    <a:pt x="3182874" y="7733"/>
                  </a:lnTo>
                  <a:lnTo>
                    <a:pt x="3182239" y="15861"/>
                  </a:lnTo>
                  <a:lnTo>
                    <a:pt x="3182492" y="19925"/>
                  </a:lnTo>
                  <a:lnTo>
                    <a:pt x="3182874" y="26021"/>
                  </a:lnTo>
                  <a:lnTo>
                    <a:pt x="3141355" y="26665"/>
                  </a:lnTo>
                  <a:lnTo>
                    <a:pt x="3096170" y="27140"/>
                  </a:lnTo>
                  <a:lnTo>
                    <a:pt x="3047908" y="27464"/>
                  </a:lnTo>
                  <a:lnTo>
                    <a:pt x="2997160" y="27653"/>
                  </a:lnTo>
                  <a:lnTo>
                    <a:pt x="2944514" y="27726"/>
                  </a:lnTo>
                  <a:lnTo>
                    <a:pt x="2890562" y="27700"/>
                  </a:lnTo>
                  <a:lnTo>
                    <a:pt x="2835894" y="27592"/>
                  </a:lnTo>
                  <a:lnTo>
                    <a:pt x="2781099" y="27420"/>
                  </a:lnTo>
                  <a:lnTo>
                    <a:pt x="2726768" y="27202"/>
                  </a:lnTo>
                  <a:lnTo>
                    <a:pt x="2673491" y="26954"/>
                  </a:lnTo>
                  <a:lnTo>
                    <a:pt x="2621857" y="26694"/>
                  </a:lnTo>
                  <a:lnTo>
                    <a:pt x="2572458" y="26440"/>
                  </a:lnTo>
                  <a:lnTo>
                    <a:pt x="2525883" y="26210"/>
                  </a:lnTo>
                  <a:lnTo>
                    <a:pt x="2482723" y="26021"/>
                  </a:lnTo>
                  <a:lnTo>
                    <a:pt x="2439051" y="25741"/>
                  </a:lnTo>
                  <a:lnTo>
                    <a:pt x="2391101" y="25221"/>
                  </a:lnTo>
                  <a:lnTo>
                    <a:pt x="2339698" y="24531"/>
                  </a:lnTo>
                  <a:lnTo>
                    <a:pt x="2285667" y="23743"/>
                  </a:lnTo>
                  <a:lnTo>
                    <a:pt x="2229836" y="22928"/>
                  </a:lnTo>
                  <a:lnTo>
                    <a:pt x="2173029" y="22155"/>
                  </a:lnTo>
                  <a:lnTo>
                    <a:pt x="2116074" y="21496"/>
                  </a:lnTo>
                  <a:lnTo>
                    <a:pt x="2059794" y="21022"/>
                  </a:lnTo>
                  <a:lnTo>
                    <a:pt x="2005017" y="20803"/>
                  </a:lnTo>
                  <a:lnTo>
                    <a:pt x="1952568" y="20911"/>
                  </a:lnTo>
                  <a:lnTo>
                    <a:pt x="1903273" y="21416"/>
                  </a:lnTo>
                  <a:lnTo>
                    <a:pt x="1857958" y="22388"/>
                  </a:lnTo>
                  <a:lnTo>
                    <a:pt x="1817449" y="23900"/>
                  </a:lnTo>
                  <a:lnTo>
                    <a:pt x="1782572" y="26021"/>
                  </a:lnTo>
                  <a:lnTo>
                    <a:pt x="1745004" y="27937"/>
                  </a:lnTo>
                  <a:lnTo>
                    <a:pt x="1701500" y="28584"/>
                  </a:lnTo>
                  <a:lnTo>
                    <a:pt x="1653160" y="28221"/>
                  </a:lnTo>
                  <a:lnTo>
                    <a:pt x="1601085" y="27107"/>
                  </a:lnTo>
                  <a:lnTo>
                    <a:pt x="1546377" y="25500"/>
                  </a:lnTo>
                  <a:lnTo>
                    <a:pt x="1490136" y="23661"/>
                  </a:lnTo>
                  <a:lnTo>
                    <a:pt x="1433464" y="21847"/>
                  </a:lnTo>
                  <a:lnTo>
                    <a:pt x="1377463" y="20319"/>
                  </a:lnTo>
                  <a:lnTo>
                    <a:pt x="1323232" y="19334"/>
                  </a:lnTo>
                  <a:lnTo>
                    <a:pt x="1271874" y="19153"/>
                  </a:lnTo>
                  <a:lnTo>
                    <a:pt x="1224490" y="20035"/>
                  </a:lnTo>
                  <a:lnTo>
                    <a:pt x="1182181" y="22237"/>
                  </a:lnTo>
                  <a:lnTo>
                    <a:pt x="1146048" y="26021"/>
                  </a:lnTo>
                  <a:lnTo>
                    <a:pt x="1124214" y="28143"/>
                  </a:lnTo>
                  <a:lnTo>
                    <a:pt x="1096048" y="29285"/>
                  </a:lnTo>
                  <a:lnTo>
                    <a:pt x="1062090" y="29558"/>
                  </a:lnTo>
                  <a:lnTo>
                    <a:pt x="1022883" y="29076"/>
                  </a:lnTo>
                  <a:lnTo>
                    <a:pt x="978966" y="27951"/>
                  </a:lnTo>
                  <a:lnTo>
                    <a:pt x="930882" y="26295"/>
                  </a:lnTo>
                  <a:lnTo>
                    <a:pt x="879171" y="24221"/>
                  </a:lnTo>
                  <a:lnTo>
                    <a:pt x="824376" y="21842"/>
                  </a:lnTo>
                  <a:lnTo>
                    <a:pt x="767036" y="19270"/>
                  </a:lnTo>
                  <a:lnTo>
                    <a:pt x="707693" y="16617"/>
                  </a:lnTo>
                  <a:lnTo>
                    <a:pt x="646889" y="13996"/>
                  </a:lnTo>
                  <a:lnTo>
                    <a:pt x="585165" y="11520"/>
                  </a:lnTo>
                  <a:lnTo>
                    <a:pt x="523062" y="9302"/>
                  </a:lnTo>
                  <a:lnTo>
                    <a:pt x="461120" y="7453"/>
                  </a:lnTo>
                  <a:lnTo>
                    <a:pt x="399883" y="6086"/>
                  </a:lnTo>
                  <a:lnTo>
                    <a:pt x="339890" y="5314"/>
                  </a:lnTo>
                  <a:lnTo>
                    <a:pt x="281683" y="5250"/>
                  </a:lnTo>
                  <a:lnTo>
                    <a:pt x="225803" y="6005"/>
                  </a:lnTo>
                  <a:lnTo>
                    <a:pt x="172791" y="7693"/>
                  </a:lnTo>
                  <a:lnTo>
                    <a:pt x="123189" y="10426"/>
                  </a:lnTo>
                  <a:lnTo>
                    <a:pt x="77538" y="14317"/>
                  </a:lnTo>
                  <a:lnTo>
                    <a:pt x="36379" y="19477"/>
                  </a:lnTo>
                  <a:lnTo>
                    <a:pt x="253" y="26021"/>
                  </a:lnTo>
                  <a:lnTo>
                    <a:pt x="126" y="20306"/>
                  </a:lnTo>
                  <a:lnTo>
                    <a:pt x="0" y="14210"/>
                  </a:lnTo>
                  <a:lnTo>
                    <a:pt x="253" y="7733"/>
                  </a:lnTo>
                  <a:close/>
                </a:path>
              </a:pathLst>
            </a:cu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3027425"/>
            <a:ext cx="2681525" cy="21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10"/>
          <p:cNvSpPr txBox="1"/>
          <p:nvPr/>
        </p:nvSpPr>
        <p:spPr>
          <a:xfrm>
            <a:off x="257150" y="3392500"/>
            <a:ext cx="88314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Model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https://docs.google.com/spreadsheets/d/1gEmRfRzN9Ny-EPggk75VYaM-CT5AIeru/edit?usp=drive_link&amp;ouid=102144362899243035151&amp;rtpof=true&amp;sd=true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https://docs.google.com/spreadsheets/d/1PxqbyUlP0T8jiA6cG8g0QjeHcRH485DM/edit?usp=sharing&amp;ouid=102144362899243035151&amp;rtpof=true&amp;sd=true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Time: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https://docs.google.com/spreadsheets/d/1YVtBoznakv2SwVyHHXUFDW9klFfYcbGj/edit?usp=sharing&amp;ouid=102144362899243035151&amp;rtpof=true&amp;sd=true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CNN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https://docs.google.com/spreadsheets/d/1LfDQ2w6K0eFQrFIvOtXEjVGMR9lMnuC7/edit?usp=sharing&amp;ouid=102144362899243035151&amp;rtpof=true&amp;sd=true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024839" y="1449704"/>
            <a:ext cx="185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Comparison</a:t>
            </a:r>
            <a:r>
              <a:rPr lang="en-US" sz="2400"/>
              <a:t>—Accuracy</a:t>
            </a:r>
            <a:endParaRPr sz="2400"/>
          </a:p>
        </p:txBody>
      </p:sp>
      <p:sp>
        <p:nvSpPr>
          <p:cNvPr id="176" name="Google Shape;176;p11"/>
          <p:cNvSpPr txBox="1"/>
          <p:nvPr/>
        </p:nvSpPr>
        <p:spPr>
          <a:xfrm>
            <a:off x="736498" y="2778633"/>
            <a:ext cx="22719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Bar chart of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for models with available metrics.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381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Higher is better; missing bars indicate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not found in notebook outputs.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944" y="2294007"/>
            <a:ext cx="4663934" cy="225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586052" y="2020275"/>
            <a:ext cx="3162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635" lvl="0" marL="12700" marR="5080" rtl="0" algn="ctr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/>
              <a:t>Best-</a:t>
            </a:r>
            <a:endParaRPr sz="4550"/>
          </a:p>
          <a:p>
            <a:pPr indent="-635" lvl="0" marL="12700" marR="5080" rtl="0" algn="ctr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/>
              <a:t>Performing</a:t>
            </a:r>
            <a:r>
              <a:rPr lang="en-US" sz="4550"/>
              <a:t> </a:t>
            </a:r>
            <a:r>
              <a:rPr lang="en-US" sz="4450"/>
              <a:t>Models — Summary</a:t>
            </a:r>
            <a:endParaRPr sz="4450"/>
          </a:p>
        </p:txBody>
      </p:sp>
      <p:grpSp>
        <p:nvGrpSpPr>
          <p:cNvPr id="183" name="Google Shape;183;p12"/>
          <p:cNvGrpSpPr/>
          <p:nvPr/>
        </p:nvGrpSpPr>
        <p:grpSpPr>
          <a:xfrm>
            <a:off x="4119498" y="2031492"/>
            <a:ext cx="4396105" cy="1238885"/>
            <a:chOff x="4119498" y="2031492"/>
            <a:chExt cx="4396105" cy="1238885"/>
          </a:xfrm>
        </p:grpSpPr>
        <p:sp>
          <p:nvSpPr>
            <p:cNvPr id="184" name="Google Shape;184;p12"/>
            <p:cNvSpPr/>
            <p:nvPr/>
          </p:nvSpPr>
          <p:spPr>
            <a:xfrm>
              <a:off x="4119498" y="2031492"/>
              <a:ext cx="4396105" cy="1238885"/>
            </a:xfrm>
            <a:custGeom>
              <a:rect b="b" l="l" r="r" t="t"/>
              <a:pathLst>
                <a:path extrusionOk="0" h="1238885" w="4396105">
                  <a:moveTo>
                    <a:pt x="4272026" y="0"/>
                  </a:moveTo>
                  <a:lnTo>
                    <a:pt x="123825" y="0"/>
                  </a:lnTo>
                  <a:lnTo>
                    <a:pt x="75652" y="9721"/>
                  </a:lnTo>
                  <a:lnTo>
                    <a:pt x="36290" y="36242"/>
                  </a:lnTo>
                  <a:lnTo>
                    <a:pt x="9739" y="75598"/>
                  </a:lnTo>
                  <a:lnTo>
                    <a:pt x="0" y="123825"/>
                  </a:lnTo>
                  <a:lnTo>
                    <a:pt x="0" y="1114679"/>
                  </a:lnTo>
                  <a:lnTo>
                    <a:pt x="9739" y="1162851"/>
                  </a:lnTo>
                  <a:lnTo>
                    <a:pt x="36290" y="1202213"/>
                  </a:lnTo>
                  <a:lnTo>
                    <a:pt x="75652" y="1228764"/>
                  </a:lnTo>
                  <a:lnTo>
                    <a:pt x="123825" y="1238504"/>
                  </a:lnTo>
                  <a:lnTo>
                    <a:pt x="4272026" y="1238504"/>
                  </a:lnTo>
                  <a:lnTo>
                    <a:pt x="4320198" y="1228764"/>
                  </a:lnTo>
                  <a:lnTo>
                    <a:pt x="4359560" y="1202213"/>
                  </a:lnTo>
                  <a:lnTo>
                    <a:pt x="4386111" y="1162851"/>
                  </a:lnTo>
                  <a:lnTo>
                    <a:pt x="4395851" y="1114679"/>
                  </a:lnTo>
                  <a:lnTo>
                    <a:pt x="4395851" y="123825"/>
                  </a:lnTo>
                  <a:lnTo>
                    <a:pt x="4386111" y="75598"/>
                  </a:lnTo>
                  <a:lnTo>
                    <a:pt x="4359560" y="36242"/>
                  </a:lnTo>
                  <a:lnTo>
                    <a:pt x="4320198" y="9721"/>
                  </a:lnTo>
                  <a:lnTo>
                    <a:pt x="42720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6245" y="2385281"/>
              <a:ext cx="252426" cy="252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2"/>
            <p:cNvSpPr/>
            <p:nvPr/>
          </p:nvSpPr>
          <p:spPr>
            <a:xfrm>
              <a:off x="4759942" y="2582977"/>
              <a:ext cx="334010" cy="334010"/>
            </a:xfrm>
            <a:custGeom>
              <a:rect b="b" l="l" r="r" t="t"/>
              <a:pathLst>
                <a:path extrusionOk="0" h="334010" w="334010">
                  <a:moveTo>
                    <a:pt x="166913" y="0"/>
                  </a:moveTo>
                  <a:lnTo>
                    <a:pt x="8201" y="147086"/>
                  </a:lnTo>
                  <a:lnTo>
                    <a:pt x="0" y="166926"/>
                  </a:lnTo>
                  <a:lnTo>
                    <a:pt x="2062" y="177478"/>
                  </a:lnTo>
                  <a:lnTo>
                    <a:pt x="8223" y="186751"/>
                  </a:lnTo>
                  <a:lnTo>
                    <a:pt x="147087" y="325614"/>
                  </a:lnTo>
                  <a:lnTo>
                    <a:pt x="156385" y="331769"/>
                  </a:lnTo>
                  <a:lnTo>
                    <a:pt x="166882" y="333817"/>
                  </a:lnTo>
                  <a:lnTo>
                    <a:pt x="177438" y="331769"/>
                  </a:lnTo>
                  <a:lnTo>
                    <a:pt x="186721" y="325614"/>
                  </a:lnTo>
                  <a:lnTo>
                    <a:pt x="240111" y="272229"/>
                  </a:lnTo>
                  <a:lnTo>
                    <a:pt x="152025" y="272229"/>
                  </a:lnTo>
                  <a:lnTo>
                    <a:pt x="144109" y="270692"/>
                  </a:lnTo>
                  <a:lnTo>
                    <a:pt x="137147" y="266075"/>
                  </a:lnTo>
                  <a:lnTo>
                    <a:pt x="132524" y="259120"/>
                  </a:lnTo>
                  <a:lnTo>
                    <a:pt x="130979" y="251205"/>
                  </a:lnTo>
                  <a:lnTo>
                    <a:pt x="132514" y="243289"/>
                  </a:lnTo>
                  <a:lnTo>
                    <a:pt x="137130" y="236327"/>
                  </a:lnTo>
                  <a:lnTo>
                    <a:pt x="144086" y="231701"/>
                  </a:lnTo>
                  <a:lnTo>
                    <a:pt x="152001" y="230156"/>
                  </a:lnTo>
                  <a:lnTo>
                    <a:pt x="282187" y="230156"/>
                  </a:lnTo>
                  <a:lnTo>
                    <a:pt x="289691" y="222653"/>
                  </a:lnTo>
                  <a:lnTo>
                    <a:pt x="201599" y="222653"/>
                  </a:lnTo>
                  <a:lnTo>
                    <a:pt x="193683" y="221117"/>
                  </a:lnTo>
                  <a:lnTo>
                    <a:pt x="186721" y="216500"/>
                  </a:lnTo>
                  <a:lnTo>
                    <a:pt x="182098" y="209544"/>
                  </a:lnTo>
                  <a:lnTo>
                    <a:pt x="180783" y="202809"/>
                  </a:lnTo>
                  <a:lnTo>
                    <a:pt x="82608" y="202809"/>
                  </a:lnTo>
                  <a:lnTo>
                    <a:pt x="61562" y="181786"/>
                  </a:lnTo>
                  <a:lnTo>
                    <a:pt x="63096" y="173869"/>
                  </a:lnTo>
                  <a:lnTo>
                    <a:pt x="67700" y="166926"/>
                  </a:lnTo>
                  <a:lnTo>
                    <a:pt x="74669" y="162281"/>
                  </a:lnTo>
                  <a:lnTo>
                    <a:pt x="82584" y="160737"/>
                  </a:lnTo>
                  <a:lnTo>
                    <a:pt x="232182" y="160737"/>
                  </a:lnTo>
                  <a:lnTo>
                    <a:pt x="231671" y="159969"/>
                  </a:lnTo>
                  <a:lnTo>
                    <a:pt x="230356" y="153234"/>
                  </a:lnTo>
                  <a:lnTo>
                    <a:pt x="132221" y="153234"/>
                  </a:lnTo>
                  <a:lnTo>
                    <a:pt x="124304" y="151698"/>
                  </a:lnTo>
                  <a:lnTo>
                    <a:pt x="117353" y="147086"/>
                  </a:lnTo>
                  <a:lnTo>
                    <a:pt x="112710" y="140109"/>
                  </a:lnTo>
                  <a:lnTo>
                    <a:pt x="111241" y="132550"/>
                  </a:lnTo>
                  <a:lnTo>
                    <a:pt x="111173" y="132200"/>
                  </a:lnTo>
                  <a:lnTo>
                    <a:pt x="112710" y="124289"/>
                  </a:lnTo>
                  <a:lnTo>
                    <a:pt x="117321" y="117332"/>
                  </a:lnTo>
                  <a:lnTo>
                    <a:pt x="124277" y="112706"/>
                  </a:lnTo>
                  <a:lnTo>
                    <a:pt x="132194" y="111161"/>
                  </a:lnTo>
                  <a:lnTo>
                    <a:pt x="289690" y="111161"/>
                  </a:lnTo>
                  <a:lnTo>
                    <a:pt x="282186" y="103658"/>
                  </a:lnTo>
                  <a:lnTo>
                    <a:pt x="181794" y="103658"/>
                  </a:lnTo>
                  <a:lnTo>
                    <a:pt x="173878" y="102122"/>
                  </a:lnTo>
                  <a:lnTo>
                    <a:pt x="166918" y="97505"/>
                  </a:lnTo>
                  <a:lnTo>
                    <a:pt x="162283" y="90534"/>
                  </a:lnTo>
                  <a:lnTo>
                    <a:pt x="160746" y="82624"/>
                  </a:lnTo>
                  <a:lnTo>
                    <a:pt x="162283" y="74714"/>
                  </a:lnTo>
                  <a:lnTo>
                    <a:pt x="166895" y="67757"/>
                  </a:lnTo>
                  <a:lnTo>
                    <a:pt x="173851" y="63131"/>
                  </a:lnTo>
                  <a:lnTo>
                    <a:pt x="181767" y="61586"/>
                  </a:lnTo>
                  <a:lnTo>
                    <a:pt x="240107" y="61586"/>
                  </a:lnTo>
                  <a:lnTo>
                    <a:pt x="186738" y="8224"/>
                  </a:lnTo>
                  <a:lnTo>
                    <a:pt x="177465" y="2059"/>
                  </a:lnTo>
                  <a:lnTo>
                    <a:pt x="166913" y="0"/>
                  </a:lnTo>
                  <a:close/>
                </a:path>
                <a:path extrusionOk="0" h="334010" w="334010">
                  <a:moveTo>
                    <a:pt x="282187" y="230156"/>
                  </a:moveTo>
                  <a:lnTo>
                    <a:pt x="152001" y="230156"/>
                  </a:lnTo>
                  <a:lnTo>
                    <a:pt x="159931" y="231701"/>
                  </a:lnTo>
                  <a:lnTo>
                    <a:pt x="166889" y="236327"/>
                  </a:lnTo>
                  <a:lnTo>
                    <a:pt x="171511" y="243289"/>
                  </a:lnTo>
                  <a:lnTo>
                    <a:pt x="173046" y="251205"/>
                  </a:lnTo>
                  <a:lnTo>
                    <a:pt x="171499" y="259120"/>
                  </a:lnTo>
                  <a:lnTo>
                    <a:pt x="166869" y="266075"/>
                  </a:lnTo>
                  <a:lnTo>
                    <a:pt x="159895" y="270692"/>
                  </a:lnTo>
                  <a:lnTo>
                    <a:pt x="152025" y="272229"/>
                  </a:lnTo>
                  <a:lnTo>
                    <a:pt x="240111" y="272229"/>
                  </a:lnTo>
                  <a:lnTo>
                    <a:pt x="282187" y="230156"/>
                  </a:lnTo>
                  <a:close/>
                </a:path>
                <a:path extrusionOk="0" h="334010" w="334010">
                  <a:moveTo>
                    <a:pt x="329686" y="180581"/>
                  </a:moveTo>
                  <a:lnTo>
                    <a:pt x="201575" y="180581"/>
                  </a:lnTo>
                  <a:lnTo>
                    <a:pt x="209505" y="182126"/>
                  </a:lnTo>
                  <a:lnTo>
                    <a:pt x="216463" y="186751"/>
                  </a:lnTo>
                  <a:lnTo>
                    <a:pt x="221084" y="193714"/>
                  </a:lnTo>
                  <a:lnTo>
                    <a:pt x="222554" y="201273"/>
                  </a:lnTo>
                  <a:lnTo>
                    <a:pt x="222619" y="201630"/>
                  </a:lnTo>
                  <a:lnTo>
                    <a:pt x="221073" y="209544"/>
                  </a:lnTo>
                  <a:lnTo>
                    <a:pt x="216442" y="216500"/>
                  </a:lnTo>
                  <a:lnTo>
                    <a:pt x="209468" y="221117"/>
                  </a:lnTo>
                  <a:lnTo>
                    <a:pt x="201599" y="222653"/>
                  </a:lnTo>
                  <a:lnTo>
                    <a:pt x="289691" y="222653"/>
                  </a:lnTo>
                  <a:lnTo>
                    <a:pt x="325596" y="186751"/>
                  </a:lnTo>
                  <a:lnTo>
                    <a:pt x="329686" y="180581"/>
                  </a:lnTo>
                  <a:close/>
                </a:path>
                <a:path extrusionOk="0" h="334010" w="334010">
                  <a:moveTo>
                    <a:pt x="232182" y="160737"/>
                  </a:moveTo>
                  <a:lnTo>
                    <a:pt x="82584" y="160737"/>
                  </a:lnTo>
                  <a:lnTo>
                    <a:pt x="90514" y="162281"/>
                  </a:lnTo>
                  <a:lnTo>
                    <a:pt x="97484" y="166926"/>
                  </a:lnTo>
                  <a:lnTo>
                    <a:pt x="102093" y="173869"/>
                  </a:lnTo>
                  <a:lnTo>
                    <a:pt x="103628" y="181786"/>
                  </a:lnTo>
                  <a:lnTo>
                    <a:pt x="102082" y="189700"/>
                  </a:lnTo>
                  <a:lnTo>
                    <a:pt x="97451" y="196656"/>
                  </a:lnTo>
                  <a:lnTo>
                    <a:pt x="90477" y="201273"/>
                  </a:lnTo>
                  <a:lnTo>
                    <a:pt x="82608" y="202809"/>
                  </a:lnTo>
                  <a:lnTo>
                    <a:pt x="180783" y="202809"/>
                  </a:lnTo>
                  <a:lnTo>
                    <a:pt x="201575" y="180581"/>
                  </a:lnTo>
                  <a:lnTo>
                    <a:pt x="329686" y="180581"/>
                  </a:lnTo>
                  <a:lnTo>
                    <a:pt x="331743" y="177478"/>
                  </a:lnTo>
                  <a:lnTo>
                    <a:pt x="332597" y="173078"/>
                  </a:lnTo>
                  <a:lnTo>
                    <a:pt x="251173" y="173078"/>
                  </a:lnTo>
                  <a:lnTo>
                    <a:pt x="243257" y="171542"/>
                  </a:lnTo>
                  <a:lnTo>
                    <a:pt x="236296" y="166926"/>
                  </a:lnTo>
                  <a:lnTo>
                    <a:pt x="232182" y="160737"/>
                  </a:lnTo>
                  <a:close/>
                </a:path>
                <a:path extrusionOk="0" h="334010" w="334010">
                  <a:moveTo>
                    <a:pt x="309536" y="131005"/>
                  </a:moveTo>
                  <a:lnTo>
                    <a:pt x="251149" y="131005"/>
                  </a:lnTo>
                  <a:lnTo>
                    <a:pt x="259078" y="132550"/>
                  </a:lnTo>
                  <a:lnTo>
                    <a:pt x="266036" y="137176"/>
                  </a:lnTo>
                  <a:lnTo>
                    <a:pt x="270658" y="144138"/>
                  </a:lnTo>
                  <a:lnTo>
                    <a:pt x="272128" y="151698"/>
                  </a:lnTo>
                  <a:lnTo>
                    <a:pt x="272193" y="152055"/>
                  </a:lnTo>
                  <a:lnTo>
                    <a:pt x="270647" y="159969"/>
                  </a:lnTo>
                  <a:lnTo>
                    <a:pt x="266015" y="166926"/>
                  </a:lnTo>
                  <a:lnTo>
                    <a:pt x="259042" y="171542"/>
                  </a:lnTo>
                  <a:lnTo>
                    <a:pt x="251173" y="173078"/>
                  </a:lnTo>
                  <a:lnTo>
                    <a:pt x="332597" y="173078"/>
                  </a:lnTo>
                  <a:lnTo>
                    <a:pt x="333791" y="166926"/>
                  </a:lnTo>
                  <a:lnTo>
                    <a:pt x="331743" y="156370"/>
                  </a:lnTo>
                  <a:lnTo>
                    <a:pt x="325596" y="147086"/>
                  </a:lnTo>
                  <a:lnTo>
                    <a:pt x="309536" y="131005"/>
                  </a:lnTo>
                  <a:close/>
                </a:path>
                <a:path extrusionOk="0" h="334010" w="334010">
                  <a:moveTo>
                    <a:pt x="289690" y="111161"/>
                  </a:moveTo>
                  <a:lnTo>
                    <a:pt x="132194" y="111161"/>
                  </a:lnTo>
                  <a:lnTo>
                    <a:pt x="140125" y="112706"/>
                  </a:lnTo>
                  <a:lnTo>
                    <a:pt x="147086" y="117332"/>
                  </a:lnTo>
                  <a:lnTo>
                    <a:pt x="151702" y="124289"/>
                  </a:lnTo>
                  <a:lnTo>
                    <a:pt x="153240" y="132200"/>
                  </a:lnTo>
                  <a:lnTo>
                    <a:pt x="151703" y="140109"/>
                  </a:lnTo>
                  <a:lnTo>
                    <a:pt x="147057" y="147086"/>
                  </a:lnTo>
                  <a:lnTo>
                    <a:pt x="140091" y="151698"/>
                  </a:lnTo>
                  <a:lnTo>
                    <a:pt x="132221" y="153234"/>
                  </a:lnTo>
                  <a:lnTo>
                    <a:pt x="230356" y="153234"/>
                  </a:lnTo>
                  <a:lnTo>
                    <a:pt x="251149" y="131005"/>
                  </a:lnTo>
                  <a:lnTo>
                    <a:pt x="309536" y="131005"/>
                  </a:lnTo>
                  <a:lnTo>
                    <a:pt x="289690" y="111161"/>
                  </a:lnTo>
                  <a:close/>
                </a:path>
                <a:path extrusionOk="0" h="334010" w="334010">
                  <a:moveTo>
                    <a:pt x="240107" y="61586"/>
                  </a:moveTo>
                  <a:lnTo>
                    <a:pt x="181767" y="61586"/>
                  </a:lnTo>
                  <a:lnTo>
                    <a:pt x="189699" y="63131"/>
                  </a:lnTo>
                  <a:lnTo>
                    <a:pt x="196660" y="67757"/>
                  </a:lnTo>
                  <a:lnTo>
                    <a:pt x="201275" y="74714"/>
                  </a:lnTo>
                  <a:lnTo>
                    <a:pt x="202814" y="82624"/>
                  </a:lnTo>
                  <a:lnTo>
                    <a:pt x="201276" y="90534"/>
                  </a:lnTo>
                  <a:lnTo>
                    <a:pt x="196640" y="97505"/>
                  </a:lnTo>
                  <a:lnTo>
                    <a:pt x="189665" y="102122"/>
                  </a:lnTo>
                  <a:lnTo>
                    <a:pt x="181794" y="103658"/>
                  </a:lnTo>
                  <a:lnTo>
                    <a:pt x="282186" y="103658"/>
                  </a:lnTo>
                  <a:lnTo>
                    <a:pt x="240107" y="61586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2"/>
          <p:cNvSpPr txBox="1"/>
          <p:nvPr/>
        </p:nvSpPr>
        <p:spPr>
          <a:xfrm>
            <a:off x="5458525" y="2223650"/>
            <a:ext cx="3057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9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Best Custom: Custom CNN + ML Classifiers (+Attention=CBAM) (F1=None, Acc=0.9896)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2"/>
          <p:cNvGrpSpPr/>
          <p:nvPr/>
        </p:nvGrpSpPr>
        <p:grpSpPr>
          <a:xfrm>
            <a:off x="4119498" y="3579621"/>
            <a:ext cx="4396105" cy="1238885"/>
            <a:chOff x="4119498" y="3579621"/>
            <a:chExt cx="4396105" cy="1238885"/>
          </a:xfrm>
        </p:grpSpPr>
        <p:sp>
          <p:nvSpPr>
            <p:cNvPr id="189" name="Google Shape;189;p12"/>
            <p:cNvSpPr/>
            <p:nvPr/>
          </p:nvSpPr>
          <p:spPr>
            <a:xfrm>
              <a:off x="4119498" y="3579621"/>
              <a:ext cx="4396105" cy="1238885"/>
            </a:xfrm>
            <a:custGeom>
              <a:rect b="b" l="l" r="r" t="t"/>
              <a:pathLst>
                <a:path extrusionOk="0" h="1238885" w="4396105">
                  <a:moveTo>
                    <a:pt x="4272026" y="0"/>
                  </a:moveTo>
                  <a:lnTo>
                    <a:pt x="123825" y="0"/>
                  </a:lnTo>
                  <a:lnTo>
                    <a:pt x="75652" y="9721"/>
                  </a:lnTo>
                  <a:lnTo>
                    <a:pt x="36290" y="36242"/>
                  </a:lnTo>
                  <a:lnTo>
                    <a:pt x="9739" y="75598"/>
                  </a:lnTo>
                  <a:lnTo>
                    <a:pt x="0" y="123825"/>
                  </a:lnTo>
                  <a:lnTo>
                    <a:pt x="0" y="1114678"/>
                  </a:lnTo>
                  <a:lnTo>
                    <a:pt x="9739" y="1162851"/>
                  </a:lnTo>
                  <a:lnTo>
                    <a:pt x="36290" y="1202213"/>
                  </a:lnTo>
                  <a:lnTo>
                    <a:pt x="75652" y="1228764"/>
                  </a:lnTo>
                  <a:lnTo>
                    <a:pt x="123825" y="1238503"/>
                  </a:lnTo>
                  <a:lnTo>
                    <a:pt x="4272026" y="1238503"/>
                  </a:lnTo>
                  <a:lnTo>
                    <a:pt x="4320198" y="1228764"/>
                  </a:lnTo>
                  <a:lnTo>
                    <a:pt x="4359560" y="1202213"/>
                  </a:lnTo>
                  <a:lnTo>
                    <a:pt x="4386111" y="1162851"/>
                  </a:lnTo>
                  <a:lnTo>
                    <a:pt x="4395851" y="1114678"/>
                  </a:lnTo>
                  <a:lnTo>
                    <a:pt x="4395851" y="123825"/>
                  </a:lnTo>
                  <a:lnTo>
                    <a:pt x="4386111" y="75598"/>
                  </a:lnTo>
                  <a:lnTo>
                    <a:pt x="4359560" y="36242"/>
                  </a:lnTo>
                  <a:lnTo>
                    <a:pt x="4320198" y="9721"/>
                  </a:lnTo>
                  <a:lnTo>
                    <a:pt x="42720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4558538" y="3918011"/>
              <a:ext cx="555625" cy="556260"/>
            </a:xfrm>
            <a:custGeom>
              <a:rect b="b" l="l" r="r" t="t"/>
              <a:pathLst>
                <a:path extrusionOk="0" h="556260" w="555625">
                  <a:moveTo>
                    <a:pt x="133960" y="369583"/>
                  </a:moveTo>
                  <a:lnTo>
                    <a:pt x="14551" y="471511"/>
                  </a:lnTo>
                  <a:lnTo>
                    <a:pt x="0" y="506145"/>
                  </a:lnTo>
                  <a:lnTo>
                    <a:pt x="3500" y="524633"/>
                  </a:lnTo>
                  <a:lnTo>
                    <a:pt x="14201" y="540924"/>
                  </a:lnTo>
                  <a:lnTo>
                    <a:pt x="14560" y="541287"/>
                  </a:lnTo>
                  <a:lnTo>
                    <a:pt x="30802" y="552068"/>
                  </a:lnTo>
                  <a:lnTo>
                    <a:pt x="49260" y="555661"/>
                  </a:lnTo>
                  <a:lnTo>
                    <a:pt x="67730" y="552068"/>
                  </a:lnTo>
                  <a:lnTo>
                    <a:pt x="171967" y="453279"/>
                  </a:lnTo>
                  <a:lnTo>
                    <a:pt x="186243" y="421521"/>
                  </a:lnTo>
                  <a:lnTo>
                    <a:pt x="185500" y="409594"/>
                  </a:lnTo>
                  <a:lnTo>
                    <a:pt x="216142" y="378601"/>
                  </a:lnTo>
                  <a:lnTo>
                    <a:pt x="333507" y="378601"/>
                  </a:lnTo>
                  <a:lnTo>
                    <a:pt x="299818" y="373992"/>
                  </a:lnTo>
                  <a:lnTo>
                    <a:pt x="299318" y="373992"/>
                  </a:lnTo>
                  <a:lnTo>
                    <a:pt x="290667" y="370327"/>
                  </a:lnTo>
                  <a:lnTo>
                    <a:pt x="145883" y="370327"/>
                  </a:lnTo>
                  <a:lnTo>
                    <a:pt x="133960" y="369583"/>
                  </a:lnTo>
                  <a:close/>
                </a:path>
                <a:path extrusionOk="0" h="556260" w="555625">
                  <a:moveTo>
                    <a:pt x="333507" y="378601"/>
                  </a:moveTo>
                  <a:lnTo>
                    <a:pt x="216142" y="378601"/>
                  </a:lnTo>
                  <a:lnTo>
                    <a:pt x="257954" y="403597"/>
                  </a:lnTo>
                  <a:lnTo>
                    <a:pt x="302879" y="417998"/>
                  </a:lnTo>
                  <a:lnTo>
                    <a:pt x="349141" y="422040"/>
                  </a:lnTo>
                  <a:lnTo>
                    <a:pt x="394962" y="415959"/>
                  </a:lnTo>
                  <a:lnTo>
                    <a:pt x="438568" y="399990"/>
                  </a:lnTo>
                  <a:lnTo>
                    <a:pt x="469472" y="380003"/>
                  </a:lnTo>
                  <a:lnTo>
                    <a:pt x="343757" y="380003"/>
                  </a:lnTo>
                  <a:lnTo>
                    <a:pt x="333507" y="378601"/>
                  </a:lnTo>
                  <a:close/>
                </a:path>
                <a:path extrusionOk="0" h="556260" w="555625">
                  <a:moveTo>
                    <a:pt x="472763" y="43441"/>
                  </a:moveTo>
                  <a:lnTo>
                    <a:pt x="343888" y="43441"/>
                  </a:lnTo>
                  <a:lnTo>
                    <a:pt x="388494" y="49435"/>
                  </a:lnTo>
                  <a:lnTo>
                    <a:pt x="428694" y="66400"/>
                  </a:lnTo>
                  <a:lnTo>
                    <a:pt x="462752" y="92714"/>
                  </a:lnTo>
                  <a:lnTo>
                    <a:pt x="489066" y="126774"/>
                  </a:lnTo>
                  <a:lnTo>
                    <a:pt x="506030" y="166975"/>
                  </a:lnTo>
                  <a:lnTo>
                    <a:pt x="511948" y="211021"/>
                  </a:lnTo>
                  <a:lnTo>
                    <a:pt x="512041" y="211714"/>
                  </a:lnTo>
                  <a:lnTo>
                    <a:pt x="506094" y="255975"/>
                  </a:lnTo>
                  <a:lnTo>
                    <a:pt x="506030" y="256452"/>
                  </a:lnTo>
                  <a:lnTo>
                    <a:pt x="489066" y="296653"/>
                  </a:lnTo>
                  <a:lnTo>
                    <a:pt x="462863" y="330570"/>
                  </a:lnTo>
                  <a:lnTo>
                    <a:pt x="462753" y="330713"/>
                  </a:lnTo>
                  <a:lnTo>
                    <a:pt x="428694" y="357027"/>
                  </a:lnTo>
                  <a:lnTo>
                    <a:pt x="388494" y="373992"/>
                  </a:lnTo>
                  <a:lnTo>
                    <a:pt x="343757" y="380003"/>
                  </a:lnTo>
                  <a:lnTo>
                    <a:pt x="469472" y="380003"/>
                  </a:lnTo>
                  <a:lnTo>
                    <a:pt x="512030" y="339333"/>
                  </a:lnTo>
                  <a:lnTo>
                    <a:pt x="537033" y="297519"/>
                  </a:lnTo>
                  <a:lnTo>
                    <a:pt x="551439" y="252593"/>
                  </a:lnTo>
                  <a:lnTo>
                    <a:pt x="555483" y="206331"/>
                  </a:lnTo>
                  <a:lnTo>
                    <a:pt x="549401" y="160508"/>
                  </a:lnTo>
                  <a:lnTo>
                    <a:pt x="533430" y="116902"/>
                  </a:lnTo>
                  <a:lnTo>
                    <a:pt x="507805" y="77287"/>
                  </a:lnTo>
                  <a:lnTo>
                    <a:pt x="472763" y="43441"/>
                  </a:lnTo>
                  <a:close/>
                </a:path>
                <a:path extrusionOk="0" h="556260" w="555625">
                  <a:moveTo>
                    <a:pt x="339764" y="0"/>
                  </a:moveTo>
                  <a:lnTo>
                    <a:pt x="293943" y="6081"/>
                  </a:lnTo>
                  <a:lnTo>
                    <a:pt x="250337" y="22051"/>
                  </a:lnTo>
                  <a:lnTo>
                    <a:pt x="210722" y="47672"/>
                  </a:lnTo>
                  <a:lnTo>
                    <a:pt x="176875" y="82709"/>
                  </a:lnTo>
                  <a:lnTo>
                    <a:pt x="152721" y="122751"/>
                  </a:lnTo>
                  <a:lnTo>
                    <a:pt x="138228" y="166068"/>
                  </a:lnTo>
                  <a:lnTo>
                    <a:pt x="133397" y="211021"/>
                  </a:lnTo>
                  <a:lnTo>
                    <a:pt x="138228" y="255975"/>
                  </a:lnTo>
                  <a:lnTo>
                    <a:pt x="152721" y="299291"/>
                  </a:lnTo>
                  <a:lnTo>
                    <a:pt x="176875" y="339333"/>
                  </a:lnTo>
                  <a:lnTo>
                    <a:pt x="145883" y="370327"/>
                  </a:lnTo>
                  <a:lnTo>
                    <a:pt x="290667" y="370327"/>
                  </a:lnTo>
                  <a:lnTo>
                    <a:pt x="258933" y="356883"/>
                  </a:lnTo>
                  <a:lnTo>
                    <a:pt x="224909" y="330570"/>
                  </a:lnTo>
                  <a:lnTo>
                    <a:pt x="198681" y="296653"/>
                  </a:lnTo>
                  <a:lnTo>
                    <a:pt x="181612" y="256452"/>
                  </a:lnTo>
                  <a:lnTo>
                    <a:pt x="181530" y="255975"/>
                  </a:lnTo>
                  <a:lnTo>
                    <a:pt x="175473" y="211714"/>
                  </a:lnTo>
                  <a:lnTo>
                    <a:pt x="181485" y="166975"/>
                  </a:lnTo>
                  <a:lnTo>
                    <a:pt x="198450" y="126774"/>
                  </a:lnTo>
                  <a:lnTo>
                    <a:pt x="224764" y="92714"/>
                  </a:lnTo>
                  <a:lnTo>
                    <a:pt x="258823" y="66400"/>
                  </a:lnTo>
                  <a:lnTo>
                    <a:pt x="299022" y="49435"/>
                  </a:lnTo>
                  <a:lnTo>
                    <a:pt x="343627" y="43441"/>
                  </a:lnTo>
                  <a:lnTo>
                    <a:pt x="472763" y="43441"/>
                  </a:lnTo>
                  <a:lnTo>
                    <a:pt x="430951" y="18443"/>
                  </a:lnTo>
                  <a:lnTo>
                    <a:pt x="386026" y="4041"/>
                  </a:lnTo>
                  <a:lnTo>
                    <a:pt x="339764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9347" y="4002988"/>
              <a:ext cx="227224" cy="2399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2"/>
          <p:cNvSpPr txBox="1"/>
          <p:nvPr/>
        </p:nvSpPr>
        <p:spPr>
          <a:xfrm>
            <a:off x="5669407" y="3772280"/>
            <a:ext cx="2458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9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Best Pretrained:VGG19 (scratch, 30 epochs) (F1=None, Acc=0.98)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/>
        </p:nvSpPr>
        <p:spPr>
          <a:xfrm>
            <a:off x="983386" y="2352243"/>
            <a:ext cx="1995805" cy="1843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latin typeface="Calibri"/>
                <a:ea typeface="Calibri"/>
                <a:cs typeface="Calibri"/>
                <a:sym typeface="Calibri"/>
              </a:rPr>
              <a:t>Final Best Model Findings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3924046" y="1823720"/>
            <a:ext cx="4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Custom best model selected primarily by F1 and accuracy, balancing precision and recall across classes.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The best pretrained model was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 chosen for superior validation performance and stable convergence.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49225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Qualitative inspection of errors and Grad-CAM saliency confirms focus on discriminative fish morphology.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26543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Compute efficiency and inference time considered for real-time or edge deployment scenarios.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>
            <a:off x="0" y="0"/>
            <a:ext cx="4351655" cy="6858000"/>
          </a:xfrm>
          <a:custGeom>
            <a:rect b="b" l="l" r="r" t="t"/>
            <a:pathLst>
              <a:path extrusionOk="0" h="6858000" w="4351655">
                <a:moveTo>
                  <a:pt x="3766058" y="0"/>
                </a:moveTo>
                <a:lnTo>
                  <a:pt x="0" y="0"/>
                </a:lnTo>
                <a:lnTo>
                  <a:pt x="0" y="6857999"/>
                </a:lnTo>
                <a:lnTo>
                  <a:pt x="4351528" y="6857999"/>
                </a:lnTo>
                <a:lnTo>
                  <a:pt x="4339463" y="6808677"/>
                </a:lnTo>
                <a:lnTo>
                  <a:pt x="4330486" y="6768150"/>
                </a:lnTo>
                <a:lnTo>
                  <a:pt x="4321533" y="6723537"/>
                </a:lnTo>
                <a:lnTo>
                  <a:pt x="4312598" y="6674001"/>
                </a:lnTo>
                <a:lnTo>
                  <a:pt x="4303675" y="6618707"/>
                </a:lnTo>
                <a:lnTo>
                  <a:pt x="4294759" y="6556819"/>
                </a:lnTo>
                <a:lnTo>
                  <a:pt x="4274820" y="6365925"/>
                </a:lnTo>
                <a:lnTo>
                  <a:pt x="4272474" y="6359097"/>
                </a:lnTo>
                <a:lnTo>
                  <a:pt x="4266212" y="6331471"/>
                </a:lnTo>
                <a:lnTo>
                  <a:pt x="4264152" y="6324028"/>
                </a:lnTo>
                <a:lnTo>
                  <a:pt x="4259834" y="6315430"/>
                </a:lnTo>
                <a:lnTo>
                  <a:pt x="4259961" y="6313970"/>
                </a:lnTo>
                <a:lnTo>
                  <a:pt x="4252341" y="6293675"/>
                </a:lnTo>
                <a:lnTo>
                  <a:pt x="4246372" y="6279718"/>
                </a:lnTo>
                <a:lnTo>
                  <a:pt x="4246245" y="6276454"/>
                </a:lnTo>
                <a:lnTo>
                  <a:pt x="4239006" y="6253759"/>
                </a:lnTo>
                <a:lnTo>
                  <a:pt x="4239641" y="6251867"/>
                </a:lnTo>
                <a:lnTo>
                  <a:pt x="4239768" y="6249517"/>
                </a:lnTo>
                <a:lnTo>
                  <a:pt x="4238879" y="6246164"/>
                </a:lnTo>
                <a:lnTo>
                  <a:pt x="4247007" y="6246723"/>
                </a:lnTo>
                <a:lnTo>
                  <a:pt x="4240911" y="6242316"/>
                </a:lnTo>
                <a:lnTo>
                  <a:pt x="4237609" y="6232359"/>
                </a:lnTo>
                <a:lnTo>
                  <a:pt x="4242457" y="6227457"/>
                </a:lnTo>
                <a:lnTo>
                  <a:pt x="4241816" y="6217321"/>
                </a:lnTo>
                <a:lnTo>
                  <a:pt x="4239770" y="6205783"/>
                </a:lnTo>
                <a:lnTo>
                  <a:pt x="4240403" y="6196672"/>
                </a:lnTo>
                <a:lnTo>
                  <a:pt x="4231259" y="6168796"/>
                </a:lnTo>
                <a:lnTo>
                  <a:pt x="4231259" y="6167424"/>
                </a:lnTo>
                <a:lnTo>
                  <a:pt x="4230878" y="6165773"/>
                </a:lnTo>
                <a:lnTo>
                  <a:pt x="4228846" y="6160008"/>
                </a:lnTo>
                <a:lnTo>
                  <a:pt x="4226179" y="6150660"/>
                </a:lnTo>
                <a:lnTo>
                  <a:pt x="4226052" y="6146939"/>
                </a:lnTo>
                <a:lnTo>
                  <a:pt x="4229332" y="6138950"/>
                </a:lnTo>
                <a:lnTo>
                  <a:pt x="4234196" y="6133063"/>
                </a:lnTo>
                <a:lnTo>
                  <a:pt x="4236607" y="6125878"/>
                </a:lnTo>
                <a:lnTo>
                  <a:pt x="4232529" y="6113995"/>
                </a:lnTo>
                <a:lnTo>
                  <a:pt x="4232092" y="6096568"/>
                </a:lnTo>
                <a:lnTo>
                  <a:pt x="4232846" y="6081245"/>
                </a:lnTo>
                <a:lnTo>
                  <a:pt x="4232457" y="6066061"/>
                </a:lnTo>
                <a:lnTo>
                  <a:pt x="4228592" y="6049048"/>
                </a:lnTo>
                <a:lnTo>
                  <a:pt x="4227508" y="6031795"/>
                </a:lnTo>
                <a:lnTo>
                  <a:pt x="4226877" y="6015570"/>
                </a:lnTo>
                <a:lnTo>
                  <a:pt x="4225770" y="5999927"/>
                </a:lnTo>
                <a:lnTo>
                  <a:pt x="4223258" y="5984417"/>
                </a:lnTo>
                <a:lnTo>
                  <a:pt x="4220734" y="5949164"/>
                </a:lnTo>
                <a:lnTo>
                  <a:pt x="4219067" y="5919558"/>
                </a:lnTo>
                <a:lnTo>
                  <a:pt x="4221607" y="5895340"/>
                </a:lnTo>
                <a:lnTo>
                  <a:pt x="4218813" y="5879261"/>
                </a:lnTo>
                <a:lnTo>
                  <a:pt x="4218686" y="5876480"/>
                </a:lnTo>
                <a:lnTo>
                  <a:pt x="4216938" y="5864955"/>
                </a:lnTo>
                <a:lnTo>
                  <a:pt x="4213098" y="5846381"/>
                </a:lnTo>
                <a:lnTo>
                  <a:pt x="4215005" y="5838678"/>
                </a:lnTo>
                <a:lnTo>
                  <a:pt x="4214447" y="5827283"/>
                </a:lnTo>
                <a:lnTo>
                  <a:pt x="4215152" y="5817942"/>
                </a:lnTo>
                <a:lnTo>
                  <a:pt x="4220845" y="5816396"/>
                </a:lnTo>
                <a:lnTo>
                  <a:pt x="4218835" y="5809102"/>
                </a:lnTo>
                <a:lnTo>
                  <a:pt x="4217146" y="5803931"/>
                </a:lnTo>
                <a:lnTo>
                  <a:pt x="4217434" y="5801752"/>
                </a:lnTo>
                <a:lnTo>
                  <a:pt x="4221353" y="5803430"/>
                </a:lnTo>
                <a:lnTo>
                  <a:pt x="4220972" y="5799950"/>
                </a:lnTo>
                <a:lnTo>
                  <a:pt x="4221353" y="5797956"/>
                </a:lnTo>
                <a:lnTo>
                  <a:pt x="4222242" y="5796648"/>
                </a:lnTo>
                <a:lnTo>
                  <a:pt x="4222750" y="5796305"/>
                </a:lnTo>
                <a:lnTo>
                  <a:pt x="4213733" y="5753531"/>
                </a:lnTo>
                <a:lnTo>
                  <a:pt x="4208526" y="5731179"/>
                </a:lnTo>
                <a:lnTo>
                  <a:pt x="4208907" y="5729935"/>
                </a:lnTo>
                <a:lnTo>
                  <a:pt x="4205605" y="5719864"/>
                </a:lnTo>
                <a:lnTo>
                  <a:pt x="4204208" y="5716549"/>
                </a:lnTo>
                <a:lnTo>
                  <a:pt x="4202557" y="5713539"/>
                </a:lnTo>
                <a:lnTo>
                  <a:pt x="4200652" y="5710961"/>
                </a:lnTo>
                <a:lnTo>
                  <a:pt x="4202821" y="5691694"/>
                </a:lnTo>
                <a:lnTo>
                  <a:pt x="4201620" y="5676663"/>
                </a:lnTo>
                <a:lnTo>
                  <a:pt x="4198920" y="5660810"/>
                </a:lnTo>
                <a:lnTo>
                  <a:pt x="4196588" y="5639079"/>
                </a:lnTo>
                <a:lnTo>
                  <a:pt x="4187747" y="5617305"/>
                </a:lnTo>
                <a:lnTo>
                  <a:pt x="4181586" y="5592043"/>
                </a:lnTo>
                <a:lnTo>
                  <a:pt x="4178068" y="5565464"/>
                </a:lnTo>
                <a:lnTo>
                  <a:pt x="4177157" y="5539740"/>
                </a:lnTo>
                <a:lnTo>
                  <a:pt x="4172793" y="5522600"/>
                </a:lnTo>
                <a:lnTo>
                  <a:pt x="4171680" y="5502830"/>
                </a:lnTo>
                <a:lnTo>
                  <a:pt x="4170924" y="5481607"/>
                </a:lnTo>
                <a:lnTo>
                  <a:pt x="4167632" y="5460111"/>
                </a:lnTo>
                <a:lnTo>
                  <a:pt x="4165116" y="5433490"/>
                </a:lnTo>
                <a:lnTo>
                  <a:pt x="4161703" y="5383154"/>
                </a:lnTo>
                <a:lnTo>
                  <a:pt x="4159758" y="5357749"/>
                </a:lnTo>
                <a:lnTo>
                  <a:pt x="4162818" y="5341326"/>
                </a:lnTo>
                <a:lnTo>
                  <a:pt x="4159758" y="5323141"/>
                </a:lnTo>
                <a:lnTo>
                  <a:pt x="4154793" y="5304385"/>
                </a:lnTo>
                <a:lnTo>
                  <a:pt x="4152138" y="5286248"/>
                </a:lnTo>
                <a:lnTo>
                  <a:pt x="4147897" y="5283668"/>
                </a:lnTo>
                <a:lnTo>
                  <a:pt x="4148122" y="5273611"/>
                </a:lnTo>
                <a:lnTo>
                  <a:pt x="4147941" y="5262030"/>
                </a:lnTo>
                <a:lnTo>
                  <a:pt x="4142486" y="5254879"/>
                </a:lnTo>
                <a:lnTo>
                  <a:pt x="4142994" y="5250815"/>
                </a:lnTo>
                <a:lnTo>
                  <a:pt x="4145026" y="5241163"/>
                </a:lnTo>
                <a:lnTo>
                  <a:pt x="4144645" y="5232654"/>
                </a:lnTo>
                <a:lnTo>
                  <a:pt x="4147312" y="5230876"/>
                </a:lnTo>
                <a:lnTo>
                  <a:pt x="4148058" y="5221351"/>
                </a:lnTo>
                <a:lnTo>
                  <a:pt x="4148008" y="5213659"/>
                </a:lnTo>
                <a:lnTo>
                  <a:pt x="4147185" y="5202682"/>
                </a:lnTo>
                <a:lnTo>
                  <a:pt x="4143561" y="5185838"/>
                </a:lnTo>
                <a:lnTo>
                  <a:pt x="4143153" y="5166709"/>
                </a:lnTo>
                <a:lnTo>
                  <a:pt x="4142220" y="5146675"/>
                </a:lnTo>
                <a:lnTo>
                  <a:pt x="4137025" y="5127117"/>
                </a:lnTo>
                <a:lnTo>
                  <a:pt x="4134546" y="5116984"/>
                </a:lnTo>
                <a:lnTo>
                  <a:pt x="4132532" y="5103399"/>
                </a:lnTo>
                <a:lnTo>
                  <a:pt x="4131685" y="5090433"/>
                </a:lnTo>
                <a:lnTo>
                  <a:pt x="4132707" y="5082158"/>
                </a:lnTo>
                <a:lnTo>
                  <a:pt x="4132580" y="5075936"/>
                </a:lnTo>
                <a:lnTo>
                  <a:pt x="4130294" y="5068951"/>
                </a:lnTo>
                <a:lnTo>
                  <a:pt x="4133723" y="5065649"/>
                </a:lnTo>
                <a:lnTo>
                  <a:pt x="4134558" y="5059441"/>
                </a:lnTo>
                <a:lnTo>
                  <a:pt x="4131562" y="5044074"/>
                </a:lnTo>
                <a:lnTo>
                  <a:pt x="4133469" y="5042154"/>
                </a:lnTo>
                <a:lnTo>
                  <a:pt x="4132834" y="4962271"/>
                </a:lnTo>
                <a:lnTo>
                  <a:pt x="4129786" y="4936490"/>
                </a:lnTo>
                <a:lnTo>
                  <a:pt x="4129151" y="4932807"/>
                </a:lnTo>
                <a:lnTo>
                  <a:pt x="4120515" y="4902708"/>
                </a:lnTo>
                <a:lnTo>
                  <a:pt x="4121277" y="4901819"/>
                </a:lnTo>
                <a:lnTo>
                  <a:pt x="4122293" y="4899406"/>
                </a:lnTo>
                <a:lnTo>
                  <a:pt x="4123182" y="4889373"/>
                </a:lnTo>
                <a:lnTo>
                  <a:pt x="4119372" y="4881499"/>
                </a:lnTo>
                <a:lnTo>
                  <a:pt x="4109466" y="4843526"/>
                </a:lnTo>
                <a:lnTo>
                  <a:pt x="4097274" y="4787519"/>
                </a:lnTo>
                <a:lnTo>
                  <a:pt x="4093464" y="4779391"/>
                </a:lnTo>
                <a:lnTo>
                  <a:pt x="4090416" y="4764658"/>
                </a:lnTo>
                <a:lnTo>
                  <a:pt x="4087749" y="4716780"/>
                </a:lnTo>
                <a:lnTo>
                  <a:pt x="4088892" y="4712970"/>
                </a:lnTo>
                <a:lnTo>
                  <a:pt x="4090289" y="4709414"/>
                </a:lnTo>
                <a:lnTo>
                  <a:pt x="4092702" y="4704207"/>
                </a:lnTo>
                <a:lnTo>
                  <a:pt x="4093972" y="4695952"/>
                </a:lnTo>
                <a:lnTo>
                  <a:pt x="4096893" y="4695063"/>
                </a:lnTo>
                <a:lnTo>
                  <a:pt x="4099449" y="4686141"/>
                </a:lnTo>
                <a:lnTo>
                  <a:pt x="4100840" y="4678703"/>
                </a:lnTo>
                <a:lnTo>
                  <a:pt x="4102100" y="4667885"/>
                </a:lnTo>
                <a:lnTo>
                  <a:pt x="4101703" y="4650609"/>
                </a:lnTo>
                <a:lnTo>
                  <a:pt x="4104926" y="4632071"/>
                </a:lnTo>
                <a:lnTo>
                  <a:pt x="4107815" y="4612485"/>
                </a:lnTo>
                <a:lnTo>
                  <a:pt x="4106418" y="4592066"/>
                </a:lnTo>
                <a:lnTo>
                  <a:pt x="4105930" y="4581620"/>
                </a:lnTo>
                <a:lnTo>
                  <a:pt x="4106513" y="4567936"/>
                </a:lnTo>
                <a:lnTo>
                  <a:pt x="4108097" y="4555204"/>
                </a:lnTo>
                <a:lnTo>
                  <a:pt x="4110609" y="4547616"/>
                </a:lnTo>
                <a:lnTo>
                  <a:pt x="4111244" y="4544568"/>
                </a:lnTo>
                <a:lnTo>
                  <a:pt x="4111244" y="4541139"/>
                </a:lnTo>
                <a:lnTo>
                  <a:pt x="4111625" y="4538345"/>
                </a:lnTo>
                <a:lnTo>
                  <a:pt x="4112387" y="4536821"/>
                </a:lnTo>
                <a:lnTo>
                  <a:pt x="4112133" y="4520057"/>
                </a:lnTo>
                <a:lnTo>
                  <a:pt x="4112401" y="4512980"/>
                </a:lnTo>
                <a:lnTo>
                  <a:pt x="4112276" y="4506214"/>
                </a:lnTo>
                <a:lnTo>
                  <a:pt x="4111794" y="4499733"/>
                </a:lnTo>
                <a:lnTo>
                  <a:pt x="4110990" y="4493514"/>
                </a:lnTo>
                <a:lnTo>
                  <a:pt x="4105529" y="4471924"/>
                </a:lnTo>
                <a:lnTo>
                  <a:pt x="4100322" y="4467987"/>
                </a:lnTo>
                <a:lnTo>
                  <a:pt x="4098925" y="4453508"/>
                </a:lnTo>
                <a:lnTo>
                  <a:pt x="4092829" y="4436364"/>
                </a:lnTo>
                <a:lnTo>
                  <a:pt x="4091178" y="4429125"/>
                </a:lnTo>
                <a:lnTo>
                  <a:pt x="4091063" y="4411007"/>
                </a:lnTo>
                <a:lnTo>
                  <a:pt x="4092357" y="4358437"/>
                </a:lnTo>
                <a:lnTo>
                  <a:pt x="4093855" y="4276654"/>
                </a:lnTo>
                <a:lnTo>
                  <a:pt x="4091127" y="4229550"/>
                </a:lnTo>
                <a:lnTo>
                  <a:pt x="4088064" y="4182213"/>
                </a:lnTo>
                <a:lnTo>
                  <a:pt x="4087957" y="4136998"/>
                </a:lnTo>
                <a:lnTo>
                  <a:pt x="4094099" y="4096257"/>
                </a:lnTo>
                <a:lnTo>
                  <a:pt x="4094353" y="4052824"/>
                </a:lnTo>
                <a:lnTo>
                  <a:pt x="4078224" y="4015231"/>
                </a:lnTo>
                <a:lnTo>
                  <a:pt x="4080432" y="3980076"/>
                </a:lnTo>
                <a:lnTo>
                  <a:pt x="4086273" y="3947826"/>
                </a:lnTo>
                <a:lnTo>
                  <a:pt x="4091993" y="3905146"/>
                </a:lnTo>
                <a:lnTo>
                  <a:pt x="4093845" y="3838702"/>
                </a:lnTo>
                <a:lnTo>
                  <a:pt x="4091559" y="3700779"/>
                </a:lnTo>
                <a:lnTo>
                  <a:pt x="4084066" y="3665220"/>
                </a:lnTo>
                <a:lnTo>
                  <a:pt x="4090416" y="3652393"/>
                </a:lnTo>
                <a:lnTo>
                  <a:pt x="4089146" y="3603752"/>
                </a:lnTo>
                <a:lnTo>
                  <a:pt x="4084701" y="3521583"/>
                </a:lnTo>
                <a:lnTo>
                  <a:pt x="4073525" y="3436874"/>
                </a:lnTo>
                <a:lnTo>
                  <a:pt x="4075176" y="3414141"/>
                </a:lnTo>
                <a:lnTo>
                  <a:pt x="4071493" y="3383788"/>
                </a:lnTo>
                <a:lnTo>
                  <a:pt x="4067175" y="3381375"/>
                </a:lnTo>
                <a:lnTo>
                  <a:pt x="4058539" y="3376041"/>
                </a:lnTo>
                <a:lnTo>
                  <a:pt x="4046982" y="3307588"/>
                </a:lnTo>
                <a:lnTo>
                  <a:pt x="4026535" y="3198876"/>
                </a:lnTo>
                <a:lnTo>
                  <a:pt x="4014295" y="3145488"/>
                </a:lnTo>
                <a:lnTo>
                  <a:pt x="4009086" y="3120348"/>
                </a:lnTo>
                <a:lnTo>
                  <a:pt x="4006342" y="3094482"/>
                </a:lnTo>
                <a:lnTo>
                  <a:pt x="4001746" y="3086344"/>
                </a:lnTo>
                <a:lnTo>
                  <a:pt x="3998817" y="3077479"/>
                </a:lnTo>
                <a:lnTo>
                  <a:pt x="3998127" y="3067496"/>
                </a:lnTo>
                <a:lnTo>
                  <a:pt x="4000246" y="3056001"/>
                </a:lnTo>
                <a:lnTo>
                  <a:pt x="3993527" y="3034958"/>
                </a:lnTo>
                <a:lnTo>
                  <a:pt x="3987451" y="3020631"/>
                </a:lnTo>
                <a:lnTo>
                  <a:pt x="3983708" y="3007637"/>
                </a:lnTo>
                <a:lnTo>
                  <a:pt x="3983990" y="2990596"/>
                </a:lnTo>
                <a:lnTo>
                  <a:pt x="3973661" y="2983513"/>
                </a:lnTo>
                <a:lnTo>
                  <a:pt x="3970226" y="2977276"/>
                </a:lnTo>
                <a:lnTo>
                  <a:pt x="3971006" y="2970682"/>
                </a:lnTo>
                <a:lnTo>
                  <a:pt x="3973322" y="2962529"/>
                </a:lnTo>
                <a:lnTo>
                  <a:pt x="3973449" y="2961004"/>
                </a:lnTo>
                <a:lnTo>
                  <a:pt x="3970655" y="2959608"/>
                </a:lnTo>
                <a:lnTo>
                  <a:pt x="3968623" y="2954528"/>
                </a:lnTo>
                <a:lnTo>
                  <a:pt x="3966591" y="2938272"/>
                </a:lnTo>
                <a:lnTo>
                  <a:pt x="3966083" y="2927604"/>
                </a:lnTo>
                <a:lnTo>
                  <a:pt x="3965575" y="2924810"/>
                </a:lnTo>
                <a:lnTo>
                  <a:pt x="3964940" y="2923159"/>
                </a:lnTo>
                <a:lnTo>
                  <a:pt x="3964686" y="2923159"/>
                </a:lnTo>
                <a:lnTo>
                  <a:pt x="3961003" y="2872486"/>
                </a:lnTo>
                <a:lnTo>
                  <a:pt x="3954204" y="2861728"/>
                </a:lnTo>
                <a:lnTo>
                  <a:pt x="3949954" y="2843577"/>
                </a:lnTo>
                <a:lnTo>
                  <a:pt x="3944465" y="2829498"/>
                </a:lnTo>
                <a:lnTo>
                  <a:pt x="3933952" y="2830957"/>
                </a:lnTo>
                <a:lnTo>
                  <a:pt x="3934041" y="2818253"/>
                </a:lnTo>
                <a:lnTo>
                  <a:pt x="3934571" y="2809049"/>
                </a:lnTo>
                <a:lnTo>
                  <a:pt x="3933077" y="2805846"/>
                </a:lnTo>
                <a:lnTo>
                  <a:pt x="3927094" y="2811145"/>
                </a:lnTo>
                <a:lnTo>
                  <a:pt x="3926332" y="2805429"/>
                </a:lnTo>
                <a:lnTo>
                  <a:pt x="3924681" y="2802636"/>
                </a:lnTo>
                <a:lnTo>
                  <a:pt x="3922522" y="2801112"/>
                </a:lnTo>
                <a:lnTo>
                  <a:pt x="3921506" y="2800985"/>
                </a:lnTo>
                <a:lnTo>
                  <a:pt x="3919093" y="2760345"/>
                </a:lnTo>
                <a:lnTo>
                  <a:pt x="3917188" y="2755900"/>
                </a:lnTo>
                <a:lnTo>
                  <a:pt x="3917442" y="2728214"/>
                </a:lnTo>
                <a:lnTo>
                  <a:pt x="3916680" y="2714498"/>
                </a:lnTo>
                <a:lnTo>
                  <a:pt x="3918585" y="2709291"/>
                </a:lnTo>
                <a:lnTo>
                  <a:pt x="3919347" y="2704465"/>
                </a:lnTo>
                <a:lnTo>
                  <a:pt x="3919093" y="2698496"/>
                </a:lnTo>
                <a:lnTo>
                  <a:pt x="3916172" y="2689860"/>
                </a:lnTo>
                <a:lnTo>
                  <a:pt x="3915029" y="2688082"/>
                </a:lnTo>
                <a:lnTo>
                  <a:pt x="3916172" y="2670175"/>
                </a:lnTo>
                <a:lnTo>
                  <a:pt x="3916934" y="2664079"/>
                </a:lnTo>
                <a:lnTo>
                  <a:pt x="3918458" y="2658237"/>
                </a:lnTo>
                <a:lnTo>
                  <a:pt x="3920617" y="2652903"/>
                </a:lnTo>
                <a:lnTo>
                  <a:pt x="3912634" y="2549515"/>
                </a:lnTo>
                <a:lnTo>
                  <a:pt x="3905250" y="2463038"/>
                </a:lnTo>
                <a:lnTo>
                  <a:pt x="3903853" y="2455545"/>
                </a:lnTo>
                <a:lnTo>
                  <a:pt x="3904234" y="2451354"/>
                </a:lnTo>
                <a:lnTo>
                  <a:pt x="3902710" y="2433954"/>
                </a:lnTo>
                <a:lnTo>
                  <a:pt x="3900678" y="2427732"/>
                </a:lnTo>
                <a:lnTo>
                  <a:pt x="3900424" y="2425954"/>
                </a:lnTo>
                <a:lnTo>
                  <a:pt x="3901694" y="2422779"/>
                </a:lnTo>
                <a:lnTo>
                  <a:pt x="3901694" y="2421890"/>
                </a:lnTo>
                <a:lnTo>
                  <a:pt x="3897757" y="2402332"/>
                </a:lnTo>
                <a:lnTo>
                  <a:pt x="3898392" y="2388362"/>
                </a:lnTo>
                <a:lnTo>
                  <a:pt x="3896106" y="2364866"/>
                </a:lnTo>
                <a:lnTo>
                  <a:pt x="3894582" y="2357754"/>
                </a:lnTo>
                <a:lnTo>
                  <a:pt x="3892042" y="2327910"/>
                </a:lnTo>
                <a:lnTo>
                  <a:pt x="3891026" y="2320671"/>
                </a:lnTo>
                <a:lnTo>
                  <a:pt x="3885184" y="2308733"/>
                </a:lnTo>
                <a:lnTo>
                  <a:pt x="3883787" y="2303145"/>
                </a:lnTo>
                <a:lnTo>
                  <a:pt x="3881882" y="2296667"/>
                </a:lnTo>
                <a:lnTo>
                  <a:pt x="3875786" y="2289555"/>
                </a:lnTo>
                <a:lnTo>
                  <a:pt x="3876294" y="2288032"/>
                </a:lnTo>
                <a:lnTo>
                  <a:pt x="3876929" y="2284603"/>
                </a:lnTo>
                <a:lnTo>
                  <a:pt x="3877338" y="2276598"/>
                </a:lnTo>
                <a:lnTo>
                  <a:pt x="3876389" y="2268950"/>
                </a:lnTo>
                <a:lnTo>
                  <a:pt x="3874250" y="2262493"/>
                </a:lnTo>
                <a:lnTo>
                  <a:pt x="3871087" y="2258060"/>
                </a:lnTo>
                <a:lnTo>
                  <a:pt x="3859714" y="2238795"/>
                </a:lnTo>
                <a:lnTo>
                  <a:pt x="3851259" y="2218054"/>
                </a:lnTo>
                <a:lnTo>
                  <a:pt x="3844494" y="2196838"/>
                </a:lnTo>
                <a:lnTo>
                  <a:pt x="3838194" y="2176145"/>
                </a:lnTo>
                <a:lnTo>
                  <a:pt x="3835414" y="2159275"/>
                </a:lnTo>
                <a:lnTo>
                  <a:pt x="3836432" y="2150252"/>
                </a:lnTo>
                <a:lnTo>
                  <a:pt x="3835569" y="2141158"/>
                </a:lnTo>
                <a:lnTo>
                  <a:pt x="3827145" y="2124075"/>
                </a:lnTo>
                <a:lnTo>
                  <a:pt x="3830193" y="2115947"/>
                </a:lnTo>
                <a:lnTo>
                  <a:pt x="3829177" y="2110613"/>
                </a:lnTo>
                <a:lnTo>
                  <a:pt x="3825240" y="2103754"/>
                </a:lnTo>
                <a:lnTo>
                  <a:pt x="3824420" y="2093384"/>
                </a:lnTo>
                <a:lnTo>
                  <a:pt x="3825732" y="2084895"/>
                </a:lnTo>
                <a:lnTo>
                  <a:pt x="3825972" y="2077358"/>
                </a:lnTo>
                <a:lnTo>
                  <a:pt x="3821938" y="2069846"/>
                </a:lnTo>
                <a:lnTo>
                  <a:pt x="3812286" y="2012950"/>
                </a:lnTo>
                <a:lnTo>
                  <a:pt x="3809131" y="2004833"/>
                </a:lnTo>
                <a:lnTo>
                  <a:pt x="3805904" y="2000694"/>
                </a:lnTo>
                <a:lnTo>
                  <a:pt x="3805106" y="1995126"/>
                </a:lnTo>
                <a:lnTo>
                  <a:pt x="3809238" y="1982724"/>
                </a:lnTo>
                <a:lnTo>
                  <a:pt x="3803015" y="1929891"/>
                </a:lnTo>
                <a:lnTo>
                  <a:pt x="3809111" y="1902333"/>
                </a:lnTo>
                <a:lnTo>
                  <a:pt x="3803650" y="1885950"/>
                </a:lnTo>
                <a:lnTo>
                  <a:pt x="3801872" y="1883155"/>
                </a:lnTo>
                <a:lnTo>
                  <a:pt x="3798697" y="1869566"/>
                </a:lnTo>
                <a:lnTo>
                  <a:pt x="3781326" y="1831760"/>
                </a:lnTo>
                <a:lnTo>
                  <a:pt x="3779292" y="1795907"/>
                </a:lnTo>
                <a:lnTo>
                  <a:pt x="3771313" y="1765776"/>
                </a:lnTo>
                <a:lnTo>
                  <a:pt x="3763786" y="1733883"/>
                </a:lnTo>
                <a:lnTo>
                  <a:pt x="3763772" y="1699895"/>
                </a:lnTo>
                <a:lnTo>
                  <a:pt x="3763355" y="1682468"/>
                </a:lnTo>
                <a:lnTo>
                  <a:pt x="3760629" y="1659921"/>
                </a:lnTo>
                <a:lnTo>
                  <a:pt x="3756235" y="1639137"/>
                </a:lnTo>
                <a:lnTo>
                  <a:pt x="3750818" y="1626997"/>
                </a:lnTo>
                <a:lnTo>
                  <a:pt x="3747865" y="1611820"/>
                </a:lnTo>
                <a:lnTo>
                  <a:pt x="3745603" y="1605637"/>
                </a:lnTo>
                <a:lnTo>
                  <a:pt x="3741293" y="1601977"/>
                </a:lnTo>
                <a:lnTo>
                  <a:pt x="3737098" y="1592812"/>
                </a:lnTo>
                <a:lnTo>
                  <a:pt x="3735328" y="1566812"/>
                </a:lnTo>
                <a:lnTo>
                  <a:pt x="3731133" y="1565148"/>
                </a:lnTo>
                <a:lnTo>
                  <a:pt x="3709797" y="1502283"/>
                </a:lnTo>
                <a:lnTo>
                  <a:pt x="3710898" y="1493964"/>
                </a:lnTo>
                <a:lnTo>
                  <a:pt x="3709940" y="1485550"/>
                </a:lnTo>
                <a:lnTo>
                  <a:pt x="3707386" y="1476708"/>
                </a:lnTo>
                <a:lnTo>
                  <a:pt x="3698621" y="1453896"/>
                </a:lnTo>
                <a:lnTo>
                  <a:pt x="3702685" y="1435227"/>
                </a:lnTo>
                <a:lnTo>
                  <a:pt x="3697849" y="1429013"/>
                </a:lnTo>
                <a:lnTo>
                  <a:pt x="3702417" y="1395775"/>
                </a:lnTo>
                <a:lnTo>
                  <a:pt x="3699510" y="1380489"/>
                </a:lnTo>
                <a:lnTo>
                  <a:pt x="3697272" y="1316799"/>
                </a:lnTo>
                <a:lnTo>
                  <a:pt x="3696527" y="1278262"/>
                </a:lnTo>
                <a:lnTo>
                  <a:pt x="3696843" y="1239012"/>
                </a:lnTo>
                <a:lnTo>
                  <a:pt x="3705719" y="1197842"/>
                </a:lnTo>
                <a:lnTo>
                  <a:pt x="3704606" y="1151588"/>
                </a:lnTo>
                <a:lnTo>
                  <a:pt x="3702469" y="1106977"/>
                </a:lnTo>
                <a:lnTo>
                  <a:pt x="3708273" y="1070737"/>
                </a:lnTo>
                <a:lnTo>
                  <a:pt x="3703828" y="1004697"/>
                </a:lnTo>
                <a:lnTo>
                  <a:pt x="3697351" y="998092"/>
                </a:lnTo>
                <a:lnTo>
                  <a:pt x="3696843" y="978408"/>
                </a:lnTo>
                <a:lnTo>
                  <a:pt x="3693483" y="965991"/>
                </a:lnTo>
                <a:lnTo>
                  <a:pt x="3690034" y="951271"/>
                </a:lnTo>
                <a:lnTo>
                  <a:pt x="3688715" y="943863"/>
                </a:lnTo>
                <a:lnTo>
                  <a:pt x="3700214" y="932043"/>
                </a:lnTo>
                <a:lnTo>
                  <a:pt x="3698700" y="905017"/>
                </a:lnTo>
                <a:lnTo>
                  <a:pt x="3696448" y="881159"/>
                </a:lnTo>
                <a:lnTo>
                  <a:pt x="3705733" y="878839"/>
                </a:lnTo>
                <a:lnTo>
                  <a:pt x="3707283" y="851721"/>
                </a:lnTo>
                <a:lnTo>
                  <a:pt x="3712035" y="840676"/>
                </a:lnTo>
                <a:lnTo>
                  <a:pt x="3712430" y="829155"/>
                </a:lnTo>
                <a:lnTo>
                  <a:pt x="3700907" y="800608"/>
                </a:lnTo>
                <a:lnTo>
                  <a:pt x="3707781" y="739203"/>
                </a:lnTo>
                <a:lnTo>
                  <a:pt x="3710559" y="687990"/>
                </a:lnTo>
                <a:lnTo>
                  <a:pt x="3715909" y="639302"/>
                </a:lnTo>
                <a:lnTo>
                  <a:pt x="3730498" y="585470"/>
                </a:lnTo>
                <a:lnTo>
                  <a:pt x="3726589" y="568039"/>
                </a:lnTo>
                <a:lnTo>
                  <a:pt x="3730561" y="514794"/>
                </a:lnTo>
                <a:lnTo>
                  <a:pt x="3737677" y="454025"/>
                </a:lnTo>
                <a:lnTo>
                  <a:pt x="3743198" y="414020"/>
                </a:lnTo>
                <a:lnTo>
                  <a:pt x="3748913" y="200914"/>
                </a:lnTo>
                <a:lnTo>
                  <a:pt x="3752985" y="176343"/>
                </a:lnTo>
                <a:lnTo>
                  <a:pt x="3758057" y="125888"/>
                </a:lnTo>
                <a:lnTo>
                  <a:pt x="3762843" y="75005"/>
                </a:lnTo>
                <a:lnTo>
                  <a:pt x="3766058" y="49149"/>
                </a:lnTo>
                <a:lnTo>
                  <a:pt x="3766058" y="0"/>
                </a:lnTo>
                <a:close/>
              </a:path>
            </a:pathLst>
          </a:cu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 txBox="1"/>
          <p:nvPr>
            <p:ph type="title"/>
          </p:nvPr>
        </p:nvSpPr>
        <p:spPr>
          <a:xfrm>
            <a:off x="403325" y="2687200"/>
            <a:ext cx="3130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281940" lvl="0" marL="12700" marR="5080" rtl="0" algn="l">
              <a:lnSpc>
                <a:spcPct val="107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Grad-CAM Visualizations</a:t>
            </a:r>
            <a:endParaRPr sz="3500"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296" y="607414"/>
            <a:ext cx="4054475" cy="56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24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457200" y="1600708"/>
            <a:ext cx="8229600" cy="1292860"/>
            <a:chOff x="457200" y="1600708"/>
            <a:chExt cx="8229600" cy="1292860"/>
          </a:xfrm>
        </p:grpSpPr>
        <p:sp>
          <p:nvSpPr>
            <p:cNvPr id="212" name="Google Shape;212;p15"/>
            <p:cNvSpPr/>
            <p:nvPr/>
          </p:nvSpPr>
          <p:spPr>
            <a:xfrm>
              <a:off x="457200" y="1600708"/>
              <a:ext cx="8229600" cy="1292860"/>
            </a:xfrm>
            <a:custGeom>
              <a:rect b="b" l="l" r="r" t="t"/>
              <a:pathLst>
                <a:path extrusionOk="0" h="1292860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74"/>
                  </a:lnTo>
                  <a:lnTo>
                    <a:pt x="10160" y="1213885"/>
                  </a:lnTo>
                  <a:lnTo>
                    <a:pt x="37868" y="1254982"/>
                  </a:lnTo>
                  <a:lnTo>
                    <a:pt x="78963" y="1282696"/>
                  </a:lnTo>
                  <a:lnTo>
                    <a:pt x="129286" y="1292859"/>
                  </a:lnTo>
                  <a:lnTo>
                    <a:pt x="8100314" y="1292859"/>
                  </a:lnTo>
                  <a:lnTo>
                    <a:pt x="8150625" y="1282696"/>
                  </a:lnTo>
                  <a:lnTo>
                    <a:pt x="8191722" y="1254982"/>
                  </a:lnTo>
                  <a:lnTo>
                    <a:pt x="8219436" y="1213885"/>
                  </a:lnTo>
                  <a:lnTo>
                    <a:pt x="8229600" y="1163574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985776" y="1999970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66515" y="0"/>
                  </a:moveTo>
                  <a:lnTo>
                    <a:pt x="43295" y="1241"/>
                  </a:lnTo>
                  <a:lnTo>
                    <a:pt x="22380" y="11396"/>
                  </a:lnTo>
                  <a:lnTo>
                    <a:pt x="7497" y="28200"/>
                  </a:lnTo>
                  <a:lnTo>
                    <a:pt x="0" y="49357"/>
                  </a:lnTo>
                  <a:lnTo>
                    <a:pt x="1241" y="72574"/>
                  </a:lnTo>
                  <a:lnTo>
                    <a:pt x="11395" y="93494"/>
                  </a:lnTo>
                  <a:lnTo>
                    <a:pt x="28199" y="108378"/>
                  </a:lnTo>
                  <a:lnTo>
                    <a:pt x="49356" y="115875"/>
                  </a:lnTo>
                  <a:lnTo>
                    <a:pt x="72572" y="114630"/>
                  </a:lnTo>
                  <a:lnTo>
                    <a:pt x="87096" y="108713"/>
                  </a:lnTo>
                  <a:lnTo>
                    <a:pt x="99338" y="99341"/>
                  </a:lnTo>
                  <a:lnTo>
                    <a:pt x="108710" y="87099"/>
                  </a:lnTo>
                  <a:lnTo>
                    <a:pt x="114626" y="72574"/>
                  </a:lnTo>
                  <a:lnTo>
                    <a:pt x="204359" y="72574"/>
                  </a:lnTo>
                  <a:lnTo>
                    <a:pt x="204359" y="197004"/>
                  </a:lnTo>
                  <a:lnTo>
                    <a:pt x="160444" y="197004"/>
                  </a:lnTo>
                  <a:lnTo>
                    <a:pt x="160444" y="226281"/>
                  </a:lnTo>
                  <a:lnTo>
                    <a:pt x="277551" y="226281"/>
                  </a:lnTo>
                  <a:lnTo>
                    <a:pt x="277551" y="197004"/>
                  </a:lnTo>
                  <a:lnTo>
                    <a:pt x="233636" y="197004"/>
                  </a:lnTo>
                  <a:lnTo>
                    <a:pt x="233636" y="43297"/>
                  </a:lnTo>
                  <a:lnTo>
                    <a:pt x="114626" y="43297"/>
                  </a:lnTo>
                  <a:lnTo>
                    <a:pt x="104475" y="22380"/>
                  </a:lnTo>
                  <a:lnTo>
                    <a:pt x="87673" y="7497"/>
                  </a:lnTo>
                  <a:lnTo>
                    <a:pt x="6651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985776" y="1999970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233636" y="197004"/>
                  </a:moveTo>
                  <a:lnTo>
                    <a:pt x="233636" y="43297"/>
                  </a:lnTo>
                  <a:lnTo>
                    <a:pt x="114626" y="43297"/>
                  </a:lnTo>
                  <a:lnTo>
                    <a:pt x="104475" y="22380"/>
                  </a:lnTo>
                  <a:lnTo>
                    <a:pt x="87673" y="7497"/>
                  </a:lnTo>
                  <a:lnTo>
                    <a:pt x="66515" y="0"/>
                  </a:lnTo>
                  <a:lnTo>
                    <a:pt x="43295" y="1241"/>
                  </a:lnTo>
                  <a:lnTo>
                    <a:pt x="22380" y="11396"/>
                  </a:lnTo>
                  <a:lnTo>
                    <a:pt x="7497" y="28200"/>
                  </a:lnTo>
                  <a:lnTo>
                    <a:pt x="0" y="49357"/>
                  </a:lnTo>
                  <a:lnTo>
                    <a:pt x="1241" y="72574"/>
                  </a:lnTo>
                  <a:lnTo>
                    <a:pt x="11395" y="93494"/>
                  </a:lnTo>
                  <a:lnTo>
                    <a:pt x="28199" y="108378"/>
                  </a:lnTo>
                  <a:lnTo>
                    <a:pt x="49356" y="115875"/>
                  </a:lnTo>
                  <a:lnTo>
                    <a:pt x="72572" y="114630"/>
                  </a:lnTo>
                  <a:lnTo>
                    <a:pt x="87096" y="108713"/>
                  </a:lnTo>
                  <a:lnTo>
                    <a:pt x="99338" y="99341"/>
                  </a:lnTo>
                  <a:lnTo>
                    <a:pt x="108710" y="87099"/>
                  </a:lnTo>
                  <a:lnTo>
                    <a:pt x="114626" y="72574"/>
                  </a:lnTo>
                  <a:lnTo>
                    <a:pt x="204359" y="72574"/>
                  </a:lnTo>
                  <a:lnTo>
                    <a:pt x="204359" y="197004"/>
                  </a:lnTo>
                  <a:lnTo>
                    <a:pt x="160444" y="197004"/>
                  </a:lnTo>
                  <a:lnTo>
                    <a:pt x="160444" y="226281"/>
                  </a:lnTo>
                  <a:lnTo>
                    <a:pt x="277551" y="226281"/>
                  </a:lnTo>
                  <a:lnTo>
                    <a:pt x="277551" y="197004"/>
                  </a:lnTo>
                  <a:lnTo>
                    <a:pt x="233636" y="197004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146221" y="2270169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117106" y="0"/>
                  </a:moveTo>
                  <a:lnTo>
                    <a:pt x="0" y="0"/>
                  </a:lnTo>
                  <a:lnTo>
                    <a:pt x="0" y="29277"/>
                  </a:lnTo>
                  <a:lnTo>
                    <a:pt x="43914" y="29277"/>
                  </a:lnTo>
                  <a:lnTo>
                    <a:pt x="43914" y="182984"/>
                  </a:lnTo>
                  <a:lnTo>
                    <a:pt x="162924" y="182984"/>
                  </a:lnTo>
                  <a:lnTo>
                    <a:pt x="173079" y="203904"/>
                  </a:lnTo>
                  <a:lnTo>
                    <a:pt x="189883" y="218788"/>
                  </a:lnTo>
                  <a:lnTo>
                    <a:pt x="211042" y="226285"/>
                  </a:lnTo>
                  <a:lnTo>
                    <a:pt x="234261" y="225040"/>
                  </a:lnTo>
                  <a:lnTo>
                    <a:pt x="255177" y="214889"/>
                  </a:lnTo>
                  <a:lnTo>
                    <a:pt x="270060" y="198086"/>
                  </a:lnTo>
                  <a:lnTo>
                    <a:pt x="277557" y="176927"/>
                  </a:lnTo>
                  <a:lnTo>
                    <a:pt x="276316" y="153707"/>
                  </a:lnTo>
                  <a:lnTo>
                    <a:pt x="268390" y="135929"/>
                  </a:lnTo>
                  <a:lnTo>
                    <a:pt x="255461" y="122041"/>
                  </a:lnTo>
                  <a:lnTo>
                    <a:pt x="238774" y="113007"/>
                  </a:lnTo>
                  <a:lnTo>
                    <a:pt x="219574" y="109790"/>
                  </a:lnTo>
                  <a:lnTo>
                    <a:pt x="200403" y="113027"/>
                  </a:lnTo>
                  <a:lnTo>
                    <a:pt x="183745" y="122066"/>
                  </a:lnTo>
                  <a:lnTo>
                    <a:pt x="170838" y="135947"/>
                  </a:lnTo>
                  <a:lnTo>
                    <a:pt x="162924" y="153707"/>
                  </a:lnTo>
                  <a:lnTo>
                    <a:pt x="73191" y="153707"/>
                  </a:lnTo>
                  <a:lnTo>
                    <a:pt x="73191" y="29277"/>
                  </a:lnTo>
                  <a:lnTo>
                    <a:pt x="117106" y="29277"/>
                  </a:lnTo>
                  <a:lnTo>
                    <a:pt x="11710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146221" y="2270169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219574" y="109790"/>
                  </a:moveTo>
                  <a:lnTo>
                    <a:pt x="200403" y="113027"/>
                  </a:lnTo>
                  <a:lnTo>
                    <a:pt x="183745" y="122066"/>
                  </a:lnTo>
                  <a:lnTo>
                    <a:pt x="170838" y="135947"/>
                  </a:lnTo>
                  <a:lnTo>
                    <a:pt x="162924" y="153707"/>
                  </a:lnTo>
                  <a:lnTo>
                    <a:pt x="73191" y="153707"/>
                  </a:lnTo>
                  <a:lnTo>
                    <a:pt x="73191" y="29277"/>
                  </a:lnTo>
                  <a:lnTo>
                    <a:pt x="117106" y="29277"/>
                  </a:lnTo>
                  <a:lnTo>
                    <a:pt x="117106" y="0"/>
                  </a:lnTo>
                  <a:lnTo>
                    <a:pt x="0" y="0"/>
                  </a:lnTo>
                  <a:lnTo>
                    <a:pt x="0" y="29277"/>
                  </a:lnTo>
                  <a:lnTo>
                    <a:pt x="43914" y="29277"/>
                  </a:lnTo>
                  <a:lnTo>
                    <a:pt x="43914" y="182984"/>
                  </a:lnTo>
                  <a:lnTo>
                    <a:pt x="162924" y="182984"/>
                  </a:lnTo>
                  <a:lnTo>
                    <a:pt x="173079" y="203904"/>
                  </a:lnTo>
                  <a:lnTo>
                    <a:pt x="189883" y="218788"/>
                  </a:lnTo>
                  <a:lnTo>
                    <a:pt x="211042" y="226285"/>
                  </a:lnTo>
                  <a:lnTo>
                    <a:pt x="234261" y="225040"/>
                  </a:lnTo>
                  <a:lnTo>
                    <a:pt x="255177" y="214889"/>
                  </a:lnTo>
                  <a:lnTo>
                    <a:pt x="270060" y="198086"/>
                  </a:lnTo>
                  <a:lnTo>
                    <a:pt x="277557" y="176927"/>
                  </a:lnTo>
                  <a:lnTo>
                    <a:pt x="276316" y="153707"/>
                  </a:lnTo>
                  <a:lnTo>
                    <a:pt x="268390" y="135929"/>
                  </a:lnTo>
                  <a:lnTo>
                    <a:pt x="255461" y="122041"/>
                  </a:lnTo>
                  <a:lnTo>
                    <a:pt x="238774" y="113007"/>
                  </a:lnTo>
                  <a:lnTo>
                    <a:pt x="219574" y="10979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848271" y="1891690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457200" y="3216782"/>
            <a:ext cx="8229600" cy="1292860"/>
            <a:chOff x="457200" y="3216782"/>
            <a:chExt cx="8229600" cy="1292860"/>
          </a:xfrm>
        </p:grpSpPr>
        <p:sp>
          <p:nvSpPr>
            <p:cNvPr id="219" name="Google Shape;219;p15"/>
            <p:cNvSpPr/>
            <p:nvPr/>
          </p:nvSpPr>
          <p:spPr>
            <a:xfrm>
              <a:off x="457200" y="3216782"/>
              <a:ext cx="8229600" cy="1292860"/>
            </a:xfrm>
            <a:custGeom>
              <a:rect b="b" l="l" r="r" t="t"/>
              <a:pathLst>
                <a:path extrusionOk="0" h="1292860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73"/>
                  </a:lnTo>
                  <a:lnTo>
                    <a:pt x="10160" y="1213885"/>
                  </a:lnTo>
                  <a:lnTo>
                    <a:pt x="37868" y="1254982"/>
                  </a:lnTo>
                  <a:lnTo>
                    <a:pt x="78963" y="1282696"/>
                  </a:lnTo>
                  <a:lnTo>
                    <a:pt x="129286" y="1292859"/>
                  </a:lnTo>
                  <a:lnTo>
                    <a:pt x="8100314" y="1292859"/>
                  </a:lnTo>
                  <a:lnTo>
                    <a:pt x="8150625" y="1282696"/>
                  </a:lnTo>
                  <a:lnTo>
                    <a:pt x="8191722" y="1254982"/>
                  </a:lnTo>
                  <a:lnTo>
                    <a:pt x="8219436" y="1213885"/>
                  </a:lnTo>
                  <a:lnTo>
                    <a:pt x="8229600" y="1163573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955923" y="3572734"/>
              <a:ext cx="497840" cy="584200"/>
            </a:xfrm>
            <a:custGeom>
              <a:rect b="b" l="l" r="r" t="t"/>
              <a:pathLst>
                <a:path extrusionOk="0" h="584200" w="497840">
                  <a:moveTo>
                    <a:pt x="243183" y="0"/>
                  </a:moveTo>
                  <a:lnTo>
                    <a:pt x="196697" y="0"/>
                  </a:lnTo>
                  <a:lnTo>
                    <a:pt x="150985" y="10159"/>
                  </a:lnTo>
                  <a:lnTo>
                    <a:pt x="107591" y="30479"/>
                  </a:lnTo>
                  <a:lnTo>
                    <a:pt x="69420" y="58419"/>
                  </a:lnTo>
                  <a:lnTo>
                    <a:pt x="38838" y="92709"/>
                  </a:lnTo>
                  <a:lnTo>
                    <a:pt x="16582" y="133349"/>
                  </a:lnTo>
                  <a:lnTo>
                    <a:pt x="3390" y="179069"/>
                  </a:lnTo>
                  <a:lnTo>
                    <a:pt x="0" y="226059"/>
                  </a:lnTo>
                  <a:lnTo>
                    <a:pt x="5775" y="276859"/>
                  </a:lnTo>
                  <a:lnTo>
                    <a:pt x="22597" y="323849"/>
                  </a:lnTo>
                  <a:lnTo>
                    <a:pt x="49713" y="367029"/>
                  </a:lnTo>
                  <a:lnTo>
                    <a:pt x="86366" y="401319"/>
                  </a:lnTo>
                  <a:lnTo>
                    <a:pt x="86366" y="584199"/>
                  </a:lnTo>
                  <a:lnTo>
                    <a:pt x="317651" y="584200"/>
                  </a:lnTo>
                  <a:lnTo>
                    <a:pt x="317651" y="497840"/>
                  </a:lnTo>
                  <a:lnTo>
                    <a:pt x="353515" y="497840"/>
                  </a:lnTo>
                  <a:lnTo>
                    <a:pt x="401890" y="482600"/>
                  </a:lnTo>
                  <a:lnTo>
                    <a:pt x="433477" y="443230"/>
                  </a:lnTo>
                  <a:lnTo>
                    <a:pt x="439881" y="410210"/>
                  </a:lnTo>
                  <a:lnTo>
                    <a:pt x="439881" y="367030"/>
                  </a:lnTo>
                  <a:lnTo>
                    <a:pt x="472085" y="367030"/>
                  </a:lnTo>
                  <a:lnTo>
                    <a:pt x="485443" y="361950"/>
                  </a:lnTo>
                  <a:lnTo>
                    <a:pt x="494958" y="350520"/>
                  </a:lnTo>
                  <a:lnTo>
                    <a:pt x="496284" y="342900"/>
                  </a:lnTo>
                  <a:lnTo>
                    <a:pt x="139064" y="342899"/>
                  </a:lnTo>
                  <a:lnTo>
                    <a:pt x="134901" y="311149"/>
                  </a:lnTo>
                  <a:lnTo>
                    <a:pt x="125523" y="294639"/>
                  </a:lnTo>
                  <a:lnTo>
                    <a:pt x="115596" y="287019"/>
                  </a:lnTo>
                  <a:lnTo>
                    <a:pt x="109787" y="284479"/>
                  </a:lnTo>
                  <a:lnTo>
                    <a:pt x="98877" y="280669"/>
                  </a:lnTo>
                  <a:lnTo>
                    <a:pt x="85085" y="270509"/>
                  </a:lnTo>
                  <a:lnTo>
                    <a:pt x="72116" y="256539"/>
                  </a:lnTo>
                  <a:lnTo>
                    <a:pt x="63676" y="236219"/>
                  </a:lnTo>
                  <a:lnTo>
                    <a:pt x="62944" y="233679"/>
                  </a:lnTo>
                  <a:lnTo>
                    <a:pt x="62944" y="231139"/>
                  </a:lnTo>
                  <a:lnTo>
                    <a:pt x="56083" y="215899"/>
                  </a:lnTo>
                  <a:lnTo>
                    <a:pt x="54161" y="200659"/>
                  </a:lnTo>
                  <a:lnTo>
                    <a:pt x="57180" y="185419"/>
                  </a:lnTo>
                  <a:lnTo>
                    <a:pt x="65140" y="171449"/>
                  </a:lnTo>
                  <a:lnTo>
                    <a:pt x="63676" y="166369"/>
                  </a:lnTo>
                  <a:lnTo>
                    <a:pt x="62944" y="161289"/>
                  </a:lnTo>
                  <a:lnTo>
                    <a:pt x="62944" y="156209"/>
                  </a:lnTo>
                  <a:lnTo>
                    <a:pt x="65941" y="139699"/>
                  </a:lnTo>
                  <a:lnTo>
                    <a:pt x="74289" y="125729"/>
                  </a:lnTo>
                  <a:lnTo>
                    <a:pt x="87029" y="114299"/>
                  </a:lnTo>
                  <a:lnTo>
                    <a:pt x="103200" y="107949"/>
                  </a:lnTo>
                  <a:lnTo>
                    <a:pt x="110736" y="93979"/>
                  </a:lnTo>
                  <a:lnTo>
                    <a:pt x="121772" y="83819"/>
                  </a:lnTo>
                  <a:lnTo>
                    <a:pt x="135415" y="76199"/>
                  </a:lnTo>
                  <a:lnTo>
                    <a:pt x="150774" y="74929"/>
                  </a:lnTo>
                  <a:lnTo>
                    <a:pt x="163933" y="74929"/>
                  </a:lnTo>
                  <a:lnTo>
                    <a:pt x="169724" y="69849"/>
                  </a:lnTo>
                  <a:lnTo>
                    <a:pt x="178129" y="63499"/>
                  </a:lnTo>
                  <a:lnTo>
                    <a:pt x="187496" y="60959"/>
                  </a:lnTo>
                  <a:lnTo>
                    <a:pt x="197617" y="58420"/>
                  </a:lnTo>
                  <a:lnTo>
                    <a:pt x="370460" y="58420"/>
                  </a:lnTo>
                  <a:lnTo>
                    <a:pt x="332289" y="30480"/>
                  </a:lnTo>
                  <a:lnTo>
                    <a:pt x="288895" y="10160"/>
                  </a:lnTo>
                  <a:lnTo>
                    <a:pt x="243183" y="0"/>
                  </a:lnTo>
                  <a:close/>
                </a:path>
                <a:path extrusionOk="0" h="584200" w="497840">
                  <a:moveTo>
                    <a:pt x="159603" y="237489"/>
                  </a:moveTo>
                  <a:lnTo>
                    <a:pt x="133940" y="237489"/>
                  </a:lnTo>
                  <a:lnTo>
                    <a:pt x="138332" y="241299"/>
                  </a:lnTo>
                  <a:lnTo>
                    <a:pt x="147115" y="246379"/>
                  </a:lnTo>
                  <a:lnTo>
                    <a:pt x="154434" y="251459"/>
                  </a:lnTo>
                  <a:lnTo>
                    <a:pt x="172449" y="287020"/>
                  </a:lnTo>
                  <a:lnTo>
                    <a:pt x="172539" y="288290"/>
                  </a:lnTo>
                  <a:lnTo>
                    <a:pt x="172629" y="289560"/>
                  </a:lnTo>
                  <a:lnTo>
                    <a:pt x="172732" y="342900"/>
                  </a:lnTo>
                  <a:lnTo>
                    <a:pt x="185906" y="342900"/>
                  </a:lnTo>
                  <a:lnTo>
                    <a:pt x="185849" y="288290"/>
                  </a:lnTo>
                  <a:lnTo>
                    <a:pt x="184995" y="276860"/>
                  </a:lnTo>
                  <a:lnTo>
                    <a:pt x="184900" y="275590"/>
                  </a:lnTo>
                  <a:lnTo>
                    <a:pt x="181892" y="262890"/>
                  </a:lnTo>
                  <a:lnTo>
                    <a:pt x="175659" y="252730"/>
                  </a:lnTo>
                  <a:lnTo>
                    <a:pt x="170582" y="247649"/>
                  </a:lnTo>
                  <a:lnTo>
                    <a:pt x="165229" y="242569"/>
                  </a:lnTo>
                  <a:lnTo>
                    <a:pt x="159603" y="237489"/>
                  </a:lnTo>
                  <a:close/>
                </a:path>
                <a:path extrusionOk="0" h="584200" w="497840">
                  <a:moveTo>
                    <a:pt x="374991" y="63500"/>
                  </a:moveTo>
                  <a:lnTo>
                    <a:pt x="267675" y="63500"/>
                  </a:lnTo>
                  <a:lnTo>
                    <a:pt x="278859" y="64770"/>
                  </a:lnTo>
                  <a:lnTo>
                    <a:pt x="289655" y="69850"/>
                  </a:lnTo>
                  <a:lnTo>
                    <a:pt x="298804" y="76200"/>
                  </a:lnTo>
                  <a:lnTo>
                    <a:pt x="306032" y="85090"/>
                  </a:lnTo>
                  <a:lnTo>
                    <a:pt x="311064" y="96520"/>
                  </a:lnTo>
                  <a:lnTo>
                    <a:pt x="313991" y="96520"/>
                  </a:lnTo>
                  <a:lnTo>
                    <a:pt x="360205" y="125730"/>
                  </a:lnTo>
                  <a:lnTo>
                    <a:pt x="364494" y="147320"/>
                  </a:lnTo>
                  <a:lnTo>
                    <a:pt x="375690" y="156210"/>
                  </a:lnTo>
                  <a:lnTo>
                    <a:pt x="383798" y="167640"/>
                  </a:lnTo>
                  <a:lnTo>
                    <a:pt x="388475" y="180340"/>
                  </a:lnTo>
                  <a:lnTo>
                    <a:pt x="388968" y="187960"/>
                  </a:lnTo>
                  <a:lnTo>
                    <a:pt x="389050" y="189230"/>
                  </a:lnTo>
                  <a:lnTo>
                    <a:pt x="389132" y="190500"/>
                  </a:lnTo>
                  <a:lnTo>
                    <a:pt x="389214" y="191770"/>
                  </a:lnTo>
                  <a:lnTo>
                    <a:pt x="389297" y="193040"/>
                  </a:lnTo>
                  <a:lnTo>
                    <a:pt x="389379" y="194310"/>
                  </a:lnTo>
                  <a:lnTo>
                    <a:pt x="382037" y="212090"/>
                  </a:lnTo>
                  <a:lnTo>
                    <a:pt x="369617" y="227330"/>
                  </a:lnTo>
                  <a:lnTo>
                    <a:pt x="353355" y="236220"/>
                  </a:lnTo>
                  <a:lnTo>
                    <a:pt x="334485" y="238760"/>
                  </a:lnTo>
                  <a:lnTo>
                    <a:pt x="269345" y="238760"/>
                  </a:lnTo>
                  <a:lnTo>
                    <a:pt x="249720" y="243840"/>
                  </a:lnTo>
                  <a:lnTo>
                    <a:pt x="233664" y="254000"/>
                  </a:lnTo>
                  <a:lnTo>
                    <a:pt x="222822" y="269240"/>
                  </a:lnTo>
                  <a:lnTo>
                    <a:pt x="218842" y="289560"/>
                  </a:lnTo>
                  <a:lnTo>
                    <a:pt x="218842" y="342900"/>
                  </a:lnTo>
                  <a:lnTo>
                    <a:pt x="496284" y="342900"/>
                  </a:lnTo>
                  <a:lnTo>
                    <a:pt x="497611" y="335280"/>
                  </a:lnTo>
                  <a:lnTo>
                    <a:pt x="490383" y="316230"/>
                  </a:lnTo>
                  <a:lnTo>
                    <a:pt x="439881" y="228600"/>
                  </a:lnTo>
                  <a:lnTo>
                    <a:pt x="439881" y="226060"/>
                  </a:lnTo>
                  <a:lnTo>
                    <a:pt x="436949" y="185420"/>
                  </a:lnTo>
                  <a:lnTo>
                    <a:pt x="436857" y="184150"/>
                  </a:lnTo>
                  <a:lnTo>
                    <a:pt x="436766" y="182880"/>
                  </a:lnTo>
                  <a:lnTo>
                    <a:pt x="436674" y="181610"/>
                  </a:lnTo>
                  <a:lnTo>
                    <a:pt x="436582" y="180340"/>
                  </a:lnTo>
                  <a:lnTo>
                    <a:pt x="436491" y="179070"/>
                  </a:lnTo>
                  <a:lnTo>
                    <a:pt x="423299" y="133350"/>
                  </a:lnTo>
                  <a:lnTo>
                    <a:pt x="401042" y="92710"/>
                  </a:lnTo>
                  <a:lnTo>
                    <a:pt x="374991" y="63500"/>
                  </a:lnTo>
                  <a:close/>
                </a:path>
                <a:path extrusionOk="0" h="584200" w="497840">
                  <a:moveTo>
                    <a:pt x="96612" y="142239"/>
                  </a:moveTo>
                  <a:lnTo>
                    <a:pt x="93685" y="142239"/>
                  </a:lnTo>
                  <a:lnTo>
                    <a:pt x="89293" y="147319"/>
                  </a:lnTo>
                  <a:lnTo>
                    <a:pt x="87829" y="149859"/>
                  </a:lnTo>
                  <a:lnTo>
                    <a:pt x="89293" y="152399"/>
                  </a:lnTo>
                  <a:lnTo>
                    <a:pt x="90551" y="160019"/>
                  </a:lnTo>
                  <a:lnTo>
                    <a:pt x="115642" y="194309"/>
                  </a:lnTo>
                  <a:lnTo>
                    <a:pt x="116717" y="201929"/>
                  </a:lnTo>
                  <a:lnTo>
                    <a:pt x="118753" y="209549"/>
                  </a:lnTo>
                  <a:lnTo>
                    <a:pt x="121612" y="217169"/>
                  </a:lnTo>
                  <a:lnTo>
                    <a:pt x="125157" y="223519"/>
                  </a:lnTo>
                  <a:lnTo>
                    <a:pt x="120034" y="231139"/>
                  </a:lnTo>
                  <a:lnTo>
                    <a:pt x="113446" y="236219"/>
                  </a:lnTo>
                  <a:lnTo>
                    <a:pt x="106127" y="240029"/>
                  </a:lnTo>
                  <a:lnTo>
                    <a:pt x="103932" y="241299"/>
                  </a:lnTo>
                  <a:lnTo>
                    <a:pt x="102468" y="245109"/>
                  </a:lnTo>
                  <a:lnTo>
                    <a:pt x="101736" y="247649"/>
                  </a:lnTo>
                  <a:lnTo>
                    <a:pt x="101736" y="250189"/>
                  </a:lnTo>
                  <a:lnTo>
                    <a:pt x="103200" y="252729"/>
                  </a:lnTo>
                  <a:lnTo>
                    <a:pt x="109055" y="256539"/>
                  </a:lnTo>
                  <a:lnTo>
                    <a:pt x="111983" y="256539"/>
                  </a:lnTo>
                  <a:lnTo>
                    <a:pt x="114178" y="253999"/>
                  </a:lnTo>
                  <a:lnTo>
                    <a:pt x="119531" y="250189"/>
                  </a:lnTo>
                  <a:lnTo>
                    <a:pt x="124608" y="246379"/>
                  </a:lnTo>
                  <a:lnTo>
                    <a:pt x="129411" y="241299"/>
                  </a:lnTo>
                  <a:lnTo>
                    <a:pt x="133940" y="237489"/>
                  </a:lnTo>
                  <a:lnTo>
                    <a:pt x="159603" y="237489"/>
                  </a:lnTo>
                  <a:lnTo>
                    <a:pt x="141991" y="226059"/>
                  </a:lnTo>
                  <a:lnTo>
                    <a:pt x="135404" y="217169"/>
                  </a:lnTo>
                  <a:lnTo>
                    <a:pt x="132476" y="209549"/>
                  </a:lnTo>
                  <a:lnTo>
                    <a:pt x="139178" y="207009"/>
                  </a:lnTo>
                  <a:lnTo>
                    <a:pt x="146017" y="205739"/>
                  </a:lnTo>
                  <a:lnTo>
                    <a:pt x="163949" y="205739"/>
                  </a:lnTo>
                  <a:lnTo>
                    <a:pt x="167608" y="203199"/>
                  </a:lnTo>
                  <a:lnTo>
                    <a:pt x="167608" y="198119"/>
                  </a:lnTo>
                  <a:lnTo>
                    <a:pt x="168340" y="194309"/>
                  </a:lnTo>
                  <a:lnTo>
                    <a:pt x="167364" y="193039"/>
                  </a:lnTo>
                  <a:lnTo>
                    <a:pt x="128085" y="193039"/>
                  </a:lnTo>
                  <a:lnTo>
                    <a:pt x="128085" y="189229"/>
                  </a:lnTo>
                  <a:lnTo>
                    <a:pt x="127353" y="189229"/>
                  </a:lnTo>
                  <a:lnTo>
                    <a:pt x="126621" y="182879"/>
                  </a:lnTo>
                  <a:lnTo>
                    <a:pt x="128218" y="175259"/>
                  </a:lnTo>
                  <a:lnTo>
                    <a:pt x="114178" y="175259"/>
                  </a:lnTo>
                  <a:lnTo>
                    <a:pt x="104663" y="149859"/>
                  </a:lnTo>
                  <a:lnTo>
                    <a:pt x="103932" y="147319"/>
                  </a:lnTo>
                  <a:lnTo>
                    <a:pt x="101736" y="144779"/>
                  </a:lnTo>
                  <a:lnTo>
                    <a:pt x="99540" y="143509"/>
                  </a:lnTo>
                  <a:lnTo>
                    <a:pt x="96612" y="142239"/>
                  </a:lnTo>
                  <a:close/>
                </a:path>
                <a:path extrusionOk="0" h="584200" w="497840">
                  <a:moveTo>
                    <a:pt x="272336" y="147320"/>
                  </a:moveTo>
                  <a:lnTo>
                    <a:pt x="248119" y="147320"/>
                  </a:lnTo>
                  <a:lnTo>
                    <a:pt x="255793" y="156210"/>
                  </a:lnTo>
                  <a:lnTo>
                    <a:pt x="264496" y="162560"/>
                  </a:lnTo>
                  <a:lnTo>
                    <a:pt x="274159" y="167640"/>
                  </a:lnTo>
                  <a:lnTo>
                    <a:pt x="284715" y="171450"/>
                  </a:lnTo>
                  <a:lnTo>
                    <a:pt x="298461" y="179070"/>
                  </a:lnTo>
                  <a:lnTo>
                    <a:pt x="310149" y="187960"/>
                  </a:lnTo>
                  <a:lnTo>
                    <a:pt x="318269" y="199390"/>
                  </a:lnTo>
                  <a:lnTo>
                    <a:pt x="321311" y="213360"/>
                  </a:lnTo>
                  <a:lnTo>
                    <a:pt x="321311" y="217170"/>
                  </a:lnTo>
                  <a:lnTo>
                    <a:pt x="322774" y="219710"/>
                  </a:lnTo>
                  <a:lnTo>
                    <a:pt x="324970" y="222250"/>
                  </a:lnTo>
                  <a:lnTo>
                    <a:pt x="327898" y="223520"/>
                  </a:lnTo>
                  <a:lnTo>
                    <a:pt x="330825" y="223520"/>
                  </a:lnTo>
                  <a:lnTo>
                    <a:pt x="336681" y="219710"/>
                  </a:lnTo>
                  <a:lnTo>
                    <a:pt x="338145" y="217170"/>
                  </a:lnTo>
                  <a:lnTo>
                    <a:pt x="337413" y="213360"/>
                  </a:lnTo>
                  <a:lnTo>
                    <a:pt x="336075" y="201930"/>
                  </a:lnTo>
                  <a:lnTo>
                    <a:pt x="332198" y="191770"/>
                  </a:lnTo>
                  <a:lnTo>
                    <a:pt x="325988" y="181610"/>
                  </a:lnTo>
                  <a:lnTo>
                    <a:pt x="317651" y="173990"/>
                  </a:lnTo>
                  <a:lnTo>
                    <a:pt x="325050" y="172720"/>
                  </a:lnTo>
                  <a:lnTo>
                    <a:pt x="331832" y="168910"/>
                  </a:lnTo>
                  <a:lnTo>
                    <a:pt x="337927" y="165100"/>
                  </a:lnTo>
                  <a:lnTo>
                    <a:pt x="343268" y="160020"/>
                  </a:lnTo>
                  <a:lnTo>
                    <a:pt x="346196" y="156210"/>
                  </a:lnTo>
                  <a:lnTo>
                    <a:pt x="293372" y="156210"/>
                  </a:lnTo>
                  <a:lnTo>
                    <a:pt x="283342" y="152400"/>
                  </a:lnTo>
                  <a:lnTo>
                    <a:pt x="273999" y="148590"/>
                  </a:lnTo>
                  <a:lnTo>
                    <a:pt x="272336" y="147320"/>
                  </a:lnTo>
                  <a:close/>
                </a:path>
                <a:path extrusionOk="0" h="584200" w="497840">
                  <a:moveTo>
                    <a:pt x="271334" y="139700"/>
                  </a:moveTo>
                  <a:lnTo>
                    <a:pt x="179319" y="139699"/>
                  </a:lnTo>
                  <a:lnTo>
                    <a:pt x="185174" y="140970"/>
                  </a:lnTo>
                  <a:lnTo>
                    <a:pt x="188834" y="142240"/>
                  </a:lnTo>
                  <a:lnTo>
                    <a:pt x="203472" y="173990"/>
                  </a:lnTo>
                  <a:lnTo>
                    <a:pt x="202111" y="181610"/>
                  </a:lnTo>
                  <a:lnTo>
                    <a:pt x="199172" y="189230"/>
                  </a:lnTo>
                  <a:lnTo>
                    <a:pt x="194723" y="195580"/>
                  </a:lnTo>
                  <a:lnTo>
                    <a:pt x="188834" y="201930"/>
                  </a:lnTo>
                  <a:lnTo>
                    <a:pt x="185906" y="204470"/>
                  </a:lnTo>
                  <a:lnTo>
                    <a:pt x="185174" y="209550"/>
                  </a:lnTo>
                  <a:lnTo>
                    <a:pt x="191030" y="217170"/>
                  </a:lnTo>
                  <a:lnTo>
                    <a:pt x="195421" y="217170"/>
                  </a:lnTo>
                  <a:lnTo>
                    <a:pt x="199081" y="214630"/>
                  </a:lnTo>
                  <a:lnTo>
                    <a:pt x="204204" y="209550"/>
                  </a:lnTo>
                  <a:lnTo>
                    <a:pt x="208595" y="204470"/>
                  </a:lnTo>
                  <a:lnTo>
                    <a:pt x="211523" y="199390"/>
                  </a:lnTo>
                  <a:lnTo>
                    <a:pt x="212255" y="199390"/>
                  </a:lnTo>
                  <a:lnTo>
                    <a:pt x="251047" y="185420"/>
                  </a:lnTo>
                  <a:lnTo>
                    <a:pt x="251779" y="182880"/>
                  </a:lnTo>
                  <a:lnTo>
                    <a:pt x="218110" y="182880"/>
                  </a:lnTo>
                  <a:lnTo>
                    <a:pt x="218842" y="180340"/>
                  </a:lnTo>
                  <a:lnTo>
                    <a:pt x="219574" y="176530"/>
                  </a:lnTo>
                  <a:lnTo>
                    <a:pt x="219689" y="168910"/>
                  </a:lnTo>
                  <a:lnTo>
                    <a:pt x="219711" y="167640"/>
                  </a:lnTo>
                  <a:lnTo>
                    <a:pt x="219025" y="161290"/>
                  </a:lnTo>
                  <a:lnTo>
                    <a:pt x="217516" y="153670"/>
                  </a:lnTo>
                  <a:lnTo>
                    <a:pt x="215183" y="147320"/>
                  </a:lnTo>
                  <a:lnTo>
                    <a:pt x="272336" y="147320"/>
                  </a:lnTo>
                  <a:lnTo>
                    <a:pt x="265685" y="142240"/>
                  </a:lnTo>
                  <a:lnTo>
                    <a:pt x="271334" y="139700"/>
                  </a:lnTo>
                  <a:close/>
                </a:path>
                <a:path extrusionOk="0" h="584200" w="497840">
                  <a:moveTo>
                    <a:pt x="153404" y="187959"/>
                  </a:moveTo>
                  <a:lnTo>
                    <a:pt x="136433" y="190499"/>
                  </a:lnTo>
                  <a:lnTo>
                    <a:pt x="128085" y="193039"/>
                  </a:lnTo>
                  <a:lnTo>
                    <a:pt x="167364" y="193039"/>
                  </a:lnTo>
                  <a:lnTo>
                    <a:pt x="165412" y="190499"/>
                  </a:lnTo>
                  <a:lnTo>
                    <a:pt x="161753" y="189229"/>
                  </a:lnTo>
                  <a:lnTo>
                    <a:pt x="153404" y="187959"/>
                  </a:lnTo>
                  <a:close/>
                </a:path>
                <a:path extrusionOk="0" h="584200" w="497840">
                  <a:moveTo>
                    <a:pt x="242996" y="172720"/>
                  </a:moveTo>
                  <a:lnTo>
                    <a:pt x="239336" y="175260"/>
                  </a:lnTo>
                  <a:lnTo>
                    <a:pt x="232749" y="179070"/>
                  </a:lnTo>
                  <a:lnTo>
                    <a:pt x="226161" y="181610"/>
                  </a:lnTo>
                  <a:lnTo>
                    <a:pt x="218110" y="182880"/>
                  </a:lnTo>
                  <a:lnTo>
                    <a:pt x="251779" y="182880"/>
                  </a:lnTo>
                  <a:lnTo>
                    <a:pt x="252510" y="180340"/>
                  </a:lnTo>
                  <a:lnTo>
                    <a:pt x="250315" y="176530"/>
                  </a:lnTo>
                  <a:lnTo>
                    <a:pt x="247387" y="173990"/>
                  </a:lnTo>
                  <a:lnTo>
                    <a:pt x="242996" y="172720"/>
                  </a:lnTo>
                  <a:close/>
                </a:path>
                <a:path extrusionOk="0" h="584200" w="497840">
                  <a:moveTo>
                    <a:pt x="133940" y="104139"/>
                  </a:moveTo>
                  <a:lnTo>
                    <a:pt x="131012" y="105409"/>
                  </a:lnTo>
                  <a:lnTo>
                    <a:pt x="126621" y="109219"/>
                  </a:lnTo>
                  <a:lnTo>
                    <a:pt x="125889" y="113029"/>
                  </a:lnTo>
                  <a:lnTo>
                    <a:pt x="126621" y="116839"/>
                  </a:lnTo>
                  <a:lnTo>
                    <a:pt x="127353" y="119379"/>
                  </a:lnTo>
                  <a:lnTo>
                    <a:pt x="129549" y="121919"/>
                  </a:lnTo>
                  <a:lnTo>
                    <a:pt x="133208" y="121919"/>
                  </a:lnTo>
                  <a:lnTo>
                    <a:pt x="139063" y="123189"/>
                  </a:lnTo>
                  <a:lnTo>
                    <a:pt x="143455" y="128269"/>
                  </a:lnTo>
                  <a:lnTo>
                    <a:pt x="146383" y="133349"/>
                  </a:lnTo>
                  <a:lnTo>
                    <a:pt x="136548" y="139699"/>
                  </a:lnTo>
                  <a:lnTo>
                    <a:pt x="128085" y="146049"/>
                  </a:lnTo>
                  <a:lnTo>
                    <a:pt x="121269" y="154939"/>
                  </a:lnTo>
                  <a:lnTo>
                    <a:pt x="114910" y="167639"/>
                  </a:lnTo>
                  <a:lnTo>
                    <a:pt x="114178" y="171449"/>
                  </a:lnTo>
                  <a:lnTo>
                    <a:pt x="114178" y="175259"/>
                  </a:lnTo>
                  <a:lnTo>
                    <a:pt x="128218" y="175259"/>
                  </a:lnTo>
                  <a:lnTo>
                    <a:pt x="129549" y="168909"/>
                  </a:lnTo>
                  <a:lnTo>
                    <a:pt x="135438" y="158749"/>
                  </a:lnTo>
                  <a:lnTo>
                    <a:pt x="143729" y="151129"/>
                  </a:lnTo>
                  <a:lnTo>
                    <a:pt x="153530" y="146049"/>
                  </a:lnTo>
                  <a:lnTo>
                    <a:pt x="163949" y="142239"/>
                  </a:lnTo>
                  <a:lnTo>
                    <a:pt x="166144" y="140969"/>
                  </a:lnTo>
                  <a:lnTo>
                    <a:pt x="169072" y="140969"/>
                  </a:lnTo>
                  <a:lnTo>
                    <a:pt x="172732" y="139699"/>
                  </a:lnTo>
                  <a:lnTo>
                    <a:pt x="271334" y="139700"/>
                  </a:lnTo>
                  <a:lnTo>
                    <a:pt x="274159" y="138430"/>
                  </a:lnTo>
                  <a:lnTo>
                    <a:pt x="281879" y="132080"/>
                  </a:lnTo>
                  <a:lnTo>
                    <a:pt x="228243" y="132080"/>
                  </a:lnTo>
                  <a:lnTo>
                    <a:pt x="199812" y="128270"/>
                  </a:lnTo>
                  <a:lnTo>
                    <a:pt x="201045" y="127000"/>
                  </a:lnTo>
                  <a:lnTo>
                    <a:pt x="161753" y="126999"/>
                  </a:lnTo>
                  <a:lnTo>
                    <a:pt x="157556" y="119379"/>
                  </a:lnTo>
                  <a:lnTo>
                    <a:pt x="151781" y="113029"/>
                  </a:lnTo>
                  <a:lnTo>
                    <a:pt x="144770" y="107949"/>
                  </a:lnTo>
                  <a:lnTo>
                    <a:pt x="136868" y="105409"/>
                  </a:lnTo>
                  <a:lnTo>
                    <a:pt x="133940" y="104139"/>
                  </a:lnTo>
                  <a:close/>
                </a:path>
                <a:path extrusionOk="0" h="584200" w="497840">
                  <a:moveTo>
                    <a:pt x="338877" y="146050"/>
                  </a:moveTo>
                  <a:lnTo>
                    <a:pt x="333753" y="146050"/>
                  </a:lnTo>
                  <a:lnTo>
                    <a:pt x="330825" y="149860"/>
                  </a:lnTo>
                  <a:lnTo>
                    <a:pt x="327006" y="152400"/>
                  </a:lnTo>
                  <a:lnTo>
                    <a:pt x="321128" y="154940"/>
                  </a:lnTo>
                  <a:lnTo>
                    <a:pt x="313328" y="156210"/>
                  </a:lnTo>
                  <a:lnTo>
                    <a:pt x="346196" y="156210"/>
                  </a:lnTo>
                  <a:lnTo>
                    <a:pt x="345464" y="151130"/>
                  </a:lnTo>
                  <a:lnTo>
                    <a:pt x="342536" y="148590"/>
                  </a:lnTo>
                  <a:lnTo>
                    <a:pt x="338877" y="146050"/>
                  </a:lnTo>
                  <a:close/>
                </a:path>
                <a:path extrusionOk="0" h="584200" w="497840">
                  <a:moveTo>
                    <a:pt x="248119" y="147320"/>
                  </a:moveTo>
                  <a:lnTo>
                    <a:pt x="215183" y="147320"/>
                  </a:lnTo>
                  <a:lnTo>
                    <a:pt x="226893" y="149860"/>
                  </a:lnTo>
                  <a:lnTo>
                    <a:pt x="237872" y="149860"/>
                  </a:lnTo>
                  <a:lnTo>
                    <a:pt x="248119" y="147320"/>
                  </a:lnTo>
                  <a:close/>
                </a:path>
                <a:path extrusionOk="0" h="584200" w="497840">
                  <a:moveTo>
                    <a:pt x="287642" y="104140"/>
                  </a:moveTo>
                  <a:lnTo>
                    <a:pt x="282519" y="105410"/>
                  </a:lnTo>
                  <a:lnTo>
                    <a:pt x="280323" y="109220"/>
                  </a:lnTo>
                  <a:lnTo>
                    <a:pt x="268361" y="123190"/>
                  </a:lnTo>
                  <a:lnTo>
                    <a:pt x="251047" y="130810"/>
                  </a:lnTo>
                  <a:lnTo>
                    <a:pt x="228243" y="132080"/>
                  </a:lnTo>
                  <a:lnTo>
                    <a:pt x="281879" y="132080"/>
                  </a:lnTo>
                  <a:lnTo>
                    <a:pt x="288637" y="125730"/>
                  </a:lnTo>
                  <a:lnTo>
                    <a:pt x="294230" y="118110"/>
                  </a:lnTo>
                  <a:lnTo>
                    <a:pt x="296425" y="114300"/>
                  </a:lnTo>
                  <a:lnTo>
                    <a:pt x="294962" y="109220"/>
                  </a:lnTo>
                  <a:lnTo>
                    <a:pt x="287642" y="104140"/>
                  </a:lnTo>
                  <a:close/>
                </a:path>
                <a:path extrusionOk="0" h="584200" w="497840">
                  <a:moveTo>
                    <a:pt x="204936" y="86360"/>
                  </a:moveTo>
                  <a:lnTo>
                    <a:pt x="202008" y="86360"/>
                  </a:lnTo>
                  <a:lnTo>
                    <a:pt x="199081" y="88900"/>
                  </a:lnTo>
                  <a:lnTo>
                    <a:pt x="196153" y="90170"/>
                  </a:lnTo>
                  <a:lnTo>
                    <a:pt x="195421" y="93980"/>
                  </a:lnTo>
                  <a:lnTo>
                    <a:pt x="195421" y="96520"/>
                  </a:lnTo>
                  <a:lnTo>
                    <a:pt x="193980" y="107950"/>
                  </a:lnTo>
                  <a:lnTo>
                    <a:pt x="188834" y="115570"/>
                  </a:lnTo>
                  <a:lnTo>
                    <a:pt x="180394" y="120649"/>
                  </a:lnTo>
                  <a:lnTo>
                    <a:pt x="166876" y="125729"/>
                  </a:lnTo>
                  <a:lnTo>
                    <a:pt x="163949" y="125729"/>
                  </a:lnTo>
                  <a:lnTo>
                    <a:pt x="161753" y="126999"/>
                  </a:lnTo>
                  <a:lnTo>
                    <a:pt x="201045" y="127000"/>
                  </a:lnTo>
                  <a:lnTo>
                    <a:pt x="205977" y="121920"/>
                  </a:lnTo>
                  <a:lnTo>
                    <a:pt x="210151" y="113030"/>
                  </a:lnTo>
                  <a:lnTo>
                    <a:pt x="212267" y="104140"/>
                  </a:lnTo>
                  <a:lnTo>
                    <a:pt x="212255" y="92710"/>
                  </a:lnTo>
                  <a:lnTo>
                    <a:pt x="210791" y="88900"/>
                  </a:lnTo>
                  <a:lnTo>
                    <a:pt x="204936" y="86360"/>
                  </a:lnTo>
                  <a:close/>
                </a:path>
                <a:path extrusionOk="0" h="584200" w="497840">
                  <a:moveTo>
                    <a:pt x="163933" y="74929"/>
                  </a:moveTo>
                  <a:lnTo>
                    <a:pt x="158825" y="74929"/>
                  </a:lnTo>
                  <a:lnTo>
                    <a:pt x="162485" y="76199"/>
                  </a:lnTo>
                  <a:lnTo>
                    <a:pt x="163933" y="74929"/>
                  </a:lnTo>
                  <a:close/>
                </a:path>
                <a:path extrusionOk="0" h="584200" w="497840">
                  <a:moveTo>
                    <a:pt x="370460" y="58420"/>
                  </a:moveTo>
                  <a:lnTo>
                    <a:pt x="207875" y="58420"/>
                  </a:lnTo>
                  <a:lnTo>
                    <a:pt x="217653" y="60960"/>
                  </a:lnTo>
                  <a:lnTo>
                    <a:pt x="226745" y="66040"/>
                  </a:lnTo>
                  <a:lnTo>
                    <a:pt x="234944" y="71120"/>
                  </a:lnTo>
                  <a:lnTo>
                    <a:pt x="245306" y="66040"/>
                  </a:lnTo>
                  <a:lnTo>
                    <a:pt x="256353" y="63500"/>
                  </a:lnTo>
                  <a:lnTo>
                    <a:pt x="374991" y="63500"/>
                  </a:lnTo>
                  <a:lnTo>
                    <a:pt x="370460" y="5842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955923" y="3572637"/>
              <a:ext cx="497840" cy="584835"/>
            </a:xfrm>
            <a:custGeom>
              <a:rect b="b" l="l" r="r" t="t"/>
              <a:pathLst>
                <a:path extrusionOk="0" h="584835" w="497840">
                  <a:moveTo>
                    <a:pt x="334485" y="238822"/>
                  </a:moveTo>
                  <a:lnTo>
                    <a:pt x="269345" y="238822"/>
                  </a:lnTo>
                  <a:lnTo>
                    <a:pt x="233664" y="253277"/>
                  </a:lnTo>
                  <a:lnTo>
                    <a:pt x="218842" y="288593"/>
                  </a:lnTo>
                  <a:lnTo>
                    <a:pt x="218842" y="342757"/>
                  </a:lnTo>
                  <a:lnTo>
                    <a:pt x="185906" y="342757"/>
                  </a:lnTo>
                  <a:lnTo>
                    <a:pt x="185906" y="299573"/>
                  </a:lnTo>
                  <a:lnTo>
                    <a:pt x="175659" y="251996"/>
                  </a:lnTo>
                  <a:lnTo>
                    <a:pt x="147846" y="229306"/>
                  </a:lnTo>
                  <a:lnTo>
                    <a:pt x="141991" y="224915"/>
                  </a:lnTo>
                  <a:lnTo>
                    <a:pt x="137600" y="219059"/>
                  </a:lnTo>
                  <a:lnTo>
                    <a:pt x="135404" y="216131"/>
                  </a:lnTo>
                  <a:lnTo>
                    <a:pt x="133940" y="212472"/>
                  </a:lnTo>
                  <a:lnTo>
                    <a:pt x="132476" y="208812"/>
                  </a:lnTo>
                  <a:lnTo>
                    <a:pt x="139178" y="206593"/>
                  </a:lnTo>
                  <a:lnTo>
                    <a:pt x="146017" y="205335"/>
                  </a:lnTo>
                  <a:lnTo>
                    <a:pt x="152856" y="204901"/>
                  </a:lnTo>
                  <a:lnTo>
                    <a:pt x="159557" y="205152"/>
                  </a:lnTo>
                  <a:lnTo>
                    <a:pt x="163949" y="205152"/>
                  </a:lnTo>
                  <a:lnTo>
                    <a:pt x="167608" y="202225"/>
                  </a:lnTo>
                  <a:lnTo>
                    <a:pt x="167608" y="197833"/>
                  </a:lnTo>
                  <a:lnTo>
                    <a:pt x="168340" y="193441"/>
                  </a:lnTo>
                  <a:lnTo>
                    <a:pt x="165412" y="189782"/>
                  </a:lnTo>
                  <a:lnTo>
                    <a:pt x="161753" y="188318"/>
                  </a:lnTo>
                  <a:lnTo>
                    <a:pt x="153404" y="187757"/>
                  </a:lnTo>
                  <a:lnTo>
                    <a:pt x="144919" y="188226"/>
                  </a:lnTo>
                  <a:lnTo>
                    <a:pt x="136433" y="189656"/>
                  </a:lnTo>
                  <a:lnTo>
                    <a:pt x="128085" y="191977"/>
                  </a:lnTo>
                  <a:lnTo>
                    <a:pt x="128085" y="190514"/>
                  </a:lnTo>
                  <a:lnTo>
                    <a:pt x="128085" y="189050"/>
                  </a:lnTo>
                  <a:lnTo>
                    <a:pt x="127353" y="188318"/>
                  </a:lnTo>
                  <a:lnTo>
                    <a:pt x="126621" y="181730"/>
                  </a:lnTo>
                  <a:lnTo>
                    <a:pt x="128085" y="175143"/>
                  </a:lnTo>
                  <a:lnTo>
                    <a:pt x="129549" y="168555"/>
                  </a:lnTo>
                  <a:lnTo>
                    <a:pt x="135438" y="158560"/>
                  </a:lnTo>
                  <a:lnTo>
                    <a:pt x="169072" y="140010"/>
                  </a:lnTo>
                  <a:lnTo>
                    <a:pt x="172732" y="139278"/>
                  </a:lnTo>
                  <a:lnTo>
                    <a:pt x="174927" y="138546"/>
                  </a:lnTo>
                  <a:lnTo>
                    <a:pt x="175659" y="138546"/>
                  </a:lnTo>
                  <a:lnTo>
                    <a:pt x="179319" y="139278"/>
                  </a:lnTo>
                  <a:lnTo>
                    <a:pt x="182247" y="140010"/>
                  </a:lnTo>
                  <a:lnTo>
                    <a:pt x="185174" y="140742"/>
                  </a:lnTo>
                  <a:lnTo>
                    <a:pt x="188834" y="141474"/>
                  </a:lnTo>
                  <a:lnTo>
                    <a:pt x="193225" y="142206"/>
                  </a:lnTo>
                  <a:lnTo>
                    <a:pt x="198017" y="149170"/>
                  </a:lnTo>
                  <a:lnTo>
                    <a:pt x="201368" y="156753"/>
                  </a:lnTo>
                  <a:lnTo>
                    <a:pt x="203209" y="164747"/>
                  </a:lnTo>
                  <a:lnTo>
                    <a:pt x="203472" y="172947"/>
                  </a:lnTo>
                  <a:lnTo>
                    <a:pt x="202111" y="181010"/>
                  </a:lnTo>
                  <a:lnTo>
                    <a:pt x="199172" y="188592"/>
                  </a:lnTo>
                  <a:lnTo>
                    <a:pt x="194723" y="195488"/>
                  </a:lnTo>
                  <a:lnTo>
                    <a:pt x="188834" y="201493"/>
                  </a:lnTo>
                  <a:lnTo>
                    <a:pt x="185906" y="204420"/>
                  </a:lnTo>
                  <a:lnTo>
                    <a:pt x="185174" y="209544"/>
                  </a:lnTo>
                  <a:lnTo>
                    <a:pt x="188102" y="213204"/>
                  </a:lnTo>
                  <a:lnTo>
                    <a:pt x="191030" y="216131"/>
                  </a:lnTo>
                  <a:lnTo>
                    <a:pt x="195421" y="216863"/>
                  </a:lnTo>
                  <a:lnTo>
                    <a:pt x="199081" y="213936"/>
                  </a:lnTo>
                  <a:lnTo>
                    <a:pt x="204204" y="209544"/>
                  </a:lnTo>
                  <a:lnTo>
                    <a:pt x="208595" y="204420"/>
                  </a:lnTo>
                  <a:lnTo>
                    <a:pt x="211523" y="198565"/>
                  </a:lnTo>
                  <a:lnTo>
                    <a:pt x="212255" y="198565"/>
                  </a:lnTo>
                  <a:lnTo>
                    <a:pt x="249583" y="186122"/>
                  </a:lnTo>
                  <a:lnTo>
                    <a:pt x="251779" y="182462"/>
                  </a:lnTo>
                  <a:lnTo>
                    <a:pt x="252510" y="180266"/>
                  </a:lnTo>
                  <a:lnTo>
                    <a:pt x="251779" y="178071"/>
                  </a:lnTo>
                  <a:lnTo>
                    <a:pt x="250315" y="176607"/>
                  </a:lnTo>
                  <a:lnTo>
                    <a:pt x="247387" y="172947"/>
                  </a:lnTo>
                  <a:lnTo>
                    <a:pt x="242996" y="172215"/>
                  </a:lnTo>
                  <a:lnTo>
                    <a:pt x="239336" y="174411"/>
                  </a:lnTo>
                  <a:lnTo>
                    <a:pt x="232749" y="178071"/>
                  </a:lnTo>
                  <a:lnTo>
                    <a:pt x="226161" y="180998"/>
                  </a:lnTo>
                  <a:lnTo>
                    <a:pt x="218110" y="181730"/>
                  </a:lnTo>
                  <a:lnTo>
                    <a:pt x="218842" y="179535"/>
                  </a:lnTo>
                  <a:lnTo>
                    <a:pt x="219574" y="176607"/>
                  </a:lnTo>
                  <a:lnTo>
                    <a:pt x="219574" y="174411"/>
                  </a:lnTo>
                  <a:lnTo>
                    <a:pt x="219711" y="167297"/>
                  </a:lnTo>
                  <a:lnTo>
                    <a:pt x="219025" y="160321"/>
                  </a:lnTo>
                  <a:lnTo>
                    <a:pt x="217516" y="153619"/>
                  </a:lnTo>
                  <a:lnTo>
                    <a:pt x="215183" y="147329"/>
                  </a:lnTo>
                  <a:lnTo>
                    <a:pt x="221038" y="148061"/>
                  </a:lnTo>
                  <a:lnTo>
                    <a:pt x="226893" y="148793"/>
                  </a:lnTo>
                  <a:lnTo>
                    <a:pt x="232749" y="148793"/>
                  </a:lnTo>
                  <a:lnTo>
                    <a:pt x="237872" y="148793"/>
                  </a:lnTo>
                  <a:lnTo>
                    <a:pt x="242996" y="148061"/>
                  </a:lnTo>
                  <a:lnTo>
                    <a:pt x="248119" y="147329"/>
                  </a:lnTo>
                  <a:lnTo>
                    <a:pt x="255793" y="155415"/>
                  </a:lnTo>
                  <a:lnTo>
                    <a:pt x="264496" y="162059"/>
                  </a:lnTo>
                  <a:lnTo>
                    <a:pt x="274159" y="167194"/>
                  </a:lnTo>
                  <a:lnTo>
                    <a:pt x="284715" y="170751"/>
                  </a:lnTo>
                  <a:lnTo>
                    <a:pt x="298461" y="178517"/>
                  </a:lnTo>
                  <a:lnTo>
                    <a:pt x="310149" y="187860"/>
                  </a:lnTo>
                  <a:lnTo>
                    <a:pt x="318269" y="199263"/>
                  </a:lnTo>
                  <a:lnTo>
                    <a:pt x="321311" y="213204"/>
                  </a:lnTo>
                  <a:lnTo>
                    <a:pt x="321311" y="216131"/>
                  </a:lnTo>
                  <a:lnTo>
                    <a:pt x="322774" y="219791"/>
                  </a:lnTo>
                  <a:lnTo>
                    <a:pt x="324970" y="221255"/>
                  </a:lnTo>
                  <a:lnTo>
                    <a:pt x="327898" y="222719"/>
                  </a:lnTo>
                  <a:lnTo>
                    <a:pt x="330825" y="222719"/>
                  </a:lnTo>
                  <a:lnTo>
                    <a:pt x="333753" y="221255"/>
                  </a:lnTo>
                  <a:lnTo>
                    <a:pt x="336681" y="219791"/>
                  </a:lnTo>
                  <a:lnTo>
                    <a:pt x="338145" y="216132"/>
                  </a:lnTo>
                  <a:lnTo>
                    <a:pt x="337413" y="213204"/>
                  </a:lnTo>
                  <a:lnTo>
                    <a:pt x="336075" y="201458"/>
                  </a:lnTo>
                  <a:lnTo>
                    <a:pt x="332198" y="190605"/>
                  </a:lnTo>
                  <a:lnTo>
                    <a:pt x="325988" y="180987"/>
                  </a:lnTo>
                  <a:lnTo>
                    <a:pt x="317651" y="172947"/>
                  </a:lnTo>
                  <a:lnTo>
                    <a:pt x="325050" y="171609"/>
                  </a:lnTo>
                  <a:lnTo>
                    <a:pt x="331832" y="168830"/>
                  </a:lnTo>
                  <a:lnTo>
                    <a:pt x="337927" y="164816"/>
                  </a:lnTo>
                  <a:lnTo>
                    <a:pt x="343268" y="159772"/>
                  </a:lnTo>
                  <a:lnTo>
                    <a:pt x="346196" y="156112"/>
                  </a:lnTo>
                  <a:lnTo>
                    <a:pt x="345464" y="150989"/>
                  </a:lnTo>
                  <a:lnTo>
                    <a:pt x="342536" y="148061"/>
                  </a:lnTo>
                  <a:lnTo>
                    <a:pt x="338877" y="145133"/>
                  </a:lnTo>
                  <a:lnTo>
                    <a:pt x="333753" y="145865"/>
                  </a:lnTo>
                  <a:lnTo>
                    <a:pt x="330825" y="148793"/>
                  </a:lnTo>
                  <a:lnTo>
                    <a:pt x="327006" y="151892"/>
                  </a:lnTo>
                  <a:lnTo>
                    <a:pt x="321128" y="154374"/>
                  </a:lnTo>
                  <a:lnTo>
                    <a:pt x="313328" y="155895"/>
                  </a:lnTo>
                  <a:lnTo>
                    <a:pt x="303745" y="156112"/>
                  </a:lnTo>
                  <a:lnTo>
                    <a:pt x="293372" y="155175"/>
                  </a:lnTo>
                  <a:lnTo>
                    <a:pt x="283342" y="152453"/>
                  </a:lnTo>
                  <a:lnTo>
                    <a:pt x="273999" y="148084"/>
                  </a:lnTo>
                  <a:lnTo>
                    <a:pt x="265685" y="142206"/>
                  </a:lnTo>
                  <a:lnTo>
                    <a:pt x="274159" y="137700"/>
                  </a:lnTo>
                  <a:lnTo>
                    <a:pt x="281879" y="131958"/>
                  </a:lnTo>
                  <a:lnTo>
                    <a:pt x="288637" y="125119"/>
                  </a:lnTo>
                  <a:lnTo>
                    <a:pt x="294230" y="117320"/>
                  </a:lnTo>
                  <a:lnTo>
                    <a:pt x="296425" y="113660"/>
                  </a:lnTo>
                  <a:lnTo>
                    <a:pt x="294962" y="108536"/>
                  </a:lnTo>
                  <a:lnTo>
                    <a:pt x="291302" y="105609"/>
                  </a:lnTo>
                  <a:lnTo>
                    <a:pt x="287642" y="103413"/>
                  </a:lnTo>
                  <a:lnTo>
                    <a:pt x="282519" y="104877"/>
                  </a:lnTo>
                  <a:lnTo>
                    <a:pt x="280323" y="108536"/>
                  </a:lnTo>
                  <a:lnTo>
                    <a:pt x="268361" y="122523"/>
                  </a:lnTo>
                  <a:lnTo>
                    <a:pt x="251047" y="130403"/>
                  </a:lnTo>
                  <a:lnTo>
                    <a:pt x="228243" y="132107"/>
                  </a:lnTo>
                  <a:lnTo>
                    <a:pt x="199812" y="127567"/>
                  </a:lnTo>
                  <a:lnTo>
                    <a:pt x="205977" y="120773"/>
                  </a:lnTo>
                  <a:lnTo>
                    <a:pt x="210151" y="112745"/>
                  </a:lnTo>
                  <a:lnTo>
                    <a:pt x="212267" y="103893"/>
                  </a:lnTo>
                  <a:lnTo>
                    <a:pt x="212255" y="94630"/>
                  </a:lnTo>
                  <a:lnTo>
                    <a:pt x="212255" y="91702"/>
                  </a:lnTo>
                  <a:lnTo>
                    <a:pt x="210791" y="88774"/>
                  </a:lnTo>
                  <a:lnTo>
                    <a:pt x="207864" y="87310"/>
                  </a:lnTo>
                  <a:lnTo>
                    <a:pt x="204936" y="85846"/>
                  </a:lnTo>
                  <a:lnTo>
                    <a:pt x="202008" y="85846"/>
                  </a:lnTo>
                  <a:lnTo>
                    <a:pt x="199081" y="88042"/>
                  </a:lnTo>
                  <a:lnTo>
                    <a:pt x="196153" y="89506"/>
                  </a:lnTo>
                  <a:lnTo>
                    <a:pt x="195421" y="93166"/>
                  </a:lnTo>
                  <a:lnTo>
                    <a:pt x="195421" y="96093"/>
                  </a:lnTo>
                  <a:lnTo>
                    <a:pt x="193980" y="107747"/>
                  </a:lnTo>
                  <a:lnTo>
                    <a:pt x="163949" y="125371"/>
                  </a:lnTo>
                  <a:lnTo>
                    <a:pt x="161753" y="126103"/>
                  </a:lnTo>
                  <a:lnTo>
                    <a:pt x="133940" y="104145"/>
                  </a:lnTo>
                  <a:lnTo>
                    <a:pt x="131012" y="104877"/>
                  </a:lnTo>
                  <a:lnTo>
                    <a:pt x="128817" y="107072"/>
                  </a:lnTo>
                  <a:lnTo>
                    <a:pt x="126621" y="109268"/>
                  </a:lnTo>
                  <a:lnTo>
                    <a:pt x="133208" y="121711"/>
                  </a:lnTo>
                  <a:lnTo>
                    <a:pt x="139063" y="123175"/>
                  </a:lnTo>
                  <a:lnTo>
                    <a:pt x="143455" y="127567"/>
                  </a:lnTo>
                  <a:lnTo>
                    <a:pt x="146383" y="132690"/>
                  </a:lnTo>
                  <a:lnTo>
                    <a:pt x="146383" y="133422"/>
                  </a:lnTo>
                  <a:lnTo>
                    <a:pt x="136548" y="138740"/>
                  </a:lnTo>
                  <a:lnTo>
                    <a:pt x="128085" y="145774"/>
                  </a:lnTo>
                  <a:lnTo>
                    <a:pt x="121269" y="154317"/>
                  </a:lnTo>
                  <a:lnTo>
                    <a:pt x="116374" y="164164"/>
                  </a:lnTo>
                  <a:lnTo>
                    <a:pt x="114910" y="167092"/>
                  </a:lnTo>
                  <a:lnTo>
                    <a:pt x="114178" y="170751"/>
                  </a:lnTo>
                  <a:lnTo>
                    <a:pt x="114178" y="174411"/>
                  </a:lnTo>
                  <a:lnTo>
                    <a:pt x="112715" y="172947"/>
                  </a:lnTo>
                  <a:lnTo>
                    <a:pt x="111251" y="171483"/>
                  </a:lnTo>
                  <a:lnTo>
                    <a:pt x="110519" y="169287"/>
                  </a:lnTo>
                  <a:lnTo>
                    <a:pt x="107591" y="163432"/>
                  </a:lnTo>
                  <a:lnTo>
                    <a:pt x="105395" y="156112"/>
                  </a:lnTo>
                  <a:lnTo>
                    <a:pt x="104663" y="149525"/>
                  </a:lnTo>
                  <a:lnTo>
                    <a:pt x="103932" y="146597"/>
                  </a:lnTo>
                  <a:lnTo>
                    <a:pt x="101736" y="143669"/>
                  </a:lnTo>
                  <a:lnTo>
                    <a:pt x="99540" y="142937"/>
                  </a:lnTo>
                  <a:lnTo>
                    <a:pt x="96612" y="141474"/>
                  </a:lnTo>
                  <a:lnTo>
                    <a:pt x="93685" y="142206"/>
                  </a:lnTo>
                  <a:lnTo>
                    <a:pt x="91489" y="144401"/>
                  </a:lnTo>
                  <a:lnTo>
                    <a:pt x="89293" y="146597"/>
                  </a:lnTo>
                  <a:lnTo>
                    <a:pt x="87829" y="149525"/>
                  </a:lnTo>
                  <a:lnTo>
                    <a:pt x="89293" y="152453"/>
                  </a:lnTo>
                  <a:lnTo>
                    <a:pt x="90551" y="158903"/>
                  </a:lnTo>
                  <a:lnTo>
                    <a:pt x="115642" y="193441"/>
                  </a:lnTo>
                  <a:lnTo>
                    <a:pt x="116717" y="201115"/>
                  </a:lnTo>
                  <a:lnTo>
                    <a:pt x="118753" y="208721"/>
                  </a:lnTo>
                  <a:lnTo>
                    <a:pt x="121612" y="216189"/>
                  </a:lnTo>
                  <a:lnTo>
                    <a:pt x="125157" y="223451"/>
                  </a:lnTo>
                  <a:lnTo>
                    <a:pt x="120034" y="230038"/>
                  </a:lnTo>
                  <a:lnTo>
                    <a:pt x="113446" y="235162"/>
                  </a:lnTo>
                  <a:lnTo>
                    <a:pt x="106127" y="239554"/>
                  </a:lnTo>
                  <a:lnTo>
                    <a:pt x="103932" y="241017"/>
                  </a:lnTo>
                  <a:lnTo>
                    <a:pt x="102468" y="243945"/>
                  </a:lnTo>
                  <a:lnTo>
                    <a:pt x="101736" y="246873"/>
                  </a:lnTo>
                  <a:lnTo>
                    <a:pt x="101736" y="249801"/>
                  </a:lnTo>
                  <a:lnTo>
                    <a:pt x="103200" y="252728"/>
                  </a:lnTo>
                  <a:lnTo>
                    <a:pt x="106127" y="254192"/>
                  </a:lnTo>
                  <a:lnTo>
                    <a:pt x="109055" y="255656"/>
                  </a:lnTo>
                  <a:lnTo>
                    <a:pt x="111983" y="255656"/>
                  </a:lnTo>
                  <a:lnTo>
                    <a:pt x="114178" y="253460"/>
                  </a:lnTo>
                  <a:lnTo>
                    <a:pt x="119531" y="249595"/>
                  </a:lnTo>
                  <a:lnTo>
                    <a:pt x="124608" y="245592"/>
                  </a:lnTo>
                  <a:lnTo>
                    <a:pt x="129411" y="241315"/>
                  </a:lnTo>
                  <a:lnTo>
                    <a:pt x="133940" y="236626"/>
                  </a:lnTo>
                  <a:lnTo>
                    <a:pt x="138332" y="240285"/>
                  </a:lnTo>
                  <a:lnTo>
                    <a:pt x="142723" y="243213"/>
                  </a:lnTo>
                  <a:lnTo>
                    <a:pt x="147115" y="246141"/>
                  </a:lnTo>
                  <a:lnTo>
                    <a:pt x="154434" y="250533"/>
                  </a:lnTo>
                  <a:lnTo>
                    <a:pt x="160289" y="255656"/>
                  </a:lnTo>
                  <a:lnTo>
                    <a:pt x="172732" y="298841"/>
                  </a:lnTo>
                  <a:lnTo>
                    <a:pt x="172732" y="342757"/>
                  </a:lnTo>
                  <a:lnTo>
                    <a:pt x="139064" y="342757"/>
                  </a:lnTo>
                  <a:lnTo>
                    <a:pt x="134901" y="310963"/>
                  </a:lnTo>
                  <a:lnTo>
                    <a:pt x="125523" y="293717"/>
                  </a:lnTo>
                  <a:lnTo>
                    <a:pt x="115596" y="286352"/>
                  </a:lnTo>
                  <a:lnTo>
                    <a:pt x="109787" y="284202"/>
                  </a:lnTo>
                  <a:lnTo>
                    <a:pt x="98877" y="279627"/>
                  </a:lnTo>
                  <a:lnTo>
                    <a:pt x="85085" y="270112"/>
                  </a:lnTo>
                  <a:lnTo>
                    <a:pt x="72116" y="255382"/>
                  </a:lnTo>
                  <a:lnTo>
                    <a:pt x="63676" y="235162"/>
                  </a:lnTo>
                  <a:lnTo>
                    <a:pt x="62944" y="233698"/>
                  </a:lnTo>
                  <a:lnTo>
                    <a:pt x="62944" y="231502"/>
                  </a:lnTo>
                  <a:lnTo>
                    <a:pt x="62944" y="230038"/>
                  </a:lnTo>
                  <a:lnTo>
                    <a:pt x="56083" y="215846"/>
                  </a:lnTo>
                  <a:lnTo>
                    <a:pt x="54161" y="200486"/>
                  </a:lnTo>
                  <a:lnTo>
                    <a:pt x="57180" y="185264"/>
                  </a:lnTo>
                  <a:lnTo>
                    <a:pt x="65140" y="171483"/>
                  </a:lnTo>
                  <a:lnTo>
                    <a:pt x="63676" y="166360"/>
                  </a:lnTo>
                  <a:lnTo>
                    <a:pt x="62944" y="161236"/>
                  </a:lnTo>
                  <a:lnTo>
                    <a:pt x="62944" y="156112"/>
                  </a:lnTo>
                  <a:lnTo>
                    <a:pt x="65941" y="139301"/>
                  </a:lnTo>
                  <a:lnTo>
                    <a:pt x="74289" y="124822"/>
                  </a:lnTo>
                  <a:lnTo>
                    <a:pt x="87029" y="113912"/>
                  </a:lnTo>
                  <a:lnTo>
                    <a:pt x="103200" y="107804"/>
                  </a:lnTo>
                  <a:lnTo>
                    <a:pt x="110736" y="93795"/>
                  </a:lnTo>
                  <a:lnTo>
                    <a:pt x="121772" y="83010"/>
                  </a:lnTo>
                  <a:lnTo>
                    <a:pt x="135415" y="76205"/>
                  </a:lnTo>
                  <a:lnTo>
                    <a:pt x="150774" y="74135"/>
                  </a:lnTo>
                  <a:lnTo>
                    <a:pt x="154434" y="74135"/>
                  </a:lnTo>
                  <a:lnTo>
                    <a:pt x="158825" y="74867"/>
                  </a:lnTo>
                  <a:lnTo>
                    <a:pt x="162485" y="75599"/>
                  </a:lnTo>
                  <a:lnTo>
                    <a:pt x="169724" y="68737"/>
                  </a:lnTo>
                  <a:lnTo>
                    <a:pt x="178129" y="63522"/>
                  </a:lnTo>
                  <a:lnTo>
                    <a:pt x="187496" y="59954"/>
                  </a:lnTo>
                  <a:lnTo>
                    <a:pt x="197617" y="58033"/>
                  </a:lnTo>
                  <a:lnTo>
                    <a:pt x="207875" y="58444"/>
                  </a:lnTo>
                  <a:lnTo>
                    <a:pt x="217653" y="60777"/>
                  </a:lnTo>
                  <a:lnTo>
                    <a:pt x="226745" y="65032"/>
                  </a:lnTo>
                  <a:lnTo>
                    <a:pt x="234944" y="71207"/>
                  </a:lnTo>
                  <a:lnTo>
                    <a:pt x="245306" y="65855"/>
                  </a:lnTo>
                  <a:lnTo>
                    <a:pt x="256353" y="62973"/>
                  </a:lnTo>
                  <a:lnTo>
                    <a:pt x="267675" y="62561"/>
                  </a:lnTo>
                  <a:lnTo>
                    <a:pt x="278859" y="64620"/>
                  </a:lnTo>
                  <a:lnTo>
                    <a:pt x="289655" y="69218"/>
                  </a:lnTo>
                  <a:lnTo>
                    <a:pt x="298804" y="76148"/>
                  </a:lnTo>
                  <a:lnTo>
                    <a:pt x="306032" y="85000"/>
                  </a:lnTo>
                  <a:lnTo>
                    <a:pt x="311064" y="95361"/>
                  </a:lnTo>
                  <a:lnTo>
                    <a:pt x="313991" y="95361"/>
                  </a:lnTo>
                  <a:lnTo>
                    <a:pt x="349398" y="109817"/>
                  </a:lnTo>
                  <a:lnTo>
                    <a:pt x="364494" y="145133"/>
                  </a:lnTo>
                  <a:lnTo>
                    <a:pt x="364494" y="147329"/>
                  </a:lnTo>
                  <a:lnTo>
                    <a:pt x="375690" y="155987"/>
                  </a:lnTo>
                  <a:lnTo>
                    <a:pt x="383798" y="167183"/>
                  </a:lnTo>
                  <a:lnTo>
                    <a:pt x="388475" y="180164"/>
                  </a:lnTo>
                  <a:lnTo>
                    <a:pt x="389379" y="194173"/>
                  </a:lnTo>
                  <a:lnTo>
                    <a:pt x="382037" y="212060"/>
                  </a:lnTo>
                  <a:lnTo>
                    <a:pt x="369617" y="226379"/>
                  </a:lnTo>
                  <a:lnTo>
                    <a:pt x="353355" y="235757"/>
                  </a:lnTo>
                  <a:lnTo>
                    <a:pt x="334485" y="238822"/>
                  </a:lnTo>
                  <a:close/>
                </a:path>
                <a:path extrusionOk="0" h="584835" w="497840">
                  <a:moveTo>
                    <a:pt x="490383" y="315675"/>
                  </a:moveTo>
                  <a:lnTo>
                    <a:pt x="439881" y="228574"/>
                  </a:lnTo>
                  <a:lnTo>
                    <a:pt x="439881" y="225647"/>
                  </a:lnTo>
                  <a:lnTo>
                    <a:pt x="436491" y="178194"/>
                  </a:lnTo>
                  <a:lnTo>
                    <a:pt x="423299" y="133412"/>
                  </a:lnTo>
                  <a:lnTo>
                    <a:pt x="401042" y="92744"/>
                  </a:lnTo>
                  <a:lnTo>
                    <a:pt x="370460" y="57629"/>
                  </a:lnTo>
                  <a:lnTo>
                    <a:pt x="332289" y="29511"/>
                  </a:lnTo>
                  <a:lnTo>
                    <a:pt x="288895" y="9837"/>
                  </a:lnTo>
                  <a:lnTo>
                    <a:pt x="243183" y="0"/>
                  </a:lnTo>
                  <a:lnTo>
                    <a:pt x="196697" y="0"/>
                  </a:lnTo>
                  <a:lnTo>
                    <a:pt x="150985" y="9837"/>
                  </a:lnTo>
                  <a:lnTo>
                    <a:pt x="107591" y="29511"/>
                  </a:lnTo>
                  <a:lnTo>
                    <a:pt x="69420" y="57629"/>
                  </a:lnTo>
                  <a:lnTo>
                    <a:pt x="38838" y="92743"/>
                  </a:lnTo>
                  <a:lnTo>
                    <a:pt x="16582" y="133412"/>
                  </a:lnTo>
                  <a:lnTo>
                    <a:pt x="3390" y="178194"/>
                  </a:lnTo>
                  <a:lnTo>
                    <a:pt x="0" y="225647"/>
                  </a:lnTo>
                  <a:lnTo>
                    <a:pt x="5775" y="276253"/>
                  </a:lnTo>
                  <a:lnTo>
                    <a:pt x="22597" y="323635"/>
                  </a:lnTo>
                  <a:lnTo>
                    <a:pt x="49713" y="365939"/>
                  </a:lnTo>
                  <a:lnTo>
                    <a:pt x="86366" y="401312"/>
                  </a:lnTo>
                  <a:lnTo>
                    <a:pt x="86366" y="584297"/>
                  </a:lnTo>
                  <a:lnTo>
                    <a:pt x="317651" y="584297"/>
                  </a:lnTo>
                  <a:lnTo>
                    <a:pt x="317651" y="497196"/>
                  </a:lnTo>
                  <a:lnTo>
                    <a:pt x="353515" y="497196"/>
                  </a:lnTo>
                  <a:lnTo>
                    <a:pt x="401890" y="482683"/>
                  </a:lnTo>
                  <a:lnTo>
                    <a:pt x="433477" y="443307"/>
                  </a:lnTo>
                  <a:lnTo>
                    <a:pt x="439881" y="410095"/>
                  </a:lnTo>
                  <a:lnTo>
                    <a:pt x="439881" y="366179"/>
                  </a:lnTo>
                  <a:lnTo>
                    <a:pt x="472085" y="366179"/>
                  </a:lnTo>
                  <a:lnTo>
                    <a:pt x="485443" y="361479"/>
                  </a:lnTo>
                  <a:lnTo>
                    <a:pt x="494958" y="350534"/>
                  </a:lnTo>
                  <a:lnTo>
                    <a:pt x="497611" y="334786"/>
                  </a:lnTo>
                  <a:lnTo>
                    <a:pt x="490383" y="315675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48271" y="3507638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457200" y="4832730"/>
            <a:ext cx="8229600" cy="1293495"/>
            <a:chOff x="457200" y="4832730"/>
            <a:chExt cx="8229600" cy="1293495"/>
          </a:xfrm>
        </p:grpSpPr>
        <p:sp>
          <p:nvSpPr>
            <p:cNvPr id="224" name="Google Shape;224;p15"/>
            <p:cNvSpPr/>
            <p:nvPr/>
          </p:nvSpPr>
          <p:spPr>
            <a:xfrm>
              <a:off x="457200" y="4832730"/>
              <a:ext cx="8229600" cy="1293495"/>
            </a:xfrm>
            <a:custGeom>
              <a:rect b="b" l="l" r="r" t="t"/>
              <a:pathLst>
                <a:path extrusionOk="0" h="1293495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86"/>
                  </a:lnTo>
                  <a:lnTo>
                    <a:pt x="10160" y="1213914"/>
                  </a:lnTo>
                  <a:lnTo>
                    <a:pt x="37868" y="1255009"/>
                  </a:lnTo>
                  <a:lnTo>
                    <a:pt x="78963" y="1282714"/>
                  </a:lnTo>
                  <a:lnTo>
                    <a:pt x="129286" y="1292872"/>
                  </a:lnTo>
                  <a:lnTo>
                    <a:pt x="8100314" y="1292872"/>
                  </a:lnTo>
                  <a:lnTo>
                    <a:pt x="8150625" y="1282714"/>
                  </a:lnTo>
                  <a:lnTo>
                    <a:pt x="8191722" y="1255009"/>
                  </a:lnTo>
                  <a:lnTo>
                    <a:pt x="8219436" y="1213914"/>
                  </a:lnTo>
                  <a:lnTo>
                    <a:pt x="8229600" y="1163586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999838" y="5489710"/>
              <a:ext cx="410209" cy="166370"/>
            </a:xfrm>
            <a:custGeom>
              <a:rect b="b" l="l" r="r" t="t"/>
              <a:pathLst>
                <a:path extrusionOk="0" h="166370" w="410209">
                  <a:moveTo>
                    <a:pt x="409872" y="0"/>
                  </a:moveTo>
                  <a:lnTo>
                    <a:pt x="204936" y="72462"/>
                  </a:lnTo>
                  <a:lnTo>
                    <a:pt x="0" y="0"/>
                  </a:lnTo>
                  <a:lnTo>
                    <a:pt x="0" y="85636"/>
                  </a:lnTo>
                  <a:lnTo>
                    <a:pt x="39464" y="131368"/>
                  </a:lnTo>
                  <a:lnTo>
                    <a:pt x="83789" y="149403"/>
                  </a:lnTo>
                  <a:lnTo>
                    <a:pt x="140059" y="161641"/>
                  </a:lnTo>
                  <a:lnTo>
                    <a:pt x="204936" y="166150"/>
                  </a:lnTo>
                  <a:lnTo>
                    <a:pt x="269813" y="161641"/>
                  </a:lnTo>
                  <a:lnTo>
                    <a:pt x="326083" y="149403"/>
                  </a:lnTo>
                  <a:lnTo>
                    <a:pt x="370407" y="131368"/>
                  </a:lnTo>
                  <a:lnTo>
                    <a:pt x="399450" y="109468"/>
                  </a:lnTo>
                  <a:lnTo>
                    <a:pt x="409872" y="85636"/>
                  </a:lnTo>
                  <a:lnTo>
                    <a:pt x="4098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999838" y="5489710"/>
              <a:ext cx="410209" cy="166370"/>
            </a:xfrm>
            <a:custGeom>
              <a:rect b="b" l="l" r="r" t="t"/>
              <a:pathLst>
                <a:path extrusionOk="0" h="166370" w="410209">
                  <a:moveTo>
                    <a:pt x="0" y="0"/>
                  </a:moveTo>
                  <a:lnTo>
                    <a:pt x="0" y="85636"/>
                  </a:lnTo>
                  <a:lnTo>
                    <a:pt x="39464" y="131368"/>
                  </a:lnTo>
                  <a:lnTo>
                    <a:pt x="83789" y="149403"/>
                  </a:lnTo>
                  <a:lnTo>
                    <a:pt x="140059" y="161641"/>
                  </a:lnTo>
                  <a:lnTo>
                    <a:pt x="204936" y="166150"/>
                  </a:lnTo>
                  <a:lnTo>
                    <a:pt x="269813" y="161641"/>
                  </a:lnTo>
                  <a:lnTo>
                    <a:pt x="326083" y="149403"/>
                  </a:lnTo>
                  <a:lnTo>
                    <a:pt x="370407" y="131368"/>
                  </a:lnTo>
                  <a:lnTo>
                    <a:pt x="399450" y="109468"/>
                  </a:lnTo>
                  <a:lnTo>
                    <a:pt x="409872" y="85636"/>
                  </a:lnTo>
                  <a:lnTo>
                    <a:pt x="409872" y="0"/>
                  </a:lnTo>
                  <a:lnTo>
                    <a:pt x="204936" y="724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85662" y="5304530"/>
              <a:ext cx="638810" cy="278765"/>
            </a:xfrm>
            <a:custGeom>
              <a:rect b="b" l="l" r="r" t="t"/>
              <a:pathLst>
                <a:path extrusionOk="0" h="278764" w="638810">
                  <a:moveTo>
                    <a:pt x="319112" y="0"/>
                  </a:moveTo>
                  <a:lnTo>
                    <a:pt x="0" y="114182"/>
                  </a:lnTo>
                  <a:lnTo>
                    <a:pt x="40984" y="128821"/>
                  </a:lnTo>
                  <a:lnTo>
                    <a:pt x="40984" y="271549"/>
                  </a:lnTo>
                  <a:lnTo>
                    <a:pt x="47571" y="278137"/>
                  </a:lnTo>
                  <a:lnTo>
                    <a:pt x="63673" y="278137"/>
                  </a:lnTo>
                  <a:lnTo>
                    <a:pt x="70260" y="271549"/>
                  </a:lnTo>
                  <a:lnTo>
                    <a:pt x="70260" y="139068"/>
                  </a:lnTo>
                  <a:lnTo>
                    <a:pt x="319112" y="226169"/>
                  </a:lnTo>
                  <a:lnTo>
                    <a:pt x="638227" y="114182"/>
                  </a:lnTo>
                  <a:lnTo>
                    <a:pt x="31911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85662" y="5304530"/>
              <a:ext cx="638810" cy="278765"/>
            </a:xfrm>
            <a:custGeom>
              <a:rect b="b" l="l" r="r" t="t"/>
              <a:pathLst>
                <a:path extrusionOk="0" h="278764" w="638810">
                  <a:moveTo>
                    <a:pt x="319112" y="226169"/>
                  </a:moveTo>
                  <a:lnTo>
                    <a:pt x="638227" y="114182"/>
                  </a:lnTo>
                  <a:lnTo>
                    <a:pt x="319112" y="0"/>
                  </a:lnTo>
                  <a:lnTo>
                    <a:pt x="0" y="114182"/>
                  </a:lnTo>
                  <a:lnTo>
                    <a:pt x="40984" y="128821"/>
                  </a:lnTo>
                  <a:lnTo>
                    <a:pt x="40984" y="263498"/>
                  </a:lnTo>
                  <a:lnTo>
                    <a:pt x="40984" y="271549"/>
                  </a:lnTo>
                  <a:lnTo>
                    <a:pt x="47571" y="278137"/>
                  </a:lnTo>
                  <a:lnTo>
                    <a:pt x="55622" y="278137"/>
                  </a:lnTo>
                  <a:lnTo>
                    <a:pt x="63673" y="278137"/>
                  </a:lnTo>
                  <a:lnTo>
                    <a:pt x="70260" y="271549"/>
                  </a:lnTo>
                  <a:lnTo>
                    <a:pt x="70260" y="263498"/>
                  </a:lnTo>
                  <a:lnTo>
                    <a:pt x="70260" y="139068"/>
                  </a:lnTo>
                  <a:lnTo>
                    <a:pt x="319112" y="226169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848271" y="5123675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5"/>
          <p:cNvSpPr txBox="1"/>
          <p:nvPr/>
        </p:nvSpPr>
        <p:spPr>
          <a:xfrm>
            <a:off x="2074926" y="1832229"/>
            <a:ext cx="6282055" cy="402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Pretrained backbones typically outperform small custom CNNs on limited data.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42950" rtl="0" algn="l">
              <a:lnSpc>
                <a:spcPct val="102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Attention mechanisms can help when class imbalance or subtle features dominate.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2095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Best model chosen on F1/Accuracy; verify with Grad-CAM and external tests.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7418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Contributions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535951" y="1539800"/>
            <a:ext cx="74442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Md Saif Abrar Chowdhury (2022-3-60-051)	20%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Syeda Rehnova Nobo (2022-3-60-051)	20%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Tasfia Binte Jahangir (2022-3-60-111)	30%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Ahsanur Parul (2022-3-60-190)	30%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1702444" y="2219855"/>
            <a:ext cx="24042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70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For your time &amp; patience.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632214" y="3131273"/>
            <a:ext cx="781685" cy="575945"/>
            <a:chOff x="632214" y="3131273"/>
            <a:chExt cx="781685" cy="575945"/>
          </a:xfrm>
        </p:grpSpPr>
        <p:sp>
          <p:nvSpPr>
            <p:cNvPr id="243" name="Google Shape;243;p17"/>
            <p:cNvSpPr/>
            <p:nvPr/>
          </p:nvSpPr>
          <p:spPr>
            <a:xfrm>
              <a:off x="632214" y="3131273"/>
              <a:ext cx="781685" cy="575945"/>
            </a:xfrm>
            <a:custGeom>
              <a:rect b="b" l="l" r="r" t="t"/>
              <a:pathLst>
                <a:path extrusionOk="0" h="575945" w="781685">
                  <a:moveTo>
                    <a:pt x="746369" y="0"/>
                  </a:moveTo>
                  <a:lnTo>
                    <a:pt x="241403" y="504600"/>
                  </a:lnTo>
                  <a:lnTo>
                    <a:pt x="34988" y="298560"/>
                  </a:lnTo>
                  <a:lnTo>
                    <a:pt x="0" y="333550"/>
                  </a:lnTo>
                  <a:lnTo>
                    <a:pt x="241403" y="575351"/>
                  </a:lnTo>
                  <a:lnTo>
                    <a:pt x="781366" y="34989"/>
                  </a:lnTo>
                  <a:lnTo>
                    <a:pt x="74636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2214" y="3131273"/>
              <a:ext cx="781685" cy="575945"/>
            </a:xfrm>
            <a:custGeom>
              <a:rect b="b" l="l" r="r" t="t"/>
              <a:pathLst>
                <a:path extrusionOk="0" h="575945" w="781685">
                  <a:moveTo>
                    <a:pt x="241403" y="575351"/>
                  </a:moveTo>
                  <a:lnTo>
                    <a:pt x="0" y="333550"/>
                  </a:lnTo>
                  <a:lnTo>
                    <a:pt x="34988" y="298560"/>
                  </a:lnTo>
                  <a:lnTo>
                    <a:pt x="241403" y="504600"/>
                  </a:lnTo>
                  <a:lnTo>
                    <a:pt x="746369" y="0"/>
                  </a:lnTo>
                  <a:lnTo>
                    <a:pt x="781366" y="34989"/>
                  </a:lnTo>
                  <a:lnTo>
                    <a:pt x="241403" y="575351"/>
                  </a:lnTo>
                  <a:close/>
                </a:path>
              </a:pathLst>
            </a:custGeom>
            <a:noFill/>
            <a:ln cap="flat" cmpd="sng" w="116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967" y="2179808"/>
            <a:ext cx="3326446" cy="245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0" y="0"/>
            <a:ext cx="4445" cy="6858000"/>
          </a:xfrm>
          <a:custGeom>
            <a:rect b="b" l="l" r="r" t="t"/>
            <a:pathLst>
              <a:path extrusionOk="0" h="6858000" w="4445">
                <a:moveTo>
                  <a:pt x="0" y="6858000"/>
                </a:moveTo>
                <a:lnTo>
                  <a:pt x="4416" y="6858000"/>
                </a:lnTo>
                <a:lnTo>
                  <a:pt x="4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2"/>
          <p:cNvGrpSpPr/>
          <p:nvPr/>
        </p:nvGrpSpPr>
        <p:grpSpPr>
          <a:xfrm>
            <a:off x="1143" y="-3"/>
            <a:ext cx="9142006" cy="6858003"/>
            <a:chOff x="1143" y="-3"/>
            <a:chExt cx="9142006" cy="6858003"/>
          </a:xfrm>
        </p:grpSpPr>
        <p:sp>
          <p:nvSpPr>
            <p:cNvPr id="55" name="Google Shape;55;p2"/>
            <p:cNvSpPr/>
            <p:nvPr/>
          </p:nvSpPr>
          <p:spPr>
            <a:xfrm>
              <a:off x="2605629" y="0"/>
              <a:ext cx="6536690" cy="6858000"/>
            </a:xfrm>
            <a:custGeom>
              <a:rect b="b" l="l" r="r" t="t"/>
              <a:pathLst>
                <a:path extrusionOk="0" h="6858000" w="6536690">
                  <a:moveTo>
                    <a:pt x="0" y="6858000"/>
                  </a:moveTo>
                  <a:lnTo>
                    <a:pt x="6536083" y="6858000"/>
                  </a:lnTo>
                  <a:lnTo>
                    <a:pt x="6536083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DEBE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16" y="-3"/>
              <a:ext cx="2601595" cy="6858000"/>
            </a:xfrm>
            <a:custGeom>
              <a:rect b="b" l="l" r="r" t="t"/>
              <a:pathLst>
                <a:path extrusionOk="0" h="6858000" w="2601595">
                  <a:moveTo>
                    <a:pt x="26012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601214" y="6858000"/>
                  </a:lnTo>
                  <a:lnTo>
                    <a:pt x="2601214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16" y="-3"/>
              <a:ext cx="2601595" cy="6858000"/>
            </a:xfrm>
            <a:custGeom>
              <a:rect b="b" l="l" r="r" t="t"/>
              <a:pathLst>
                <a:path extrusionOk="0" h="6858000" w="2601595">
                  <a:moveTo>
                    <a:pt x="26012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601214" y="6858000"/>
                  </a:lnTo>
                  <a:lnTo>
                    <a:pt x="2601214" y="0"/>
                  </a:lnTo>
                  <a:close/>
                </a:path>
              </a:pathLst>
            </a:custGeom>
            <a:solidFill>
              <a:srgbClr val="F79546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40" y="5797359"/>
              <a:ext cx="2335610" cy="1060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2607182" y="0"/>
              <a:ext cx="4632960" cy="1779270"/>
            </a:xfrm>
            <a:custGeom>
              <a:rect b="b" l="l" r="r" t="t"/>
              <a:pathLst>
                <a:path extrusionOk="0" h="1779270" w="4632959">
                  <a:moveTo>
                    <a:pt x="3215005" y="1744090"/>
                  </a:moveTo>
                  <a:lnTo>
                    <a:pt x="3200527" y="1744090"/>
                  </a:lnTo>
                  <a:lnTo>
                    <a:pt x="3194685" y="1751838"/>
                  </a:lnTo>
                  <a:lnTo>
                    <a:pt x="3194685" y="1771014"/>
                  </a:lnTo>
                  <a:lnTo>
                    <a:pt x="3200527" y="1778762"/>
                  </a:lnTo>
                  <a:lnTo>
                    <a:pt x="3215005" y="1778762"/>
                  </a:lnTo>
                  <a:lnTo>
                    <a:pt x="3220847" y="1771014"/>
                  </a:lnTo>
                  <a:lnTo>
                    <a:pt x="3220847" y="1751838"/>
                  </a:lnTo>
                  <a:lnTo>
                    <a:pt x="3215005" y="1744090"/>
                  </a:lnTo>
                  <a:close/>
                </a:path>
                <a:path extrusionOk="0" h="1779270" w="4632959">
                  <a:moveTo>
                    <a:pt x="3079877" y="1738249"/>
                  </a:moveTo>
                  <a:lnTo>
                    <a:pt x="3065399" y="1738249"/>
                  </a:lnTo>
                  <a:lnTo>
                    <a:pt x="3059557" y="1746123"/>
                  </a:lnTo>
                  <a:lnTo>
                    <a:pt x="3059557" y="1765173"/>
                  </a:lnTo>
                  <a:lnTo>
                    <a:pt x="3065399" y="1772920"/>
                  </a:lnTo>
                  <a:lnTo>
                    <a:pt x="3079877" y="1772920"/>
                  </a:lnTo>
                  <a:lnTo>
                    <a:pt x="3085719" y="1765173"/>
                  </a:lnTo>
                  <a:lnTo>
                    <a:pt x="3085719" y="1746123"/>
                  </a:lnTo>
                  <a:lnTo>
                    <a:pt x="3079877" y="1738249"/>
                  </a:lnTo>
                  <a:close/>
                </a:path>
                <a:path extrusionOk="0" h="1779270" w="4632959">
                  <a:moveTo>
                    <a:pt x="3319653" y="1726691"/>
                  </a:moveTo>
                  <a:lnTo>
                    <a:pt x="3305175" y="1726691"/>
                  </a:lnTo>
                  <a:lnTo>
                    <a:pt x="3299332" y="1734565"/>
                  </a:lnTo>
                  <a:lnTo>
                    <a:pt x="3299332" y="1753615"/>
                  </a:lnTo>
                  <a:lnTo>
                    <a:pt x="3305175" y="1761363"/>
                  </a:lnTo>
                  <a:lnTo>
                    <a:pt x="3319653" y="1761363"/>
                  </a:lnTo>
                  <a:lnTo>
                    <a:pt x="3325495" y="1753615"/>
                  </a:lnTo>
                  <a:lnTo>
                    <a:pt x="3325495" y="1734565"/>
                  </a:lnTo>
                  <a:lnTo>
                    <a:pt x="3319653" y="1726691"/>
                  </a:lnTo>
                  <a:close/>
                </a:path>
                <a:path extrusionOk="0" h="1779270" w="4632959">
                  <a:moveTo>
                    <a:pt x="3415538" y="1709420"/>
                  </a:moveTo>
                  <a:lnTo>
                    <a:pt x="3401059" y="1709420"/>
                  </a:lnTo>
                  <a:lnTo>
                    <a:pt x="3395218" y="1717166"/>
                  </a:lnTo>
                  <a:lnTo>
                    <a:pt x="3395218" y="1736344"/>
                  </a:lnTo>
                  <a:lnTo>
                    <a:pt x="3401059" y="1744090"/>
                  </a:lnTo>
                  <a:lnTo>
                    <a:pt x="3415538" y="1744090"/>
                  </a:lnTo>
                  <a:lnTo>
                    <a:pt x="3421379" y="1736344"/>
                  </a:lnTo>
                  <a:lnTo>
                    <a:pt x="3421379" y="1717166"/>
                  </a:lnTo>
                  <a:lnTo>
                    <a:pt x="3415538" y="1709420"/>
                  </a:lnTo>
                  <a:close/>
                </a:path>
                <a:path extrusionOk="0" h="1779270" w="4632959">
                  <a:moveTo>
                    <a:pt x="2970911" y="1692021"/>
                  </a:moveTo>
                  <a:lnTo>
                    <a:pt x="2956433" y="1692021"/>
                  </a:lnTo>
                  <a:lnTo>
                    <a:pt x="2950591" y="1699895"/>
                  </a:lnTo>
                  <a:lnTo>
                    <a:pt x="2950591" y="1718945"/>
                  </a:lnTo>
                  <a:lnTo>
                    <a:pt x="2956433" y="1726691"/>
                  </a:lnTo>
                  <a:lnTo>
                    <a:pt x="2970911" y="1726691"/>
                  </a:lnTo>
                  <a:lnTo>
                    <a:pt x="2976753" y="1718945"/>
                  </a:lnTo>
                  <a:lnTo>
                    <a:pt x="2976753" y="1699895"/>
                  </a:lnTo>
                  <a:lnTo>
                    <a:pt x="2970911" y="1692021"/>
                  </a:lnTo>
                  <a:close/>
                </a:path>
                <a:path extrusionOk="0" h="1779270" w="4632959">
                  <a:moveTo>
                    <a:pt x="3127883" y="1657350"/>
                  </a:moveTo>
                  <a:lnTo>
                    <a:pt x="3113405" y="1657350"/>
                  </a:lnTo>
                  <a:lnTo>
                    <a:pt x="3107563" y="1665224"/>
                  </a:lnTo>
                  <a:lnTo>
                    <a:pt x="3107563" y="1684274"/>
                  </a:lnTo>
                  <a:lnTo>
                    <a:pt x="3113405" y="1692021"/>
                  </a:lnTo>
                  <a:lnTo>
                    <a:pt x="3127883" y="1692021"/>
                  </a:lnTo>
                  <a:lnTo>
                    <a:pt x="3133725" y="1684274"/>
                  </a:lnTo>
                  <a:lnTo>
                    <a:pt x="3133725" y="1665224"/>
                  </a:lnTo>
                  <a:lnTo>
                    <a:pt x="3127883" y="1657350"/>
                  </a:lnTo>
                  <a:close/>
                </a:path>
                <a:path extrusionOk="0" h="1779270" w="4632959">
                  <a:moveTo>
                    <a:pt x="3228086" y="1651635"/>
                  </a:moveTo>
                  <a:lnTo>
                    <a:pt x="3213608" y="1651635"/>
                  </a:lnTo>
                  <a:lnTo>
                    <a:pt x="3207766" y="1659382"/>
                  </a:lnTo>
                  <a:lnTo>
                    <a:pt x="3207766" y="1678559"/>
                  </a:lnTo>
                  <a:lnTo>
                    <a:pt x="3213608" y="1686305"/>
                  </a:lnTo>
                  <a:lnTo>
                    <a:pt x="3228086" y="1686305"/>
                  </a:lnTo>
                  <a:lnTo>
                    <a:pt x="3233928" y="1678559"/>
                  </a:lnTo>
                  <a:lnTo>
                    <a:pt x="3233928" y="1659382"/>
                  </a:lnTo>
                  <a:lnTo>
                    <a:pt x="3228086" y="1651635"/>
                  </a:lnTo>
                  <a:close/>
                </a:path>
                <a:path extrusionOk="0" h="1779270" w="4632959">
                  <a:moveTo>
                    <a:pt x="2883789" y="1645792"/>
                  </a:moveTo>
                  <a:lnTo>
                    <a:pt x="2869311" y="1645792"/>
                  </a:lnTo>
                  <a:lnTo>
                    <a:pt x="2863469" y="1653666"/>
                  </a:lnTo>
                  <a:lnTo>
                    <a:pt x="2863469" y="1672716"/>
                  </a:lnTo>
                  <a:lnTo>
                    <a:pt x="2869311" y="1680464"/>
                  </a:lnTo>
                  <a:lnTo>
                    <a:pt x="2883789" y="1680464"/>
                  </a:lnTo>
                  <a:lnTo>
                    <a:pt x="2889631" y="1672716"/>
                  </a:lnTo>
                  <a:lnTo>
                    <a:pt x="2889631" y="1653666"/>
                  </a:lnTo>
                  <a:lnTo>
                    <a:pt x="2883789" y="1645792"/>
                  </a:lnTo>
                  <a:close/>
                </a:path>
                <a:path extrusionOk="0" h="1779270" w="4632959">
                  <a:moveTo>
                    <a:pt x="3515741" y="1640077"/>
                  </a:moveTo>
                  <a:lnTo>
                    <a:pt x="3501263" y="1640077"/>
                  </a:lnTo>
                  <a:lnTo>
                    <a:pt x="3495421" y="1647825"/>
                  </a:lnTo>
                  <a:lnTo>
                    <a:pt x="3495421" y="1667002"/>
                  </a:lnTo>
                  <a:lnTo>
                    <a:pt x="3501263" y="1674749"/>
                  </a:lnTo>
                  <a:lnTo>
                    <a:pt x="3515741" y="1674749"/>
                  </a:lnTo>
                  <a:lnTo>
                    <a:pt x="3521582" y="1667002"/>
                  </a:lnTo>
                  <a:lnTo>
                    <a:pt x="3521582" y="1647825"/>
                  </a:lnTo>
                  <a:lnTo>
                    <a:pt x="3515741" y="1640077"/>
                  </a:lnTo>
                  <a:close/>
                </a:path>
                <a:path extrusionOk="0" h="1779270" w="4632959">
                  <a:moveTo>
                    <a:pt x="3036316" y="1616964"/>
                  </a:moveTo>
                  <a:lnTo>
                    <a:pt x="3021838" y="1616964"/>
                  </a:lnTo>
                  <a:lnTo>
                    <a:pt x="3015996" y="1624711"/>
                  </a:lnTo>
                  <a:lnTo>
                    <a:pt x="3015996" y="1643888"/>
                  </a:lnTo>
                  <a:lnTo>
                    <a:pt x="3021838" y="1651635"/>
                  </a:lnTo>
                  <a:lnTo>
                    <a:pt x="3036316" y="1651635"/>
                  </a:lnTo>
                  <a:lnTo>
                    <a:pt x="3042158" y="1643888"/>
                  </a:lnTo>
                  <a:lnTo>
                    <a:pt x="3042158" y="1624711"/>
                  </a:lnTo>
                  <a:lnTo>
                    <a:pt x="3036316" y="1616964"/>
                  </a:lnTo>
                  <a:close/>
                </a:path>
                <a:path extrusionOk="0" h="1779270" w="4632959">
                  <a:moveTo>
                    <a:pt x="3345688" y="1611122"/>
                  </a:moveTo>
                  <a:lnTo>
                    <a:pt x="3331337" y="1611122"/>
                  </a:lnTo>
                  <a:lnTo>
                    <a:pt x="3325495" y="1618996"/>
                  </a:lnTo>
                  <a:lnTo>
                    <a:pt x="3325495" y="1638046"/>
                  </a:lnTo>
                  <a:lnTo>
                    <a:pt x="3331337" y="1645792"/>
                  </a:lnTo>
                  <a:lnTo>
                    <a:pt x="3345688" y="1645792"/>
                  </a:lnTo>
                  <a:lnTo>
                    <a:pt x="3351656" y="1638046"/>
                  </a:lnTo>
                  <a:lnTo>
                    <a:pt x="3351656" y="1618996"/>
                  </a:lnTo>
                  <a:lnTo>
                    <a:pt x="3345688" y="1611122"/>
                  </a:lnTo>
                  <a:close/>
                </a:path>
                <a:path extrusionOk="0" h="1779270" w="4632959">
                  <a:moveTo>
                    <a:pt x="3441573" y="1599564"/>
                  </a:moveTo>
                  <a:lnTo>
                    <a:pt x="3427222" y="1599564"/>
                  </a:lnTo>
                  <a:lnTo>
                    <a:pt x="3421379" y="1607439"/>
                  </a:lnTo>
                  <a:lnTo>
                    <a:pt x="3421379" y="1626489"/>
                  </a:lnTo>
                  <a:lnTo>
                    <a:pt x="3427222" y="1634236"/>
                  </a:lnTo>
                  <a:lnTo>
                    <a:pt x="3441573" y="1634236"/>
                  </a:lnTo>
                  <a:lnTo>
                    <a:pt x="3447542" y="1626489"/>
                  </a:lnTo>
                  <a:lnTo>
                    <a:pt x="3447542" y="1607439"/>
                  </a:lnTo>
                  <a:lnTo>
                    <a:pt x="3441573" y="1599564"/>
                  </a:lnTo>
                  <a:close/>
                </a:path>
                <a:path extrusionOk="0" h="1779270" w="4632959">
                  <a:moveTo>
                    <a:pt x="2800985" y="1599564"/>
                  </a:moveTo>
                  <a:lnTo>
                    <a:pt x="2786507" y="1599564"/>
                  </a:lnTo>
                  <a:lnTo>
                    <a:pt x="2780665" y="1607439"/>
                  </a:lnTo>
                  <a:lnTo>
                    <a:pt x="2780665" y="1626489"/>
                  </a:lnTo>
                  <a:lnTo>
                    <a:pt x="2786507" y="1634236"/>
                  </a:lnTo>
                  <a:lnTo>
                    <a:pt x="2800985" y="1634236"/>
                  </a:lnTo>
                  <a:lnTo>
                    <a:pt x="2806827" y="1626489"/>
                  </a:lnTo>
                  <a:lnTo>
                    <a:pt x="2806827" y="1607439"/>
                  </a:lnTo>
                  <a:lnTo>
                    <a:pt x="2800985" y="1599564"/>
                  </a:lnTo>
                  <a:close/>
                </a:path>
                <a:path extrusionOk="0" h="1779270" w="4632959">
                  <a:moveTo>
                    <a:pt x="2953512" y="1564894"/>
                  </a:moveTo>
                  <a:lnTo>
                    <a:pt x="2939034" y="1564894"/>
                  </a:lnTo>
                  <a:lnTo>
                    <a:pt x="2933192" y="1572767"/>
                  </a:lnTo>
                  <a:lnTo>
                    <a:pt x="2933192" y="1591817"/>
                  </a:lnTo>
                  <a:lnTo>
                    <a:pt x="2939034" y="1599564"/>
                  </a:lnTo>
                  <a:lnTo>
                    <a:pt x="2953512" y="1599564"/>
                  </a:lnTo>
                  <a:lnTo>
                    <a:pt x="2959354" y="1591817"/>
                  </a:lnTo>
                  <a:lnTo>
                    <a:pt x="2959354" y="1572767"/>
                  </a:lnTo>
                  <a:lnTo>
                    <a:pt x="2953512" y="1564894"/>
                  </a:lnTo>
                  <a:close/>
                </a:path>
                <a:path extrusionOk="0" h="1779270" w="4632959">
                  <a:moveTo>
                    <a:pt x="3258566" y="1559178"/>
                  </a:moveTo>
                  <a:lnTo>
                    <a:pt x="3244088" y="1559178"/>
                  </a:lnTo>
                  <a:lnTo>
                    <a:pt x="3238246" y="1566926"/>
                  </a:lnTo>
                  <a:lnTo>
                    <a:pt x="3238246" y="1586102"/>
                  </a:lnTo>
                  <a:lnTo>
                    <a:pt x="3244088" y="1593850"/>
                  </a:lnTo>
                  <a:lnTo>
                    <a:pt x="3258566" y="1593850"/>
                  </a:lnTo>
                  <a:lnTo>
                    <a:pt x="3264407" y="1586102"/>
                  </a:lnTo>
                  <a:lnTo>
                    <a:pt x="3264407" y="1566926"/>
                  </a:lnTo>
                  <a:lnTo>
                    <a:pt x="3258566" y="1559178"/>
                  </a:lnTo>
                  <a:close/>
                </a:path>
                <a:path extrusionOk="0" h="1779270" w="4632959">
                  <a:moveTo>
                    <a:pt x="3581146" y="1553337"/>
                  </a:moveTo>
                  <a:lnTo>
                    <a:pt x="3566668" y="1553337"/>
                  </a:lnTo>
                  <a:lnTo>
                    <a:pt x="3560826" y="1561211"/>
                  </a:lnTo>
                  <a:lnTo>
                    <a:pt x="3560826" y="1580261"/>
                  </a:lnTo>
                  <a:lnTo>
                    <a:pt x="3566668" y="1588008"/>
                  </a:lnTo>
                  <a:lnTo>
                    <a:pt x="3581146" y="1588008"/>
                  </a:lnTo>
                  <a:lnTo>
                    <a:pt x="3586988" y="1580261"/>
                  </a:lnTo>
                  <a:lnTo>
                    <a:pt x="3586988" y="1561211"/>
                  </a:lnTo>
                  <a:lnTo>
                    <a:pt x="3581146" y="1553337"/>
                  </a:lnTo>
                  <a:close/>
                </a:path>
                <a:path extrusionOk="0" h="1779270" w="4632959">
                  <a:moveTo>
                    <a:pt x="2705100" y="1553337"/>
                  </a:moveTo>
                  <a:lnTo>
                    <a:pt x="2690622" y="1553337"/>
                  </a:lnTo>
                  <a:lnTo>
                    <a:pt x="2684780" y="1561211"/>
                  </a:lnTo>
                  <a:lnTo>
                    <a:pt x="2684780" y="1580261"/>
                  </a:lnTo>
                  <a:lnTo>
                    <a:pt x="2690622" y="1588008"/>
                  </a:lnTo>
                  <a:lnTo>
                    <a:pt x="2705100" y="1588008"/>
                  </a:lnTo>
                  <a:lnTo>
                    <a:pt x="2710942" y="1580261"/>
                  </a:lnTo>
                  <a:lnTo>
                    <a:pt x="2710942" y="1561211"/>
                  </a:lnTo>
                  <a:lnTo>
                    <a:pt x="2705100" y="1553337"/>
                  </a:lnTo>
                  <a:close/>
                </a:path>
                <a:path extrusionOk="0" h="1779270" w="4632959">
                  <a:moveTo>
                    <a:pt x="3158363" y="1541779"/>
                  </a:moveTo>
                  <a:lnTo>
                    <a:pt x="3143885" y="1541779"/>
                  </a:lnTo>
                  <a:lnTo>
                    <a:pt x="3138043" y="1549653"/>
                  </a:lnTo>
                  <a:lnTo>
                    <a:pt x="3138043" y="1568703"/>
                  </a:lnTo>
                  <a:lnTo>
                    <a:pt x="3143885" y="1576451"/>
                  </a:lnTo>
                  <a:lnTo>
                    <a:pt x="3158363" y="1576451"/>
                  </a:lnTo>
                  <a:lnTo>
                    <a:pt x="3164205" y="1568703"/>
                  </a:lnTo>
                  <a:lnTo>
                    <a:pt x="3164205" y="1549653"/>
                  </a:lnTo>
                  <a:lnTo>
                    <a:pt x="3158363" y="1541779"/>
                  </a:lnTo>
                  <a:close/>
                </a:path>
                <a:path extrusionOk="0" h="1779270" w="4632959">
                  <a:moveTo>
                    <a:pt x="3079877" y="1518665"/>
                  </a:moveTo>
                  <a:lnTo>
                    <a:pt x="3065399" y="1518665"/>
                  </a:lnTo>
                  <a:lnTo>
                    <a:pt x="3059557" y="1526539"/>
                  </a:lnTo>
                  <a:lnTo>
                    <a:pt x="3059557" y="1545589"/>
                  </a:lnTo>
                  <a:lnTo>
                    <a:pt x="3065399" y="1553337"/>
                  </a:lnTo>
                  <a:lnTo>
                    <a:pt x="3079877" y="1553337"/>
                  </a:lnTo>
                  <a:lnTo>
                    <a:pt x="3085719" y="1545589"/>
                  </a:lnTo>
                  <a:lnTo>
                    <a:pt x="3085719" y="1526539"/>
                  </a:lnTo>
                  <a:lnTo>
                    <a:pt x="3079877" y="1518665"/>
                  </a:lnTo>
                  <a:close/>
                </a:path>
                <a:path extrusionOk="0" h="1779270" w="4632959">
                  <a:moveTo>
                    <a:pt x="2866263" y="1512951"/>
                  </a:moveTo>
                  <a:lnTo>
                    <a:pt x="2851912" y="1512951"/>
                  </a:lnTo>
                  <a:lnTo>
                    <a:pt x="2846070" y="1520698"/>
                  </a:lnTo>
                  <a:lnTo>
                    <a:pt x="2846070" y="1539875"/>
                  </a:lnTo>
                  <a:lnTo>
                    <a:pt x="2851912" y="1547622"/>
                  </a:lnTo>
                  <a:lnTo>
                    <a:pt x="2866263" y="1547622"/>
                  </a:lnTo>
                  <a:lnTo>
                    <a:pt x="2872232" y="1539875"/>
                  </a:lnTo>
                  <a:lnTo>
                    <a:pt x="2872232" y="1520698"/>
                  </a:lnTo>
                  <a:lnTo>
                    <a:pt x="2866263" y="1512951"/>
                  </a:lnTo>
                  <a:close/>
                </a:path>
                <a:path extrusionOk="0" h="1779270" w="4632959">
                  <a:moveTo>
                    <a:pt x="774319" y="1507109"/>
                  </a:moveTo>
                  <a:lnTo>
                    <a:pt x="759841" y="1507109"/>
                  </a:lnTo>
                  <a:lnTo>
                    <a:pt x="753999" y="1514983"/>
                  </a:lnTo>
                  <a:lnTo>
                    <a:pt x="753999" y="1534033"/>
                  </a:lnTo>
                  <a:lnTo>
                    <a:pt x="759841" y="1541779"/>
                  </a:lnTo>
                  <a:lnTo>
                    <a:pt x="774319" y="1541779"/>
                  </a:lnTo>
                  <a:lnTo>
                    <a:pt x="780161" y="1534033"/>
                  </a:lnTo>
                  <a:lnTo>
                    <a:pt x="780161" y="1514983"/>
                  </a:lnTo>
                  <a:lnTo>
                    <a:pt x="774319" y="1507109"/>
                  </a:lnTo>
                  <a:close/>
                </a:path>
                <a:path extrusionOk="0" h="1779270" w="4632959">
                  <a:moveTo>
                    <a:pt x="878840" y="1501394"/>
                  </a:moveTo>
                  <a:lnTo>
                    <a:pt x="864489" y="1501394"/>
                  </a:lnTo>
                  <a:lnTo>
                    <a:pt x="858646" y="1509140"/>
                  </a:lnTo>
                  <a:lnTo>
                    <a:pt x="858646" y="1528317"/>
                  </a:lnTo>
                  <a:lnTo>
                    <a:pt x="864489" y="1536064"/>
                  </a:lnTo>
                  <a:lnTo>
                    <a:pt x="878840" y="1536064"/>
                  </a:lnTo>
                  <a:lnTo>
                    <a:pt x="884808" y="1528317"/>
                  </a:lnTo>
                  <a:lnTo>
                    <a:pt x="884808" y="1509140"/>
                  </a:lnTo>
                  <a:lnTo>
                    <a:pt x="878840" y="1501394"/>
                  </a:lnTo>
                  <a:close/>
                </a:path>
                <a:path extrusionOk="0" h="1779270" w="4632959">
                  <a:moveTo>
                    <a:pt x="3428492" y="1495552"/>
                  </a:moveTo>
                  <a:lnTo>
                    <a:pt x="3414141" y="1495552"/>
                  </a:lnTo>
                  <a:lnTo>
                    <a:pt x="3408299" y="1503426"/>
                  </a:lnTo>
                  <a:lnTo>
                    <a:pt x="3408299" y="1522476"/>
                  </a:lnTo>
                  <a:lnTo>
                    <a:pt x="3414141" y="1530223"/>
                  </a:lnTo>
                  <a:lnTo>
                    <a:pt x="3428492" y="1530223"/>
                  </a:lnTo>
                  <a:lnTo>
                    <a:pt x="3434461" y="1522476"/>
                  </a:lnTo>
                  <a:lnTo>
                    <a:pt x="3434461" y="1503426"/>
                  </a:lnTo>
                  <a:lnTo>
                    <a:pt x="3428492" y="1495552"/>
                  </a:lnTo>
                  <a:close/>
                </a:path>
                <a:path extrusionOk="0" h="1779270" w="4632959">
                  <a:moveTo>
                    <a:pt x="3328289" y="1495552"/>
                  </a:moveTo>
                  <a:lnTo>
                    <a:pt x="3313811" y="1495552"/>
                  </a:lnTo>
                  <a:lnTo>
                    <a:pt x="3307969" y="1503426"/>
                  </a:lnTo>
                  <a:lnTo>
                    <a:pt x="3307969" y="1522476"/>
                  </a:lnTo>
                  <a:lnTo>
                    <a:pt x="3313811" y="1530223"/>
                  </a:lnTo>
                  <a:lnTo>
                    <a:pt x="3328289" y="1530223"/>
                  </a:lnTo>
                  <a:lnTo>
                    <a:pt x="3334130" y="1522476"/>
                  </a:lnTo>
                  <a:lnTo>
                    <a:pt x="3334130" y="1503426"/>
                  </a:lnTo>
                  <a:lnTo>
                    <a:pt x="3328289" y="1495552"/>
                  </a:lnTo>
                  <a:close/>
                </a:path>
                <a:path extrusionOk="0" h="1779270" w="4632959">
                  <a:moveTo>
                    <a:pt x="974725" y="1495552"/>
                  </a:moveTo>
                  <a:lnTo>
                    <a:pt x="960374" y="1495552"/>
                  </a:lnTo>
                  <a:lnTo>
                    <a:pt x="954532" y="1503426"/>
                  </a:lnTo>
                  <a:lnTo>
                    <a:pt x="954532" y="1522476"/>
                  </a:lnTo>
                  <a:lnTo>
                    <a:pt x="960374" y="1530223"/>
                  </a:lnTo>
                  <a:lnTo>
                    <a:pt x="974725" y="1530223"/>
                  </a:lnTo>
                  <a:lnTo>
                    <a:pt x="980694" y="1522476"/>
                  </a:lnTo>
                  <a:lnTo>
                    <a:pt x="980694" y="1503426"/>
                  </a:lnTo>
                  <a:lnTo>
                    <a:pt x="974725" y="1495552"/>
                  </a:lnTo>
                  <a:close/>
                </a:path>
                <a:path extrusionOk="0" h="1779270" w="4632959">
                  <a:moveTo>
                    <a:pt x="3520058" y="1483995"/>
                  </a:moveTo>
                  <a:lnTo>
                    <a:pt x="3505580" y="1483995"/>
                  </a:lnTo>
                  <a:lnTo>
                    <a:pt x="3499739" y="1491741"/>
                  </a:lnTo>
                  <a:lnTo>
                    <a:pt x="3499739" y="1510919"/>
                  </a:lnTo>
                  <a:lnTo>
                    <a:pt x="3505580" y="1518665"/>
                  </a:lnTo>
                  <a:lnTo>
                    <a:pt x="3520058" y="1518665"/>
                  </a:lnTo>
                  <a:lnTo>
                    <a:pt x="3525901" y="1510919"/>
                  </a:lnTo>
                  <a:lnTo>
                    <a:pt x="3525901" y="1491741"/>
                  </a:lnTo>
                  <a:lnTo>
                    <a:pt x="3520058" y="1483995"/>
                  </a:lnTo>
                  <a:close/>
                </a:path>
                <a:path extrusionOk="0" h="1779270" w="4632959">
                  <a:moveTo>
                    <a:pt x="2766060" y="1478279"/>
                  </a:moveTo>
                  <a:lnTo>
                    <a:pt x="2751582" y="1478279"/>
                  </a:lnTo>
                  <a:lnTo>
                    <a:pt x="2745740" y="1486027"/>
                  </a:lnTo>
                  <a:lnTo>
                    <a:pt x="2745740" y="1505203"/>
                  </a:lnTo>
                  <a:lnTo>
                    <a:pt x="2751582" y="1512951"/>
                  </a:lnTo>
                  <a:lnTo>
                    <a:pt x="2766060" y="1512951"/>
                  </a:lnTo>
                  <a:lnTo>
                    <a:pt x="2771902" y="1505203"/>
                  </a:lnTo>
                  <a:lnTo>
                    <a:pt x="2771902" y="1486027"/>
                  </a:lnTo>
                  <a:lnTo>
                    <a:pt x="2766060" y="1478279"/>
                  </a:lnTo>
                  <a:close/>
                </a:path>
                <a:path extrusionOk="0" h="1779270" w="4632959">
                  <a:moveTo>
                    <a:pt x="3001391" y="1472438"/>
                  </a:moveTo>
                  <a:lnTo>
                    <a:pt x="2987040" y="1472438"/>
                  </a:lnTo>
                  <a:lnTo>
                    <a:pt x="2981071" y="1480312"/>
                  </a:lnTo>
                  <a:lnTo>
                    <a:pt x="2981071" y="1499362"/>
                  </a:lnTo>
                  <a:lnTo>
                    <a:pt x="2987040" y="1507109"/>
                  </a:lnTo>
                  <a:lnTo>
                    <a:pt x="3001391" y="1507109"/>
                  </a:lnTo>
                  <a:lnTo>
                    <a:pt x="3007233" y="1499362"/>
                  </a:lnTo>
                  <a:lnTo>
                    <a:pt x="3007233" y="1480312"/>
                  </a:lnTo>
                  <a:lnTo>
                    <a:pt x="3001391" y="1472438"/>
                  </a:lnTo>
                  <a:close/>
                </a:path>
                <a:path extrusionOk="0" h="1779270" w="4632959">
                  <a:moveTo>
                    <a:pt x="2644013" y="1472438"/>
                  </a:moveTo>
                  <a:lnTo>
                    <a:pt x="2629662" y="1472438"/>
                  </a:lnTo>
                  <a:lnTo>
                    <a:pt x="2623693" y="1480312"/>
                  </a:lnTo>
                  <a:lnTo>
                    <a:pt x="2623693" y="1499362"/>
                  </a:lnTo>
                  <a:lnTo>
                    <a:pt x="2629662" y="1507109"/>
                  </a:lnTo>
                  <a:lnTo>
                    <a:pt x="2644013" y="1507109"/>
                  </a:lnTo>
                  <a:lnTo>
                    <a:pt x="2649855" y="1499362"/>
                  </a:lnTo>
                  <a:lnTo>
                    <a:pt x="2649855" y="1480312"/>
                  </a:lnTo>
                  <a:lnTo>
                    <a:pt x="2644013" y="1472438"/>
                  </a:lnTo>
                  <a:close/>
                </a:path>
                <a:path extrusionOk="0" h="1779270" w="4632959">
                  <a:moveTo>
                    <a:pt x="2569972" y="1472438"/>
                  </a:moveTo>
                  <a:lnTo>
                    <a:pt x="2555494" y="1472438"/>
                  </a:lnTo>
                  <a:lnTo>
                    <a:pt x="2549652" y="1480312"/>
                  </a:lnTo>
                  <a:lnTo>
                    <a:pt x="2549652" y="1499362"/>
                  </a:lnTo>
                  <a:lnTo>
                    <a:pt x="2555494" y="1507109"/>
                  </a:lnTo>
                  <a:lnTo>
                    <a:pt x="2569972" y="1507109"/>
                  </a:lnTo>
                  <a:lnTo>
                    <a:pt x="2575814" y="1499362"/>
                  </a:lnTo>
                  <a:lnTo>
                    <a:pt x="2575814" y="1480312"/>
                  </a:lnTo>
                  <a:lnTo>
                    <a:pt x="2569972" y="1472438"/>
                  </a:lnTo>
                  <a:close/>
                </a:path>
                <a:path extrusionOk="0" h="1779270" w="4632959">
                  <a:moveTo>
                    <a:pt x="1079372" y="1472438"/>
                  </a:moveTo>
                  <a:lnTo>
                    <a:pt x="1064895" y="1472438"/>
                  </a:lnTo>
                  <a:lnTo>
                    <a:pt x="1059053" y="1480312"/>
                  </a:lnTo>
                  <a:lnTo>
                    <a:pt x="1059053" y="1499362"/>
                  </a:lnTo>
                  <a:lnTo>
                    <a:pt x="1064895" y="1507109"/>
                  </a:lnTo>
                  <a:lnTo>
                    <a:pt x="1079372" y="1507109"/>
                  </a:lnTo>
                  <a:lnTo>
                    <a:pt x="1085215" y="1499362"/>
                  </a:lnTo>
                  <a:lnTo>
                    <a:pt x="1085215" y="1480312"/>
                  </a:lnTo>
                  <a:lnTo>
                    <a:pt x="1079372" y="1472438"/>
                  </a:lnTo>
                  <a:close/>
                </a:path>
                <a:path extrusionOk="0" h="1779270" w="4632959">
                  <a:moveTo>
                    <a:pt x="3219322" y="1460880"/>
                  </a:moveTo>
                  <a:lnTo>
                    <a:pt x="3204845" y="1460880"/>
                  </a:lnTo>
                  <a:lnTo>
                    <a:pt x="3199003" y="1468754"/>
                  </a:lnTo>
                  <a:lnTo>
                    <a:pt x="3199003" y="1487804"/>
                  </a:lnTo>
                  <a:lnTo>
                    <a:pt x="3204845" y="1495552"/>
                  </a:lnTo>
                  <a:lnTo>
                    <a:pt x="3219322" y="1495552"/>
                  </a:lnTo>
                  <a:lnTo>
                    <a:pt x="3225165" y="1487804"/>
                  </a:lnTo>
                  <a:lnTo>
                    <a:pt x="3225165" y="1468754"/>
                  </a:lnTo>
                  <a:lnTo>
                    <a:pt x="3219322" y="1460880"/>
                  </a:lnTo>
                  <a:close/>
                </a:path>
                <a:path extrusionOk="0" h="1779270" w="4632959">
                  <a:moveTo>
                    <a:pt x="3620262" y="1449324"/>
                  </a:moveTo>
                  <a:lnTo>
                    <a:pt x="3605911" y="1449324"/>
                  </a:lnTo>
                  <a:lnTo>
                    <a:pt x="3600069" y="1457198"/>
                  </a:lnTo>
                  <a:lnTo>
                    <a:pt x="3600069" y="1476248"/>
                  </a:lnTo>
                  <a:lnTo>
                    <a:pt x="3605911" y="1483995"/>
                  </a:lnTo>
                  <a:lnTo>
                    <a:pt x="3620262" y="1483995"/>
                  </a:lnTo>
                  <a:lnTo>
                    <a:pt x="3626230" y="1476248"/>
                  </a:lnTo>
                  <a:lnTo>
                    <a:pt x="3626230" y="1457198"/>
                  </a:lnTo>
                  <a:lnTo>
                    <a:pt x="3620262" y="1449324"/>
                  </a:lnTo>
                  <a:close/>
                </a:path>
                <a:path extrusionOk="0" h="1779270" w="4632959">
                  <a:moveTo>
                    <a:pt x="704595" y="1449324"/>
                  </a:moveTo>
                  <a:lnTo>
                    <a:pt x="690118" y="1449324"/>
                  </a:lnTo>
                  <a:lnTo>
                    <a:pt x="684276" y="1457198"/>
                  </a:lnTo>
                  <a:lnTo>
                    <a:pt x="684276" y="1476248"/>
                  </a:lnTo>
                  <a:lnTo>
                    <a:pt x="690118" y="1483995"/>
                  </a:lnTo>
                  <a:lnTo>
                    <a:pt x="704595" y="1483995"/>
                  </a:lnTo>
                  <a:lnTo>
                    <a:pt x="710438" y="1476248"/>
                  </a:lnTo>
                  <a:lnTo>
                    <a:pt x="710438" y="1457198"/>
                  </a:lnTo>
                  <a:lnTo>
                    <a:pt x="704595" y="1449324"/>
                  </a:lnTo>
                  <a:close/>
                </a:path>
                <a:path extrusionOk="0" h="1779270" w="4632959">
                  <a:moveTo>
                    <a:pt x="630428" y="1443609"/>
                  </a:moveTo>
                  <a:lnTo>
                    <a:pt x="616077" y="1443609"/>
                  </a:lnTo>
                  <a:lnTo>
                    <a:pt x="610235" y="1451355"/>
                  </a:lnTo>
                  <a:lnTo>
                    <a:pt x="610235" y="1470533"/>
                  </a:lnTo>
                  <a:lnTo>
                    <a:pt x="616077" y="1478279"/>
                  </a:lnTo>
                  <a:lnTo>
                    <a:pt x="630428" y="1478279"/>
                  </a:lnTo>
                  <a:lnTo>
                    <a:pt x="636269" y="1470533"/>
                  </a:lnTo>
                  <a:lnTo>
                    <a:pt x="636269" y="1451355"/>
                  </a:lnTo>
                  <a:lnTo>
                    <a:pt x="630428" y="1443609"/>
                  </a:lnTo>
                  <a:close/>
                </a:path>
                <a:path extrusionOk="0" h="1779270" w="4632959">
                  <a:moveTo>
                    <a:pt x="2918587" y="1426210"/>
                  </a:moveTo>
                  <a:lnTo>
                    <a:pt x="2904236" y="1426210"/>
                  </a:lnTo>
                  <a:lnTo>
                    <a:pt x="2898267" y="1433957"/>
                  </a:lnTo>
                  <a:lnTo>
                    <a:pt x="2898267" y="1453134"/>
                  </a:lnTo>
                  <a:lnTo>
                    <a:pt x="2904236" y="1460880"/>
                  </a:lnTo>
                  <a:lnTo>
                    <a:pt x="2918587" y="1460880"/>
                  </a:lnTo>
                  <a:lnTo>
                    <a:pt x="2924429" y="1453134"/>
                  </a:lnTo>
                  <a:lnTo>
                    <a:pt x="2924429" y="1433957"/>
                  </a:lnTo>
                  <a:lnTo>
                    <a:pt x="2918587" y="1426210"/>
                  </a:lnTo>
                  <a:close/>
                </a:path>
                <a:path extrusionOk="0" h="1779270" w="4632959">
                  <a:moveTo>
                    <a:pt x="2482722" y="1426210"/>
                  </a:moveTo>
                  <a:lnTo>
                    <a:pt x="2468372" y="1426210"/>
                  </a:lnTo>
                  <a:lnTo>
                    <a:pt x="2462530" y="1433957"/>
                  </a:lnTo>
                  <a:lnTo>
                    <a:pt x="2462530" y="1453134"/>
                  </a:lnTo>
                  <a:lnTo>
                    <a:pt x="2468372" y="1460880"/>
                  </a:lnTo>
                  <a:lnTo>
                    <a:pt x="2482722" y="1460880"/>
                  </a:lnTo>
                  <a:lnTo>
                    <a:pt x="2488692" y="1453134"/>
                  </a:lnTo>
                  <a:lnTo>
                    <a:pt x="2488692" y="1433957"/>
                  </a:lnTo>
                  <a:lnTo>
                    <a:pt x="2482722" y="1426210"/>
                  </a:lnTo>
                  <a:close/>
                </a:path>
                <a:path extrusionOk="0" h="1779270" w="4632959">
                  <a:moveTo>
                    <a:pt x="1157858" y="1420495"/>
                  </a:moveTo>
                  <a:lnTo>
                    <a:pt x="1143381" y="1420495"/>
                  </a:lnTo>
                  <a:lnTo>
                    <a:pt x="1137539" y="1428241"/>
                  </a:lnTo>
                  <a:lnTo>
                    <a:pt x="1137539" y="1447419"/>
                  </a:lnTo>
                  <a:lnTo>
                    <a:pt x="1143381" y="1455165"/>
                  </a:lnTo>
                  <a:lnTo>
                    <a:pt x="1157858" y="1455165"/>
                  </a:lnTo>
                  <a:lnTo>
                    <a:pt x="1163701" y="1447419"/>
                  </a:lnTo>
                  <a:lnTo>
                    <a:pt x="1163701" y="1428241"/>
                  </a:lnTo>
                  <a:lnTo>
                    <a:pt x="1157858" y="1420495"/>
                  </a:lnTo>
                  <a:close/>
                </a:path>
                <a:path extrusionOk="0" h="1779270" w="4632959">
                  <a:moveTo>
                    <a:pt x="3106039" y="1408938"/>
                  </a:moveTo>
                  <a:lnTo>
                    <a:pt x="3091561" y="1408938"/>
                  </a:lnTo>
                  <a:lnTo>
                    <a:pt x="3085719" y="1416685"/>
                  </a:lnTo>
                  <a:lnTo>
                    <a:pt x="3085719" y="1435862"/>
                  </a:lnTo>
                  <a:lnTo>
                    <a:pt x="3091561" y="1443609"/>
                  </a:lnTo>
                  <a:lnTo>
                    <a:pt x="3106039" y="1443609"/>
                  </a:lnTo>
                  <a:lnTo>
                    <a:pt x="3111881" y="1435862"/>
                  </a:lnTo>
                  <a:lnTo>
                    <a:pt x="3111881" y="1416685"/>
                  </a:lnTo>
                  <a:lnTo>
                    <a:pt x="3106039" y="1408938"/>
                  </a:lnTo>
                  <a:close/>
                </a:path>
                <a:path extrusionOk="0" h="1779270" w="4632959">
                  <a:moveTo>
                    <a:pt x="809117" y="1408938"/>
                  </a:moveTo>
                  <a:lnTo>
                    <a:pt x="794766" y="1408938"/>
                  </a:lnTo>
                  <a:lnTo>
                    <a:pt x="788924" y="1416685"/>
                  </a:lnTo>
                  <a:lnTo>
                    <a:pt x="788924" y="1435862"/>
                  </a:lnTo>
                  <a:lnTo>
                    <a:pt x="794766" y="1443609"/>
                  </a:lnTo>
                  <a:lnTo>
                    <a:pt x="809117" y="1443609"/>
                  </a:lnTo>
                  <a:lnTo>
                    <a:pt x="814958" y="1435862"/>
                  </a:lnTo>
                  <a:lnTo>
                    <a:pt x="814958" y="1416685"/>
                  </a:lnTo>
                  <a:lnTo>
                    <a:pt x="809117" y="1408938"/>
                  </a:lnTo>
                  <a:close/>
                </a:path>
                <a:path extrusionOk="0" h="1779270" w="4632959">
                  <a:moveTo>
                    <a:pt x="3345688" y="1397380"/>
                  </a:moveTo>
                  <a:lnTo>
                    <a:pt x="3331337" y="1397380"/>
                  </a:lnTo>
                  <a:lnTo>
                    <a:pt x="3325495" y="1405127"/>
                  </a:lnTo>
                  <a:lnTo>
                    <a:pt x="3325495" y="1424304"/>
                  </a:lnTo>
                  <a:lnTo>
                    <a:pt x="3331337" y="1432052"/>
                  </a:lnTo>
                  <a:lnTo>
                    <a:pt x="3345688" y="1432052"/>
                  </a:lnTo>
                  <a:lnTo>
                    <a:pt x="3351656" y="1424304"/>
                  </a:lnTo>
                  <a:lnTo>
                    <a:pt x="3351656" y="1405127"/>
                  </a:lnTo>
                  <a:lnTo>
                    <a:pt x="3345688" y="1397380"/>
                  </a:lnTo>
                  <a:close/>
                </a:path>
                <a:path extrusionOk="0" h="1779270" w="4632959">
                  <a:moveTo>
                    <a:pt x="2818384" y="1397380"/>
                  </a:moveTo>
                  <a:lnTo>
                    <a:pt x="2803906" y="1397380"/>
                  </a:lnTo>
                  <a:lnTo>
                    <a:pt x="2798064" y="1405127"/>
                  </a:lnTo>
                  <a:lnTo>
                    <a:pt x="2798064" y="1424304"/>
                  </a:lnTo>
                  <a:lnTo>
                    <a:pt x="2803906" y="1432052"/>
                  </a:lnTo>
                  <a:lnTo>
                    <a:pt x="2818384" y="1432052"/>
                  </a:lnTo>
                  <a:lnTo>
                    <a:pt x="2824226" y="1424304"/>
                  </a:lnTo>
                  <a:lnTo>
                    <a:pt x="2824226" y="1405127"/>
                  </a:lnTo>
                  <a:lnTo>
                    <a:pt x="2818384" y="1397380"/>
                  </a:lnTo>
                  <a:close/>
                </a:path>
                <a:path extrusionOk="0" h="1779270" w="4632959">
                  <a:moveTo>
                    <a:pt x="1244981" y="1397380"/>
                  </a:moveTo>
                  <a:lnTo>
                    <a:pt x="1230503" y="1397380"/>
                  </a:lnTo>
                  <a:lnTo>
                    <a:pt x="1224661" y="1405127"/>
                  </a:lnTo>
                  <a:lnTo>
                    <a:pt x="1224661" y="1424304"/>
                  </a:lnTo>
                  <a:lnTo>
                    <a:pt x="1230503" y="1432052"/>
                  </a:lnTo>
                  <a:lnTo>
                    <a:pt x="1244981" y="1432052"/>
                  </a:lnTo>
                  <a:lnTo>
                    <a:pt x="1250822" y="1424304"/>
                  </a:lnTo>
                  <a:lnTo>
                    <a:pt x="1250822" y="1405127"/>
                  </a:lnTo>
                  <a:lnTo>
                    <a:pt x="1244981" y="1397380"/>
                  </a:lnTo>
                  <a:close/>
                </a:path>
                <a:path extrusionOk="0" h="1779270" w="4632959">
                  <a:moveTo>
                    <a:pt x="1031494" y="1397380"/>
                  </a:moveTo>
                  <a:lnTo>
                    <a:pt x="1017016" y="1397380"/>
                  </a:lnTo>
                  <a:lnTo>
                    <a:pt x="1011174" y="1405127"/>
                  </a:lnTo>
                  <a:lnTo>
                    <a:pt x="1011174" y="1424304"/>
                  </a:lnTo>
                  <a:lnTo>
                    <a:pt x="1017016" y="1432052"/>
                  </a:lnTo>
                  <a:lnTo>
                    <a:pt x="1031494" y="1432052"/>
                  </a:lnTo>
                  <a:lnTo>
                    <a:pt x="1037336" y="1424304"/>
                  </a:lnTo>
                  <a:lnTo>
                    <a:pt x="1037336" y="1405127"/>
                  </a:lnTo>
                  <a:lnTo>
                    <a:pt x="1031494" y="1397380"/>
                  </a:lnTo>
                  <a:close/>
                </a:path>
                <a:path extrusionOk="0" h="1779270" w="4632959">
                  <a:moveTo>
                    <a:pt x="913765" y="1397380"/>
                  </a:moveTo>
                  <a:lnTo>
                    <a:pt x="899287" y="1397380"/>
                  </a:lnTo>
                  <a:lnTo>
                    <a:pt x="893444" y="1405127"/>
                  </a:lnTo>
                  <a:lnTo>
                    <a:pt x="893444" y="1424304"/>
                  </a:lnTo>
                  <a:lnTo>
                    <a:pt x="899287" y="1432052"/>
                  </a:lnTo>
                  <a:lnTo>
                    <a:pt x="913765" y="1432052"/>
                  </a:lnTo>
                  <a:lnTo>
                    <a:pt x="919607" y="1424304"/>
                  </a:lnTo>
                  <a:lnTo>
                    <a:pt x="919607" y="1405127"/>
                  </a:lnTo>
                  <a:lnTo>
                    <a:pt x="913765" y="1397380"/>
                  </a:lnTo>
                  <a:close/>
                </a:path>
                <a:path extrusionOk="0" h="1779270" w="4632959">
                  <a:moveTo>
                    <a:pt x="3463417" y="1391539"/>
                  </a:moveTo>
                  <a:lnTo>
                    <a:pt x="3448939" y="1391539"/>
                  </a:lnTo>
                  <a:lnTo>
                    <a:pt x="3443097" y="1399413"/>
                  </a:lnTo>
                  <a:lnTo>
                    <a:pt x="3443097" y="1418463"/>
                  </a:lnTo>
                  <a:lnTo>
                    <a:pt x="3448939" y="1426210"/>
                  </a:lnTo>
                  <a:lnTo>
                    <a:pt x="3463417" y="1426210"/>
                  </a:lnTo>
                  <a:lnTo>
                    <a:pt x="3469258" y="1418463"/>
                  </a:lnTo>
                  <a:lnTo>
                    <a:pt x="3469258" y="1399413"/>
                  </a:lnTo>
                  <a:lnTo>
                    <a:pt x="3463417" y="1391539"/>
                  </a:lnTo>
                  <a:close/>
                </a:path>
                <a:path extrusionOk="0" h="1779270" w="4632959">
                  <a:moveTo>
                    <a:pt x="560705" y="1391539"/>
                  </a:moveTo>
                  <a:lnTo>
                    <a:pt x="546354" y="1391539"/>
                  </a:lnTo>
                  <a:lnTo>
                    <a:pt x="540385" y="1399413"/>
                  </a:lnTo>
                  <a:lnTo>
                    <a:pt x="540385" y="1418463"/>
                  </a:lnTo>
                  <a:lnTo>
                    <a:pt x="546354" y="1426210"/>
                  </a:lnTo>
                  <a:lnTo>
                    <a:pt x="560705" y="1426210"/>
                  </a:lnTo>
                  <a:lnTo>
                    <a:pt x="566547" y="1418463"/>
                  </a:lnTo>
                  <a:lnTo>
                    <a:pt x="566547" y="1399413"/>
                  </a:lnTo>
                  <a:lnTo>
                    <a:pt x="560705" y="1391539"/>
                  </a:lnTo>
                  <a:close/>
                </a:path>
                <a:path extrusionOk="0" h="1779270" w="4632959">
                  <a:moveTo>
                    <a:pt x="2713736" y="1379982"/>
                  </a:moveTo>
                  <a:lnTo>
                    <a:pt x="2699385" y="1379982"/>
                  </a:lnTo>
                  <a:lnTo>
                    <a:pt x="2693543" y="1387855"/>
                  </a:lnTo>
                  <a:lnTo>
                    <a:pt x="2693543" y="1406905"/>
                  </a:lnTo>
                  <a:lnTo>
                    <a:pt x="2699385" y="1414652"/>
                  </a:lnTo>
                  <a:lnTo>
                    <a:pt x="2713736" y="1414652"/>
                  </a:lnTo>
                  <a:lnTo>
                    <a:pt x="2719578" y="1406905"/>
                  </a:lnTo>
                  <a:lnTo>
                    <a:pt x="2719578" y="1387855"/>
                  </a:lnTo>
                  <a:lnTo>
                    <a:pt x="2713736" y="1379982"/>
                  </a:lnTo>
                  <a:close/>
                </a:path>
                <a:path extrusionOk="0" h="1779270" w="4632959">
                  <a:moveTo>
                    <a:pt x="2404364" y="1368425"/>
                  </a:moveTo>
                  <a:lnTo>
                    <a:pt x="2389886" y="1368425"/>
                  </a:lnTo>
                  <a:lnTo>
                    <a:pt x="2384044" y="1376172"/>
                  </a:lnTo>
                  <a:lnTo>
                    <a:pt x="2384044" y="1395349"/>
                  </a:lnTo>
                  <a:lnTo>
                    <a:pt x="2389886" y="1403096"/>
                  </a:lnTo>
                  <a:lnTo>
                    <a:pt x="2404364" y="1403096"/>
                  </a:lnTo>
                  <a:lnTo>
                    <a:pt x="2410206" y="1395349"/>
                  </a:lnTo>
                  <a:lnTo>
                    <a:pt x="2410206" y="1376172"/>
                  </a:lnTo>
                  <a:lnTo>
                    <a:pt x="2404364" y="1368425"/>
                  </a:lnTo>
                  <a:close/>
                </a:path>
                <a:path extrusionOk="0" h="1779270" w="4632959">
                  <a:moveTo>
                    <a:pt x="3554983" y="1362710"/>
                  </a:moveTo>
                  <a:lnTo>
                    <a:pt x="3540505" y="1362710"/>
                  </a:lnTo>
                  <a:lnTo>
                    <a:pt x="3534664" y="1370457"/>
                  </a:lnTo>
                  <a:lnTo>
                    <a:pt x="3534664" y="1389634"/>
                  </a:lnTo>
                  <a:lnTo>
                    <a:pt x="3540505" y="1397380"/>
                  </a:lnTo>
                  <a:lnTo>
                    <a:pt x="3554983" y="1397380"/>
                  </a:lnTo>
                  <a:lnTo>
                    <a:pt x="3560826" y="1389634"/>
                  </a:lnTo>
                  <a:lnTo>
                    <a:pt x="3560826" y="1370457"/>
                  </a:lnTo>
                  <a:lnTo>
                    <a:pt x="3554983" y="1362710"/>
                  </a:lnTo>
                  <a:close/>
                </a:path>
                <a:path extrusionOk="0" h="1779270" w="4632959">
                  <a:moveTo>
                    <a:pt x="2578608" y="1356867"/>
                  </a:moveTo>
                  <a:lnTo>
                    <a:pt x="2564257" y="1356867"/>
                  </a:lnTo>
                  <a:lnTo>
                    <a:pt x="2558415" y="1364614"/>
                  </a:lnTo>
                  <a:lnTo>
                    <a:pt x="2558415" y="1383791"/>
                  </a:lnTo>
                  <a:lnTo>
                    <a:pt x="2564257" y="1391539"/>
                  </a:lnTo>
                  <a:lnTo>
                    <a:pt x="2578608" y="1391539"/>
                  </a:lnTo>
                  <a:lnTo>
                    <a:pt x="2584577" y="1383791"/>
                  </a:lnTo>
                  <a:lnTo>
                    <a:pt x="2584577" y="1364614"/>
                  </a:lnTo>
                  <a:lnTo>
                    <a:pt x="2578608" y="1356867"/>
                  </a:lnTo>
                  <a:close/>
                </a:path>
                <a:path extrusionOk="0" h="1779270" w="4632959">
                  <a:moveTo>
                    <a:pt x="3262883" y="1351152"/>
                  </a:moveTo>
                  <a:lnTo>
                    <a:pt x="3248533" y="1351152"/>
                  </a:lnTo>
                  <a:lnTo>
                    <a:pt x="3242691" y="1358900"/>
                  </a:lnTo>
                  <a:lnTo>
                    <a:pt x="3242691" y="1378077"/>
                  </a:lnTo>
                  <a:lnTo>
                    <a:pt x="3248533" y="1385824"/>
                  </a:lnTo>
                  <a:lnTo>
                    <a:pt x="3262883" y="1385824"/>
                  </a:lnTo>
                  <a:lnTo>
                    <a:pt x="3268726" y="1378077"/>
                  </a:lnTo>
                  <a:lnTo>
                    <a:pt x="3268726" y="1358900"/>
                  </a:lnTo>
                  <a:lnTo>
                    <a:pt x="3262883" y="1351152"/>
                  </a:lnTo>
                  <a:close/>
                </a:path>
                <a:path extrusionOk="0" h="1779270" w="4632959">
                  <a:moveTo>
                    <a:pt x="3655187" y="1345311"/>
                  </a:moveTo>
                  <a:lnTo>
                    <a:pt x="3640708" y="1345311"/>
                  </a:lnTo>
                  <a:lnTo>
                    <a:pt x="3634867" y="1353185"/>
                  </a:lnTo>
                  <a:lnTo>
                    <a:pt x="3634867" y="1372235"/>
                  </a:lnTo>
                  <a:lnTo>
                    <a:pt x="3640708" y="1379982"/>
                  </a:lnTo>
                  <a:lnTo>
                    <a:pt x="3655187" y="1379982"/>
                  </a:lnTo>
                  <a:lnTo>
                    <a:pt x="3661029" y="1372235"/>
                  </a:lnTo>
                  <a:lnTo>
                    <a:pt x="3661029" y="1353185"/>
                  </a:lnTo>
                  <a:lnTo>
                    <a:pt x="3655187" y="1345311"/>
                  </a:lnTo>
                  <a:close/>
                </a:path>
                <a:path extrusionOk="0" h="1779270" w="4632959">
                  <a:moveTo>
                    <a:pt x="3175762" y="1345311"/>
                  </a:moveTo>
                  <a:lnTo>
                    <a:pt x="3161284" y="1345311"/>
                  </a:lnTo>
                  <a:lnTo>
                    <a:pt x="3155442" y="1353185"/>
                  </a:lnTo>
                  <a:lnTo>
                    <a:pt x="3155442" y="1372235"/>
                  </a:lnTo>
                  <a:lnTo>
                    <a:pt x="3161284" y="1379982"/>
                  </a:lnTo>
                  <a:lnTo>
                    <a:pt x="3175762" y="1379982"/>
                  </a:lnTo>
                  <a:lnTo>
                    <a:pt x="3181604" y="1372235"/>
                  </a:lnTo>
                  <a:lnTo>
                    <a:pt x="3181604" y="1353185"/>
                  </a:lnTo>
                  <a:lnTo>
                    <a:pt x="3175762" y="1345311"/>
                  </a:lnTo>
                  <a:close/>
                </a:path>
                <a:path extrusionOk="0" h="1779270" w="4632959">
                  <a:moveTo>
                    <a:pt x="3027553" y="1345311"/>
                  </a:moveTo>
                  <a:lnTo>
                    <a:pt x="3013202" y="1345311"/>
                  </a:lnTo>
                  <a:lnTo>
                    <a:pt x="3007233" y="1353185"/>
                  </a:lnTo>
                  <a:lnTo>
                    <a:pt x="3007233" y="1372235"/>
                  </a:lnTo>
                  <a:lnTo>
                    <a:pt x="3013202" y="1379982"/>
                  </a:lnTo>
                  <a:lnTo>
                    <a:pt x="3027553" y="1379982"/>
                  </a:lnTo>
                  <a:lnTo>
                    <a:pt x="3033395" y="1372235"/>
                  </a:lnTo>
                  <a:lnTo>
                    <a:pt x="3033395" y="1353185"/>
                  </a:lnTo>
                  <a:lnTo>
                    <a:pt x="3027553" y="1345311"/>
                  </a:lnTo>
                  <a:close/>
                </a:path>
                <a:path extrusionOk="0" h="1779270" w="4632959">
                  <a:moveTo>
                    <a:pt x="495300" y="1345311"/>
                  </a:moveTo>
                  <a:lnTo>
                    <a:pt x="480949" y="1345311"/>
                  </a:lnTo>
                  <a:lnTo>
                    <a:pt x="475106" y="1353185"/>
                  </a:lnTo>
                  <a:lnTo>
                    <a:pt x="475106" y="1372235"/>
                  </a:lnTo>
                  <a:lnTo>
                    <a:pt x="480949" y="1379982"/>
                  </a:lnTo>
                  <a:lnTo>
                    <a:pt x="495300" y="1379982"/>
                  </a:lnTo>
                  <a:lnTo>
                    <a:pt x="501269" y="1372235"/>
                  </a:lnTo>
                  <a:lnTo>
                    <a:pt x="501269" y="1353185"/>
                  </a:lnTo>
                  <a:lnTo>
                    <a:pt x="495300" y="1345311"/>
                  </a:lnTo>
                  <a:close/>
                </a:path>
                <a:path extrusionOk="0" h="1779270" w="4632959">
                  <a:moveTo>
                    <a:pt x="2321560" y="1339596"/>
                  </a:moveTo>
                  <a:lnTo>
                    <a:pt x="2307082" y="1339596"/>
                  </a:lnTo>
                  <a:lnTo>
                    <a:pt x="2301240" y="1347342"/>
                  </a:lnTo>
                  <a:lnTo>
                    <a:pt x="2301240" y="1366520"/>
                  </a:lnTo>
                  <a:lnTo>
                    <a:pt x="2307082" y="1374266"/>
                  </a:lnTo>
                  <a:lnTo>
                    <a:pt x="2321560" y="1374266"/>
                  </a:lnTo>
                  <a:lnTo>
                    <a:pt x="2327402" y="1366520"/>
                  </a:lnTo>
                  <a:lnTo>
                    <a:pt x="2327402" y="1347342"/>
                  </a:lnTo>
                  <a:lnTo>
                    <a:pt x="2321560" y="1339596"/>
                  </a:lnTo>
                  <a:close/>
                </a:path>
                <a:path extrusionOk="0" h="1779270" w="4632959">
                  <a:moveTo>
                    <a:pt x="1323467" y="1339596"/>
                  </a:moveTo>
                  <a:lnTo>
                    <a:pt x="1308989" y="1339596"/>
                  </a:lnTo>
                  <a:lnTo>
                    <a:pt x="1303146" y="1347342"/>
                  </a:lnTo>
                  <a:lnTo>
                    <a:pt x="1303146" y="1366520"/>
                  </a:lnTo>
                  <a:lnTo>
                    <a:pt x="1308989" y="1374266"/>
                  </a:lnTo>
                  <a:lnTo>
                    <a:pt x="1323467" y="1374266"/>
                  </a:lnTo>
                  <a:lnTo>
                    <a:pt x="1329308" y="1366520"/>
                  </a:lnTo>
                  <a:lnTo>
                    <a:pt x="1329308" y="1347342"/>
                  </a:lnTo>
                  <a:lnTo>
                    <a:pt x="1323467" y="1339596"/>
                  </a:lnTo>
                  <a:close/>
                </a:path>
                <a:path extrusionOk="0" h="1779270" w="4632959">
                  <a:moveTo>
                    <a:pt x="708914" y="1333753"/>
                  </a:moveTo>
                  <a:lnTo>
                    <a:pt x="694436" y="1333753"/>
                  </a:lnTo>
                  <a:lnTo>
                    <a:pt x="688594" y="1341627"/>
                  </a:lnTo>
                  <a:lnTo>
                    <a:pt x="688594" y="1360677"/>
                  </a:lnTo>
                  <a:lnTo>
                    <a:pt x="694436" y="1368425"/>
                  </a:lnTo>
                  <a:lnTo>
                    <a:pt x="708914" y="1368425"/>
                  </a:lnTo>
                  <a:lnTo>
                    <a:pt x="714756" y="1360677"/>
                  </a:lnTo>
                  <a:lnTo>
                    <a:pt x="714756" y="1341627"/>
                  </a:lnTo>
                  <a:lnTo>
                    <a:pt x="708914" y="1333753"/>
                  </a:lnTo>
                  <a:close/>
                </a:path>
                <a:path extrusionOk="0" h="1779270" w="4632959">
                  <a:moveTo>
                    <a:pt x="2944749" y="1322197"/>
                  </a:moveTo>
                  <a:lnTo>
                    <a:pt x="2930271" y="1322197"/>
                  </a:lnTo>
                  <a:lnTo>
                    <a:pt x="2924429" y="1330071"/>
                  </a:lnTo>
                  <a:lnTo>
                    <a:pt x="2924429" y="1349121"/>
                  </a:lnTo>
                  <a:lnTo>
                    <a:pt x="2930271" y="1356867"/>
                  </a:lnTo>
                  <a:lnTo>
                    <a:pt x="2944749" y="1356867"/>
                  </a:lnTo>
                  <a:lnTo>
                    <a:pt x="2950591" y="1349121"/>
                  </a:lnTo>
                  <a:lnTo>
                    <a:pt x="2950591" y="1330071"/>
                  </a:lnTo>
                  <a:lnTo>
                    <a:pt x="2944749" y="1322197"/>
                  </a:lnTo>
                  <a:close/>
                </a:path>
                <a:path extrusionOk="0" h="1779270" w="4632959">
                  <a:moveTo>
                    <a:pt x="3398012" y="1316482"/>
                  </a:moveTo>
                  <a:lnTo>
                    <a:pt x="3383661" y="1316482"/>
                  </a:lnTo>
                  <a:lnTo>
                    <a:pt x="3377692" y="1324228"/>
                  </a:lnTo>
                  <a:lnTo>
                    <a:pt x="3377692" y="1343405"/>
                  </a:lnTo>
                  <a:lnTo>
                    <a:pt x="3383661" y="1351152"/>
                  </a:lnTo>
                  <a:lnTo>
                    <a:pt x="3398012" y="1351152"/>
                  </a:lnTo>
                  <a:lnTo>
                    <a:pt x="3403854" y="1343405"/>
                  </a:lnTo>
                  <a:lnTo>
                    <a:pt x="3403854" y="1324228"/>
                  </a:lnTo>
                  <a:lnTo>
                    <a:pt x="3398012" y="1316482"/>
                  </a:lnTo>
                  <a:close/>
                </a:path>
                <a:path extrusionOk="0" h="1779270" w="4632959">
                  <a:moveTo>
                    <a:pt x="1114297" y="1316482"/>
                  </a:moveTo>
                  <a:lnTo>
                    <a:pt x="1099820" y="1316482"/>
                  </a:lnTo>
                  <a:lnTo>
                    <a:pt x="1093978" y="1324228"/>
                  </a:lnTo>
                  <a:lnTo>
                    <a:pt x="1093978" y="1343405"/>
                  </a:lnTo>
                  <a:lnTo>
                    <a:pt x="1099820" y="1351152"/>
                  </a:lnTo>
                  <a:lnTo>
                    <a:pt x="1114297" y="1351152"/>
                  </a:lnTo>
                  <a:lnTo>
                    <a:pt x="1120140" y="1343405"/>
                  </a:lnTo>
                  <a:lnTo>
                    <a:pt x="1120140" y="1324228"/>
                  </a:lnTo>
                  <a:lnTo>
                    <a:pt x="1114297" y="1316482"/>
                  </a:lnTo>
                  <a:close/>
                </a:path>
                <a:path extrusionOk="0" h="1779270" w="4632959">
                  <a:moveTo>
                    <a:pt x="1000887" y="1316482"/>
                  </a:moveTo>
                  <a:lnTo>
                    <a:pt x="986536" y="1316482"/>
                  </a:lnTo>
                  <a:lnTo>
                    <a:pt x="980694" y="1324228"/>
                  </a:lnTo>
                  <a:lnTo>
                    <a:pt x="980694" y="1343405"/>
                  </a:lnTo>
                  <a:lnTo>
                    <a:pt x="986536" y="1351152"/>
                  </a:lnTo>
                  <a:lnTo>
                    <a:pt x="1000887" y="1351152"/>
                  </a:lnTo>
                  <a:lnTo>
                    <a:pt x="1006729" y="1343405"/>
                  </a:lnTo>
                  <a:lnTo>
                    <a:pt x="1006729" y="1324228"/>
                  </a:lnTo>
                  <a:lnTo>
                    <a:pt x="1000887" y="1316482"/>
                  </a:lnTo>
                  <a:close/>
                </a:path>
                <a:path extrusionOk="0" h="1779270" w="4632959">
                  <a:moveTo>
                    <a:pt x="2487168" y="1310639"/>
                  </a:moveTo>
                  <a:lnTo>
                    <a:pt x="2472690" y="1310639"/>
                  </a:lnTo>
                  <a:lnTo>
                    <a:pt x="2466847" y="1318387"/>
                  </a:lnTo>
                  <a:lnTo>
                    <a:pt x="2466847" y="1337564"/>
                  </a:lnTo>
                  <a:lnTo>
                    <a:pt x="2472690" y="1345311"/>
                  </a:lnTo>
                  <a:lnTo>
                    <a:pt x="2487168" y="1345311"/>
                  </a:lnTo>
                  <a:lnTo>
                    <a:pt x="2493010" y="1337564"/>
                  </a:lnTo>
                  <a:lnTo>
                    <a:pt x="2493010" y="1318387"/>
                  </a:lnTo>
                  <a:lnTo>
                    <a:pt x="2487168" y="1310639"/>
                  </a:lnTo>
                  <a:close/>
                </a:path>
                <a:path extrusionOk="0" h="1779270" w="4632959">
                  <a:moveTo>
                    <a:pt x="839724" y="1310639"/>
                  </a:moveTo>
                  <a:lnTo>
                    <a:pt x="825245" y="1310639"/>
                  </a:lnTo>
                  <a:lnTo>
                    <a:pt x="819404" y="1318387"/>
                  </a:lnTo>
                  <a:lnTo>
                    <a:pt x="819404" y="1337564"/>
                  </a:lnTo>
                  <a:lnTo>
                    <a:pt x="825245" y="1345311"/>
                  </a:lnTo>
                  <a:lnTo>
                    <a:pt x="839724" y="1345311"/>
                  </a:lnTo>
                  <a:lnTo>
                    <a:pt x="845566" y="1337564"/>
                  </a:lnTo>
                  <a:lnTo>
                    <a:pt x="845566" y="1318387"/>
                  </a:lnTo>
                  <a:lnTo>
                    <a:pt x="839724" y="1310639"/>
                  </a:lnTo>
                  <a:close/>
                </a:path>
                <a:path extrusionOk="0" h="1779270" w="4632959">
                  <a:moveTo>
                    <a:pt x="2652776" y="1304925"/>
                  </a:moveTo>
                  <a:lnTo>
                    <a:pt x="2638297" y="1304925"/>
                  </a:lnTo>
                  <a:lnTo>
                    <a:pt x="2632456" y="1312672"/>
                  </a:lnTo>
                  <a:lnTo>
                    <a:pt x="2632456" y="1331849"/>
                  </a:lnTo>
                  <a:lnTo>
                    <a:pt x="2638297" y="1339596"/>
                  </a:lnTo>
                  <a:lnTo>
                    <a:pt x="2652776" y="1339596"/>
                  </a:lnTo>
                  <a:lnTo>
                    <a:pt x="2658618" y="1331849"/>
                  </a:lnTo>
                  <a:lnTo>
                    <a:pt x="2658618" y="1312672"/>
                  </a:lnTo>
                  <a:lnTo>
                    <a:pt x="2652776" y="1304925"/>
                  </a:lnTo>
                  <a:close/>
                </a:path>
                <a:path extrusionOk="0" h="1779270" w="4632959">
                  <a:moveTo>
                    <a:pt x="1419352" y="1304925"/>
                  </a:moveTo>
                  <a:lnTo>
                    <a:pt x="1404874" y="1304925"/>
                  </a:lnTo>
                  <a:lnTo>
                    <a:pt x="1399032" y="1312672"/>
                  </a:lnTo>
                  <a:lnTo>
                    <a:pt x="1399032" y="1331849"/>
                  </a:lnTo>
                  <a:lnTo>
                    <a:pt x="1404874" y="1339596"/>
                  </a:lnTo>
                  <a:lnTo>
                    <a:pt x="1419352" y="1339596"/>
                  </a:lnTo>
                  <a:lnTo>
                    <a:pt x="1425194" y="1331849"/>
                  </a:lnTo>
                  <a:lnTo>
                    <a:pt x="1425194" y="1312672"/>
                  </a:lnTo>
                  <a:lnTo>
                    <a:pt x="1419352" y="1304925"/>
                  </a:lnTo>
                  <a:close/>
                </a:path>
                <a:path extrusionOk="0" h="1779270" w="4632959">
                  <a:moveTo>
                    <a:pt x="1210183" y="1299083"/>
                  </a:moveTo>
                  <a:lnTo>
                    <a:pt x="1195705" y="1299083"/>
                  </a:lnTo>
                  <a:lnTo>
                    <a:pt x="1189863" y="1306829"/>
                  </a:lnTo>
                  <a:lnTo>
                    <a:pt x="1189863" y="1326007"/>
                  </a:lnTo>
                  <a:lnTo>
                    <a:pt x="1195705" y="1333753"/>
                  </a:lnTo>
                  <a:lnTo>
                    <a:pt x="1210183" y="1333753"/>
                  </a:lnTo>
                  <a:lnTo>
                    <a:pt x="1216025" y="1326007"/>
                  </a:lnTo>
                  <a:lnTo>
                    <a:pt x="1216025" y="1306829"/>
                  </a:lnTo>
                  <a:lnTo>
                    <a:pt x="1210183" y="1299083"/>
                  </a:lnTo>
                  <a:close/>
                </a:path>
                <a:path extrusionOk="0" h="1779270" w="4632959">
                  <a:moveTo>
                    <a:pt x="2857627" y="1293367"/>
                  </a:moveTo>
                  <a:lnTo>
                    <a:pt x="2843149" y="1293367"/>
                  </a:lnTo>
                  <a:lnTo>
                    <a:pt x="2837307" y="1301114"/>
                  </a:lnTo>
                  <a:lnTo>
                    <a:pt x="2837307" y="1320291"/>
                  </a:lnTo>
                  <a:lnTo>
                    <a:pt x="2843149" y="1328039"/>
                  </a:lnTo>
                  <a:lnTo>
                    <a:pt x="2857627" y="1328039"/>
                  </a:lnTo>
                  <a:lnTo>
                    <a:pt x="2863469" y="1320291"/>
                  </a:lnTo>
                  <a:lnTo>
                    <a:pt x="2863469" y="1301114"/>
                  </a:lnTo>
                  <a:lnTo>
                    <a:pt x="2857627" y="1293367"/>
                  </a:lnTo>
                  <a:close/>
                </a:path>
                <a:path extrusionOk="0" h="1779270" w="4632959">
                  <a:moveTo>
                    <a:pt x="2247392" y="1293367"/>
                  </a:moveTo>
                  <a:lnTo>
                    <a:pt x="2233041" y="1293367"/>
                  </a:lnTo>
                  <a:lnTo>
                    <a:pt x="2227072" y="1301114"/>
                  </a:lnTo>
                  <a:lnTo>
                    <a:pt x="2227072" y="1320291"/>
                  </a:lnTo>
                  <a:lnTo>
                    <a:pt x="2233041" y="1328039"/>
                  </a:lnTo>
                  <a:lnTo>
                    <a:pt x="2247392" y="1328039"/>
                  </a:lnTo>
                  <a:lnTo>
                    <a:pt x="2253234" y="1320291"/>
                  </a:lnTo>
                  <a:lnTo>
                    <a:pt x="2253234" y="1301114"/>
                  </a:lnTo>
                  <a:lnTo>
                    <a:pt x="2247392" y="1293367"/>
                  </a:lnTo>
                  <a:close/>
                </a:path>
                <a:path extrusionOk="0" h="1779270" w="4632959">
                  <a:moveTo>
                    <a:pt x="626110" y="1293367"/>
                  </a:moveTo>
                  <a:lnTo>
                    <a:pt x="611632" y="1293367"/>
                  </a:lnTo>
                  <a:lnTo>
                    <a:pt x="605790" y="1301114"/>
                  </a:lnTo>
                  <a:lnTo>
                    <a:pt x="605790" y="1320291"/>
                  </a:lnTo>
                  <a:lnTo>
                    <a:pt x="611632" y="1328039"/>
                  </a:lnTo>
                  <a:lnTo>
                    <a:pt x="626110" y="1328039"/>
                  </a:lnTo>
                  <a:lnTo>
                    <a:pt x="631952" y="1320291"/>
                  </a:lnTo>
                  <a:lnTo>
                    <a:pt x="631952" y="1301114"/>
                  </a:lnTo>
                  <a:lnTo>
                    <a:pt x="626110" y="1293367"/>
                  </a:lnTo>
                  <a:close/>
                </a:path>
                <a:path extrusionOk="0" h="1779270" w="4632959">
                  <a:moveTo>
                    <a:pt x="3114802" y="1275969"/>
                  </a:moveTo>
                  <a:lnTo>
                    <a:pt x="3100324" y="1275969"/>
                  </a:lnTo>
                  <a:lnTo>
                    <a:pt x="3094482" y="1283715"/>
                  </a:lnTo>
                  <a:lnTo>
                    <a:pt x="3094482" y="1302892"/>
                  </a:lnTo>
                  <a:lnTo>
                    <a:pt x="3100324" y="1310639"/>
                  </a:lnTo>
                  <a:lnTo>
                    <a:pt x="3114802" y="1310639"/>
                  </a:lnTo>
                  <a:lnTo>
                    <a:pt x="3120644" y="1302892"/>
                  </a:lnTo>
                  <a:lnTo>
                    <a:pt x="3120644" y="1283715"/>
                  </a:lnTo>
                  <a:lnTo>
                    <a:pt x="3114802" y="1275969"/>
                  </a:lnTo>
                  <a:close/>
                </a:path>
                <a:path extrusionOk="0" h="1779270" w="4632959">
                  <a:moveTo>
                    <a:pt x="2774822" y="1275969"/>
                  </a:moveTo>
                  <a:lnTo>
                    <a:pt x="2760345" y="1275969"/>
                  </a:lnTo>
                  <a:lnTo>
                    <a:pt x="2754503" y="1283715"/>
                  </a:lnTo>
                  <a:lnTo>
                    <a:pt x="2754503" y="1302892"/>
                  </a:lnTo>
                  <a:lnTo>
                    <a:pt x="2760345" y="1310639"/>
                  </a:lnTo>
                  <a:lnTo>
                    <a:pt x="2774822" y="1310639"/>
                  </a:lnTo>
                  <a:lnTo>
                    <a:pt x="2780665" y="1302892"/>
                  </a:lnTo>
                  <a:lnTo>
                    <a:pt x="2780665" y="1283715"/>
                  </a:lnTo>
                  <a:lnTo>
                    <a:pt x="2774822" y="1275969"/>
                  </a:lnTo>
                  <a:close/>
                </a:path>
                <a:path extrusionOk="0" h="1779270" w="4632959">
                  <a:moveTo>
                    <a:pt x="2169033" y="1275969"/>
                  </a:moveTo>
                  <a:lnTo>
                    <a:pt x="2154555" y="1275969"/>
                  </a:lnTo>
                  <a:lnTo>
                    <a:pt x="2148713" y="1283715"/>
                  </a:lnTo>
                  <a:lnTo>
                    <a:pt x="2148713" y="1302892"/>
                  </a:lnTo>
                  <a:lnTo>
                    <a:pt x="2154555" y="1310639"/>
                  </a:lnTo>
                  <a:lnTo>
                    <a:pt x="2169033" y="1310639"/>
                  </a:lnTo>
                  <a:lnTo>
                    <a:pt x="2174875" y="1302892"/>
                  </a:lnTo>
                  <a:lnTo>
                    <a:pt x="2174875" y="1283715"/>
                  </a:lnTo>
                  <a:lnTo>
                    <a:pt x="2169033" y="1275969"/>
                  </a:lnTo>
                  <a:close/>
                </a:path>
                <a:path extrusionOk="0" h="1779270" w="4632959">
                  <a:moveTo>
                    <a:pt x="438658" y="1275969"/>
                  </a:moveTo>
                  <a:lnTo>
                    <a:pt x="424306" y="1275969"/>
                  </a:lnTo>
                  <a:lnTo>
                    <a:pt x="418465" y="1283715"/>
                  </a:lnTo>
                  <a:lnTo>
                    <a:pt x="418465" y="1302892"/>
                  </a:lnTo>
                  <a:lnTo>
                    <a:pt x="424306" y="1310639"/>
                  </a:lnTo>
                  <a:lnTo>
                    <a:pt x="438658" y="1310639"/>
                  </a:lnTo>
                  <a:lnTo>
                    <a:pt x="444500" y="1302892"/>
                  </a:lnTo>
                  <a:lnTo>
                    <a:pt x="444500" y="1283715"/>
                  </a:lnTo>
                  <a:lnTo>
                    <a:pt x="438658" y="1275969"/>
                  </a:lnTo>
                  <a:close/>
                </a:path>
                <a:path extrusionOk="0" h="1779270" w="4632959">
                  <a:moveTo>
                    <a:pt x="3515741" y="1264412"/>
                  </a:moveTo>
                  <a:lnTo>
                    <a:pt x="3501263" y="1264412"/>
                  </a:lnTo>
                  <a:lnTo>
                    <a:pt x="3495421" y="1272159"/>
                  </a:lnTo>
                  <a:lnTo>
                    <a:pt x="3495421" y="1291336"/>
                  </a:lnTo>
                  <a:lnTo>
                    <a:pt x="3501263" y="1299083"/>
                  </a:lnTo>
                  <a:lnTo>
                    <a:pt x="3515741" y="1299083"/>
                  </a:lnTo>
                  <a:lnTo>
                    <a:pt x="3521582" y="1291336"/>
                  </a:lnTo>
                  <a:lnTo>
                    <a:pt x="3521582" y="1272159"/>
                  </a:lnTo>
                  <a:lnTo>
                    <a:pt x="3515741" y="1264412"/>
                  </a:lnTo>
                  <a:close/>
                </a:path>
                <a:path extrusionOk="0" h="1779270" w="4632959">
                  <a:moveTo>
                    <a:pt x="3620262" y="1258697"/>
                  </a:moveTo>
                  <a:lnTo>
                    <a:pt x="3605911" y="1258697"/>
                  </a:lnTo>
                  <a:lnTo>
                    <a:pt x="3600069" y="1266444"/>
                  </a:lnTo>
                  <a:lnTo>
                    <a:pt x="3600069" y="1285621"/>
                  </a:lnTo>
                  <a:lnTo>
                    <a:pt x="3605911" y="1293367"/>
                  </a:lnTo>
                  <a:lnTo>
                    <a:pt x="3620262" y="1293367"/>
                  </a:lnTo>
                  <a:lnTo>
                    <a:pt x="3626230" y="1285621"/>
                  </a:lnTo>
                  <a:lnTo>
                    <a:pt x="3626230" y="1266444"/>
                  </a:lnTo>
                  <a:lnTo>
                    <a:pt x="3620262" y="1258697"/>
                  </a:lnTo>
                  <a:close/>
                </a:path>
                <a:path extrusionOk="0" h="1779270" w="4632959">
                  <a:moveTo>
                    <a:pt x="2090546" y="1252854"/>
                  </a:moveTo>
                  <a:lnTo>
                    <a:pt x="2076069" y="1252854"/>
                  </a:lnTo>
                  <a:lnTo>
                    <a:pt x="2070227" y="1260602"/>
                  </a:lnTo>
                  <a:lnTo>
                    <a:pt x="2070227" y="1279778"/>
                  </a:lnTo>
                  <a:lnTo>
                    <a:pt x="2076069" y="1287526"/>
                  </a:lnTo>
                  <a:lnTo>
                    <a:pt x="2090546" y="1287526"/>
                  </a:lnTo>
                  <a:lnTo>
                    <a:pt x="2096389" y="1279778"/>
                  </a:lnTo>
                  <a:lnTo>
                    <a:pt x="2096389" y="1260602"/>
                  </a:lnTo>
                  <a:lnTo>
                    <a:pt x="2090546" y="1252854"/>
                  </a:lnTo>
                  <a:close/>
                </a:path>
                <a:path extrusionOk="0" h="1779270" w="4632959">
                  <a:moveTo>
                    <a:pt x="1532636" y="1252854"/>
                  </a:moveTo>
                  <a:lnTo>
                    <a:pt x="1518158" y="1252854"/>
                  </a:lnTo>
                  <a:lnTo>
                    <a:pt x="1512316" y="1260602"/>
                  </a:lnTo>
                  <a:lnTo>
                    <a:pt x="1512316" y="1279778"/>
                  </a:lnTo>
                  <a:lnTo>
                    <a:pt x="1518158" y="1287526"/>
                  </a:lnTo>
                  <a:lnTo>
                    <a:pt x="1532636" y="1287526"/>
                  </a:lnTo>
                  <a:lnTo>
                    <a:pt x="1538478" y="1279778"/>
                  </a:lnTo>
                  <a:lnTo>
                    <a:pt x="1538478" y="1260602"/>
                  </a:lnTo>
                  <a:lnTo>
                    <a:pt x="1532636" y="1252854"/>
                  </a:lnTo>
                  <a:close/>
                </a:path>
                <a:path extrusionOk="0" h="1779270" w="4632959">
                  <a:moveTo>
                    <a:pt x="931164" y="1252854"/>
                  </a:moveTo>
                  <a:lnTo>
                    <a:pt x="916813" y="1252854"/>
                  </a:lnTo>
                  <a:lnTo>
                    <a:pt x="910844" y="1260602"/>
                  </a:lnTo>
                  <a:lnTo>
                    <a:pt x="910844" y="1279778"/>
                  </a:lnTo>
                  <a:lnTo>
                    <a:pt x="916813" y="1287526"/>
                  </a:lnTo>
                  <a:lnTo>
                    <a:pt x="931164" y="1287526"/>
                  </a:lnTo>
                  <a:lnTo>
                    <a:pt x="937006" y="1279778"/>
                  </a:lnTo>
                  <a:lnTo>
                    <a:pt x="937006" y="1260602"/>
                  </a:lnTo>
                  <a:lnTo>
                    <a:pt x="931164" y="1252854"/>
                  </a:lnTo>
                  <a:close/>
                </a:path>
                <a:path extrusionOk="0" h="1779270" w="4632959">
                  <a:moveTo>
                    <a:pt x="756919" y="1252854"/>
                  </a:moveTo>
                  <a:lnTo>
                    <a:pt x="742442" y="1252854"/>
                  </a:lnTo>
                  <a:lnTo>
                    <a:pt x="736600" y="1260602"/>
                  </a:lnTo>
                  <a:lnTo>
                    <a:pt x="736600" y="1279778"/>
                  </a:lnTo>
                  <a:lnTo>
                    <a:pt x="742442" y="1287526"/>
                  </a:lnTo>
                  <a:lnTo>
                    <a:pt x="756919" y="1287526"/>
                  </a:lnTo>
                  <a:lnTo>
                    <a:pt x="762762" y="1279778"/>
                  </a:lnTo>
                  <a:lnTo>
                    <a:pt x="762762" y="1260602"/>
                  </a:lnTo>
                  <a:lnTo>
                    <a:pt x="756919" y="1252854"/>
                  </a:lnTo>
                  <a:close/>
                </a:path>
                <a:path extrusionOk="0" h="1779270" w="4632959">
                  <a:moveTo>
                    <a:pt x="3306572" y="1247139"/>
                  </a:moveTo>
                  <a:lnTo>
                    <a:pt x="3292094" y="1247139"/>
                  </a:lnTo>
                  <a:lnTo>
                    <a:pt x="3286252" y="1254887"/>
                  </a:lnTo>
                  <a:lnTo>
                    <a:pt x="3286252" y="1274064"/>
                  </a:lnTo>
                  <a:lnTo>
                    <a:pt x="3292094" y="1281811"/>
                  </a:lnTo>
                  <a:lnTo>
                    <a:pt x="3306572" y="1281811"/>
                  </a:lnTo>
                  <a:lnTo>
                    <a:pt x="3312414" y="1274064"/>
                  </a:lnTo>
                  <a:lnTo>
                    <a:pt x="3312414" y="1254887"/>
                  </a:lnTo>
                  <a:lnTo>
                    <a:pt x="3306572" y="1247139"/>
                  </a:lnTo>
                  <a:close/>
                </a:path>
                <a:path extrusionOk="0" h="1779270" w="4632959">
                  <a:moveTo>
                    <a:pt x="2561209" y="1241298"/>
                  </a:moveTo>
                  <a:lnTo>
                    <a:pt x="2546731" y="1241298"/>
                  </a:lnTo>
                  <a:lnTo>
                    <a:pt x="2540889" y="1249045"/>
                  </a:lnTo>
                  <a:lnTo>
                    <a:pt x="2540889" y="1268222"/>
                  </a:lnTo>
                  <a:lnTo>
                    <a:pt x="2546731" y="1275969"/>
                  </a:lnTo>
                  <a:lnTo>
                    <a:pt x="2561209" y="1275969"/>
                  </a:lnTo>
                  <a:lnTo>
                    <a:pt x="2567051" y="1268222"/>
                  </a:lnTo>
                  <a:lnTo>
                    <a:pt x="2567051" y="1249045"/>
                  </a:lnTo>
                  <a:lnTo>
                    <a:pt x="2561209" y="1241298"/>
                  </a:lnTo>
                  <a:close/>
                </a:path>
                <a:path extrusionOk="0" h="1779270" w="4632959">
                  <a:moveTo>
                    <a:pt x="2360803" y="1241298"/>
                  </a:moveTo>
                  <a:lnTo>
                    <a:pt x="2346325" y="1241298"/>
                  </a:lnTo>
                  <a:lnTo>
                    <a:pt x="2340483" y="1249045"/>
                  </a:lnTo>
                  <a:lnTo>
                    <a:pt x="2340483" y="1268222"/>
                  </a:lnTo>
                  <a:lnTo>
                    <a:pt x="2346325" y="1275969"/>
                  </a:lnTo>
                  <a:lnTo>
                    <a:pt x="2360803" y="1275969"/>
                  </a:lnTo>
                  <a:lnTo>
                    <a:pt x="2366645" y="1268222"/>
                  </a:lnTo>
                  <a:lnTo>
                    <a:pt x="2366645" y="1249045"/>
                  </a:lnTo>
                  <a:lnTo>
                    <a:pt x="2360803" y="1241298"/>
                  </a:lnTo>
                  <a:close/>
                </a:path>
                <a:path extrusionOk="0" h="1779270" w="4632959">
                  <a:moveTo>
                    <a:pt x="556387" y="1241298"/>
                  </a:moveTo>
                  <a:lnTo>
                    <a:pt x="541909" y="1241298"/>
                  </a:lnTo>
                  <a:lnTo>
                    <a:pt x="536067" y="1249045"/>
                  </a:lnTo>
                  <a:lnTo>
                    <a:pt x="536067" y="1268222"/>
                  </a:lnTo>
                  <a:lnTo>
                    <a:pt x="541909" y="1275969"/>
                  </a:lnTo>
                  <a:lnTo>
                    <a:pt x="556387" y="1275969"/>
                  </a:lnTo>
                  <a:lnTo>
                    <a:pt x="562229" y="1268222"/>
                  </a:lnTo>
                  <a:lnTo>
                    <a:pt x="562229" y="1249045"/>
                  </a:lnTo>
                  <a:lnTo>
                    <a:pt x="556387" y="1241298"/>
                  </a:lnTo>
                  <a:close/>
                </a:path>
                <a:path extrusionOk="0" h="1779270" w="4632959">
                  <a:moveTo>
                    <a:pt x="3219322" y="1235583"/>
                  </a:moveTo>
                  <a:lnTo>
                    <a:pt x="3204845" y="1235583"/>
                  </a:lnTo>
                  <a:lnTo>
                    <a:pt x="3199003" y="1243329"/>
                  </a:lnTo>
                  <a:lnTo>
                    <a:pt x="3199003" y="1262507"/>
                  </a:lnTo>
                  <a:lnTo>
                    <a:pt x="3204845" y="1270253"/>
                  </a:lnTo>
                  <a:lnTo>
                    <a:pt x="3219322" y="1270253"/>
                  </a:lnTo>
                  <a:lnTo>
                    <a:pt x="3225165" y="1262507"/>
                  </a:lnTo>
                  <a:lnTo>
                    <a:pt x="3225165" y="1243329"/>
                  </a:lnTo>
                  <a:lnTo>
                    <a:pt x="3219322" y="1235583"/>
                  </a:lnTo>
                  <a:close/>
                </a:path>
                <a:path extrusionOk="0" h="1779270" w="4632959">
                  <a:moveTo>
                    <a:pt x="2012061" y="1229740"/>
                  </a:moveTo>
                  <a:lnTo>
                    <a:pt x="1997583" y="1229740"/>
                  </a:lnTo>
                  <a:lnTo>
                    <a:pt x="1991741" y="1237488"/>
                  </a:lnTo>
                  <a:lnTo>
                    <a:pt x="1991741" y="1256664"/>
                  </a:lnTo>
                  <a:lnTo>
                    <a:pt x="1997583" y="1264412"/>
                  </a:lnTo>
                  <a:lnTo>
                    <a:pt x="2012061" y="1264412"/>
                  </a:lnTo>
                  <a:lnTo>
                    <a:pt x="2017903" y="1256664"/>
                  </a:lnTo>
                  <a:lnTo>
                    <a:pt x="2017903" y="1237488"/>
                  </a:lnTo>
                  <a:lnTo>
                    <a:pt x="2012061" y="1229740"/>
                  </a:lnTo>
                  <a:close/>
                </a:path>
                <a:path extrusionOk="0" h="1779270" w="4632959">
                  <a:moveTo>
                    <a:pt x="1615440" y="1224026"/>
                  </a:moveTo>
                  <a:lnTo>
                    <a:pt x="1600962" y="1224026"/>
                  </a:lnTo>
                  <a:lnTo>
                    <a:pt x="1595120" y="1231773"/>
                  </a:lnTo>
                  <a:lnTo>
                    <a:pt x="1595120" y="1250950"/>
                  </a:lnTo>
                  <a:lnTo>
                    <a:pt x="1600962" y="1258697"/>
                  </a:lnTo>
                  <a:lnTo>
                    <a:pt x="1615440" y="1258697"/>
                  </a:lnTo>
                  <a:lnTo>
                    <a:pt x="1621282" y="1250950"/>
                  </a:lnTo>
                  <a:lnTo>
                    <a:pt x="1621282" y="1231773"/>
                  </a:lnTo>
                  <a:lnTo>
                    <a:pt x="1615440" y="1224026"/>
                  </a:lnTo>
                  <a:close/>
                </a:path>
                <a:path extrusionOk="0" h="1779270" w="4632959">
                  <a:moveTo>
                    <a:pt x="1367028" y="1224026"/>
                  </a:moveTo>
                  <a:lnTo>
                    <a:pt x="1352550" y="1224026"/>
                  </a:lnTo>
                  <a:lnTo>
                    <a:pt x="1346708" y="1231773"/>
                  </a:lnTo>
                  <a:lnTo>
                    <a:pt x="1346708" y="1250950"/>
                  </a:lnTo>
                  <a:lnTo>
                    <a:pt x="1352550" y="1258697"/>
                  </a:lnTo>
                  <a:lnTo>
                    <a:pt x="1367028" y="1258697"/>
                  </a:lnTo>
                  <a:lnTo>
                    <a:pt x="1372870" y="1250950"/>
                  </a:lnTo>
                  <a:lnTo>
                    <a:pt x="1372870" y="1231773"/>
                  </a:lnTo>
                  <a:lnTo>
                    <a:pt x="1367028" y="1224026"/>
                  </a:lnTo>
                  <a:close/>
                </a:path>
                <a:path extrusionOk="0" h="1779270" w="4632959">
                  <a:moveTo>
                    <a:pt x="2456688" y="1218184"/>
                  </a:moveTo>
                  <a:lnTo>
                    <a:pt x="2442210" y="1218184"/>
                  </a:lnTo>
                  <a:lnTo>
                    <a:pt x="2436368" y="1225930"/>
                  </a:lnTo>
                  <a:lnTo>
                    <a:pt x="2436368" y="1245108"/>
                  </a:lnTo>
                  <a:lnTo>
                    <a:pt x="2442210" y="1252854"/>
                  </a:lnTo>
                  <a:lnTo>
                    <a:pt x="2456688" y="1252854"/>
                  </a:lnTo>
                  <a:lnTo>
                    <a:pt x="2462530" y="1245108"/>
                  </a:lnTo>
                  <a:lnTo>
                    <a:pt x="2462530" y="1225930"/>
                  </a:lnTo>
                  <a:lnTo>
                    <a:pt x="2456688" y="1218184"/>
                  </a:lnTo>
                  <a:close/>
                </a:path>
                <a:path extrusionOk="0" h="1779270" w="4632959">
                  <a:moveTo>
                    <a:pt x="1924939" y="1218184"/>
                  </a:moveTo>
                  <a:lnTo>
                    <a:pt x="1910461" y="1218184"/>
                  </a:lnTo>
                  <a:lnTo>
                    <a:pt x="1904619" y="1225930"/>
                  </a:lnTo>
                  <a:lnTo>
                    <a:pt x="1904619" y="1245108"/>
                  </a:lnTo>
                  <a:lnTo>
                    <a:pt x="1910461" y="1252854"/>
                  </a:lnTo>
                  <a:lnTo>
                    <a:pt x="1924939" y="1252854"/>
                  </a:lnTo>
                  <a:lnTo>
                    <a:pt x="1930781" y="1245108"/>
                  </a:lnTo>
                  <a:lnTo>
                    <a:pt x="1930781" y="1225930"/>
                  </a:lnTo>
                  <a:lnTo>
                    <a:pt x="1924939" y="1218184"/>
                  </a:lnTo>
                  <a:close/>
                </a:path>
                <a:path extrusionOk="0" h="1779270" w="4632959">
                  <a:moveTo>
                    <a:pt x="1279906" y="1218184"/>
                  </a:moveTo>
                  <a:lnTo>
                    <a:pt x="1265428" y="1218184"/>
                  </a:lnTo>
                  <a:lnTo>
                    <a:pt x="1259586" y="1225930"/>
                  </a:lnTo>
                  <a:lnTo>
                    <a:pt x="1259586" y="1245108"/>
                  </a:lnTo>
                  <a:lnTo>
                    <a:pt x="1265428" y="1252854"/>
                  </a:lnTo>
                  <a:lnTo>
                    <a:pt x="1279906" y="1252854"/>
                  </a:lnTo>
                  <a:lnTo>
                    <a:pt x="1285747" y="1245108"/>
                  </a:lnTo>
                  <a:lnTo>
                    <a:pt x="1285747" y="1225930"/>
                  </a:lnTo>
                  <a:lnTo>
                    <a:pt x="1279906" y="1218184"/>
                  </a:lnTo>
                  <a:close/>
                </a:path>
                <a:path extrusionOk="0" h="1779270" w="4632959">
                  <a:moveTo>
                    <a:pt x="3446018" y="1212469"/>
                  </a:moveTo>
                  <a:lnTo>
                    <a:pt x="3431540" y="1212469"/>
                  </a:lnTo>
                  <a:lnTo>
                    <a:pt x="3425698" y="1220215"/>
                  </a:lnTo>
                  <a:lnTo>
                    <a:pt x="3425698" y="1239392"/>
                  </a:lnTo>
                  <a:lnTo>
                    <a:pt x="3431540" y="1247139"/>
                  </a:lnTo>
                  <a:lnTo>
                    <a:pt x="3446018" y="1247139"/>
                  </a:lnTo>
                  <a:lnTo>
                    <a:pt x="3451859" y="1239392"/>
                  </a:lnTo>
                  <a:lnTo>
                    <a:pt x="3451859" y="1220215"/>
                  </a:lnTo>
                  <a:lnTo>
                    <a:pt x="3446018" y="1212469"/>
                  </a:lnTo>
                  <a:close/>
                </a:path>
                <a:path extrusionOk="0" h="1779270" w="4632959">
                  <a:moveTo>
                    <a:pt x="2983992" y="1212469"/>
                  </a:moveTo>
                  <a:lnTo>
                    <a:pt x="2969514" y="1212469"/>
                  </a:lnTo>
                  <a:lnTo>
                    <a:pt x="2963672" y="1220215"/>
                  </a:lnTo>
                  <a:lnTo>
                    <a:pt x="2963672" y="1239392"/>
                  </a:lnTo>
                  <a:lnTo>
                    <a:pt x="2969514" y="1247139"/>
                  </a:lnTo>
                  <a:lnTo>
                    <a:pt x="2983992" y="1247139"/>
                  </a:lnTo>
                  <a:lnTo>
                    <a:pt x="2989834" y="1239392"/>
                  </a:lnTo>
                  <a:lnTo>
                    <a:pt x="2989834" y="1220215"/>
                  </a:lnTo>
                  <a:lnTo>
                    <a:pt x="2983992" y="1212469"/>
                  </a:lnTo>
                  <a:close/>
                </a:path>
                <a:path extrusionOk="0" h="1779270" w="4632959">
                  <a:moveTo>
                    <a:pt x="2709418" y="1212469"/>
                  </a:moveTo>
                  <a:lnTo>
                    <a:pt x="2694940" y="1212469"/>
                  </a:lnTo>
                  <a:lnTo>
                    <a:pt x="2689097" y="1220215"/>
                  </a:lnTo>
                  <a:lnTo>
                    <a:pt x="2689097" y="1239392"/>
                  </a:lnTo>
                  <a:lnTo>
                    <a:pt x="2694940" y="1247139"/>
                  </a:lnTo>
                  <a:lnTo>
                    <a:pt x="2709418" y="1247139"/>
                  </a:lnTo>
                  <a:lnTo>
                    <a:pt x="2715260" y="1239392"/>
                  </a:lnTo>
                  <a:lnTo>
                    <a:pt x="2715260" y="1220215"/>
                  </a:lnTo>
                  <a:lnTo>
                    <a:pt x="2709418" y="1212469"/>
                  </a:lnTo>
                  <a:close/>
                </a:path>
                <a:path extrusionOk="0" h="1779270" w="4632959">
                  <a:moveTo>
                    <a:pt x="1027049" y="1212469"/>
                  </a:moveTo>
                  <a:lnTo>
                    <a:pt x="1012697" y="1212469"/>
                  </a:lnTo>
                  <a:lnTo>
                    <a:pt x="1006729" y="1220215"/>
                  </a:lnTo>
                  <a:lnTo>
                    <a:pt x="1006729" y="1239392"/>
                  </a:lnTo>
                  <a:lnTo>
                    <a:pt x="1012697" y="1247139"/>
                  </a:lnTo>
                  <a:lnTo>
                    <a:pt x="1027049" y="1247139"/>
                  </a:lnTo>
                  <a:lnTo>
                    <a:pt x="1032891" y="1239392"/>
                  </a:lnTo>
                  <a:lnTo>
                    <a:pt x="1032891" y="1220215"/>
                  </a:lnTo>
                  <a:lnTo>
                    <a:pt x="1027049" y="1212469"/>
                  </a:lnTo>
                  <a:close/>
                </a:path>
                <a:path extrusionOk="0" h="1779270" w="4632959">
                  <a:moveTo>
                    <a:pt x="364617" y="1212469"/>
                  </a:moveTo>
                  <a:lnTo>
                    <a:pt x="350139" y="1212469"/>
                  </a:lnTo>
                  <a:lnTo>
                    <a:pt x="344297" y="1220215"/>
                  </a:lnTo>
                  <a:lnTo>
                    <a:pt x="344297" y="1239392"/>
                  </a:lnTo>
                  <a:lnTo>
                    <a:pt x="350139" y="1247139"/>
                  </a:lnTo>
                  <a:lnTo>
                    <a:pt x="364617" y="1247139"/>
                  </a:lnTo>
                  <a:lnTo>
                    <a:pt x="370459" y="1239392"/>
                  </a:lnTo>
                  <a:lnTo>
                    <a:pt x="370459" y="1220215"/>
                  </a:lnTo>
                  <a:lnTo>
                    <a:pt x="364617" y="1212469"/>
                  </a:lnTo>
                  <a:close/>
                </a:path>
                <a:path extrusionOk="0" h="1779270" w="4632959">
                  <a:moveTo>
                    <a:pt x="3075559" y="1200912"/>
                  </a:moveTo>
                  <a:lnTo>
                    <a:pt x="3061081" y="1200912"/>
                  </a:lnTo>
                  <a:lnTo>
                    <a:pt x="3055239" y="1208659"/>
                  </a:lnTo>
                  <a:lnTo>
                    <a:pt x="3055239" y="1227836"/>
                  </a:lnTo>
                  <a:lnTo>
                    <a:pt x="3061081" y="1235583"/>
                  </a:lnTo>
                  <a:lnTo>
                    <a:pt x="3075559" y="1235583"/>
                  </a:lnTo>
                  <a:lnTo>
                    <a:pt x="3081401" y="1227836"/>
                  </a:lnTo>
                  <a:lnTo>
                    <a:pt x="3081401" y="1208659"/>
                  </a:lnTo>
                  <a:lnTo>
                    <a:pt x="3075559" y="1200912"/>
                  </a:lnTo>
                  <a:close/>
                </a:path>
                <a:path extrusionOk="0" h="1779270" w="4632959">
                  <a:moveTo>
                    <a:pt x="1776730" y="1200912"/>
                  </a:moveTo>
                  <a:lnTo>
                    <a:pt x="1762252" y="1200912"/>
                  </a:lnTo>
                  <a:lnTo>
                    <a:pt x="1756409" y="1208659"/>
                  </a:lnTo>
                  <a:lnTo>
                    <a:pt x="1756409" y="1227836"/>
                  </a:lnTo>
                  <a:lnTo>
                    <a:pt x="1762252" y="1235583"/>
                  </a:lnTo>
                  <a:lnTo>
                    <a:pt x="1776730" y="1235583"/>
                  </a:lnTo>
                  <a:lnTo>
                    <a:pt x="1782571" y="1227836"/>
                  </a:lnTo>
                  <a:lnTo>
                    <a:pt x="1782571" y="1208659"/>
                  </a:lnTo>
                  <a:lnTo>
                    <a:pt x="1776730" y="1200912"/>
                  </a:lnTo>
                  <a:close/>
                </a:path>
                <a:path extrusionOk="0" h="1779270" w="4632959">
                  <a:moveTo>
                    <a:pt x="1702689" y="1200912"/>
                  </a:moveTo>
                  <a:lnTo>
                    <a:pt x="1688211" y="1200912"/>
                  </a:lnTo>
                  <a:lnTo>
                    <a:pt x="1682369" y="1208659"/>
                  </a:lnTo>
                  <a:lnTo>
                    <a:pt x="1682369" y="1227836"/>
                  </a:lnTo>
                  <a:lnTo>
                    <a:pt x="1688211" y="1235583"/>
                  </a:lnTo>
                  <a:lnTo>
                    <a:pt x="1702689" y="1235583"/>
                  </a:lnTo>
                  <a:lnTo>
                    <a:pt x="1708531" y="1227836"/>
                  </a:lnTo>
                  <a:lnTo>
                    <a:pt x="1708531" y="1208659"/>
                  </a:lnTo>
                  <a:lnTo>
                    <a:pt x="1702689" y="1200912"/>
                  </a:lnTo>
                  <a:close/>
                </a:path>
                <a:path extrusionOk="0" h="1779270" w="4632959">
                  <a:moveTo>
                    <a:pt x="1467231" y="1200912"/>
                  </a:moveTo>
                  <a:lnTo>
                    <a:pt x="1452880" y="1200912"/>
                  </a:lnTo>
                  <a:lnTo>
                    <a:pt x="1447038" y="1208659"/>
                  </a:lnTo>
                  <a:lnTo>
                    <a:pt x="1447038" y="1227836"/>
                  </a:lnTo>
                  <a:lnTo>
                    <a:pt x="1452880" y="1235583"/>
                  </a:lnTo>
                  <a:lnTo>
                    <a:pt x="1467231" y="1235583"/>
                  </a:lnTo>
                  <a:lnTo>
                    <a:pt x="1473072" y="1227836"/>
                  </a:lnTo>
                  <a:lnTo>
                    <a:pt x="1473072" y="1208659"/>
                  </a:lnTo>
                  <a:lnTo>
                    <a:pt x="1467231" y="1200912"/>
                  </a:lnTo>
                  <a:close/>
                </a:path>
                <a:path extrusionOk="0" h="1779270" w="4632959">
                  <a:moveTo>
                    <a:pt x="852805" y="1200912"/>
                  </a:moveTo>
                  <a:lnTo>
                    <a:pt x="838327" y="1200912"/>
                  </a:lnTo>
                  <a:lnTo>
                    <a:pt x="832484" y="1208659"/>
                  </a:lnTo>
                  <a:lnTo>
                    <a:pt x="832484" y="1227836"/>
                  </a:lnTo>
                  <a:lnTo>
                    <a:pt x="838327" y="1235583"/>
                  </a:lnTo>
                  <a:lnTo>
                    <a:pt x="852805" y="1235583"/>
                  </a:lnTo>
                  <a:lnTo>
                    <a:pt x="858646" y="1227836"/>
                  </a:lnTo>
                  <a:lnTo>
                    <a:pt x="858646" y="1208659"/>
                  </a:lnTo>
                  <a:lnTo>
                    <a:pt x="852805" y="1200912"/>
                  </a:lnTo>
                  <a:close/>
                </a:path>
                <a:path extrusionOk="0" h="1779270" w="4632959">
                  <a:moveTo>
                    <a:pt x="2901188" y="1195070"/>
                  </a:moveTo>
                  <a:lnTo>
                    <a:pt x="2886710" y="1195070"/>
                  </a:lnTo>
                  <a:lnTo>
                    <a:pt x="2880868" y="1202816"/>
                  </a:lnTo>
                  <a:lnTo>
                    <a:pt x="2880868" y="1221994"/>
                  </a:lnTo>
                  <a:lnTo>
                    <a:pt x="2886710" y="1229740"/>
                  </a:lnTo>
                  <a:lnTo>
                    <a:pt x="2901188" y="1229740"/>
                  </a:lnTo>
                  <a:lnTo>
                    <a:pt x="2907030" y="1221994"/>
                  </a:lnTo>
                  <a:lnTo>
                    <a:pt x="2907030" y="1202816"/>
                  </a:lnTo>
                  <a:lnTo>
                    <a:pt x="2901188" y="1195070"/>
                  </a:lnTo>
                  <a:close/>
                </a:path>
                <a:path extrusionOk="0" h="1779270" w="4632959">
                  <a:moveTo>
                    <a:pt x="1105534" y="1195070"/>
                  </a:moveTo>
                  <a:lnTo>
                    <a:pt x="1091057" y="1195070"/>
                  </a:lnTo>
                  <a:lnTo>
                    <a:pt x="1085215" y="1202816"/>
                  </a:lnTo>
                  <a:lnTo>
                    <a:pt x="1085215" y="1221994"/>
                  </a:lnTo>
                  <a:lnTo>
                    <a:pt x="1091057" y="1229740"/>
                  </a:lnTo>
                  <a:lnTo>
                    <a:pt x="1105534" y="1229740"/>
                  </a:lnTo>
                  <a:lnTo>
                    <a:pt x="1111377" y="1221994"/>
                  </a:lnTo>
                  <a:lnTo>
                    <a:pt x="1111377" y="1202816"/>
                  </a:lnTo>
                  <a:lnTo>
                    <a:pt x="1105534" y="1195070"/>
                  </a:lnTo>
                  <a:close/>
                </a:path>
                <a:path extrusionOk="0" h="1779270" w="4632959">
                  <a:moveTo>
                    <a:pt x="2247392" y="1183513"/>
                  </a:moveTo>
                  <a:lnTo>
                    <a:pt x="2233041" y="1183513"/>
                  </a:lnTo>
                  <a:lnTo>
                    <a:pt x="2227072" y="1191260"/>
                  </a:lnTo>
                  <a:lnTo>
                    <a:pt x="2227072" y="1210437"/>
                  </a:lnTo>
                  <a:lnTo>
                    <a:pt x="2233041" y="1218184"/>
                  </a:lnTo>
                  <a:lnTo>
                    <a:pt x="2247392" y="1218184"/>
                  </a:lnTo>
                  <a:lnTo>
                    <a:pt x="2253234" y="1210437"/>
                  </a:lnTo>
                  <a:lnTo>
                    <a:pt x="2253234" y="1191260"/>
                  </a:lnTo>
                  <a:lnTo>
                    <a:pt x="2247392" y="1183513"/>
                  </a:lnTo>
                  <a:close/>
                </a:path>
                <a:path extrusionOk="0" h="1779270" w="4632959">
                  <a:moveTo>
                    <a:pt x="656590" y="1183513"/>
                  </a:moveTo>
                  <a:lnTo>
                    <a:pt x="642239" y="1183513"/>
                  </a:lnTo>
                  <a:lnTo>
                    <a:pt x="636269" y="1191260"/>
                  </a:lnTo>
                  <a:lnTo>
                    <a:pt x="636269" y="1210437"/>
                  </a:lnTo>
                  <a:lnTo>
                    <a:pt x="642239" y="1218184"/>
                  </a:lnTo>
                  <a:lnTo>
                    <a:pt x="656590" y="1218184"/>
                  </a:lnTo>
                  <a:lnTo>
                    <a:pt x="662432" y="1210437"/>
                  </a:lnTo>
                  <a:lnTo>
                    <a:pt x="662432" y="1191260"/>
                  </a:lnTo>
                  <a:lnTo>
                    <a:pt x="656590" y="1183513"/>
                  </a:lnTo>
                  <a:close/>
                </a:path>
                <a:path extrusionOk="0" h="1779270" w="4632959">
                  <a:moveTo>
                    <a:pt x="3363214" y="1177798"/>
                  </a:moveTo>
                  <a:lnTo>
                    <a:pt x="3348736" y="1177798"/>
                  </a:lnTo>
                  <a:lnTo>
                    <a:pt x="3342894" y="1185545"/>
                  </a:lnTo>
                  <a:lnTo>
                    <a:pt x="3342894" y="1204722"/>
                  </a:lnTo>
                  <a:lnTo>
                    <a:pt x="3348736" y="1212469"/>
                  </a:lnTo>
                  <a:lnTo>
                    <a:pt x="3363214" y="1212469"/>
                  </a:lnTo>
                  <a:lnTo>
                    <a:pt x="3369055" y="1204722"/>
                  </a:lnTo>
                  <a:lnTo>
                    <a:pt x="3369055" y="1185545"/>
                  </a:lnTo>
                  <a:lnTo>
                    <a:pt x="3363214" y="1177798"/>
                  </a:lnTo>
                  <a:close/>
                </a:path>
                <a:path extrusionOk="0" h="1779270" w="4632959">
                  <a:moveTo>
                    <a:pt x="1855216" y="1177798"/>
                  </a:moveTo>
                  <a:lnTo>
                    <a:pt x="1840738" y="1177798"/>
                  </a:lnTo>
                  <a:lnTo>
                    <a:pt x="1834895" y="1185545"/>
                  </a:lnTo>
                  <a:lnTo>
                    <a:pt x="1834895" y="1204722"/>
                  </a:lnTo>
                  <a:lnTo>
                    <a:pt x="1840738" y="1212469"/>
                  </a:lnTo>
                  <a:lnTo>
                    <a:pt x="1855216" y="1212469"/>
                  </a:lnTo>
                  <a:lnTo>
                    <a:pt x="1861058" y="1204722"/>
                  </a:lnTo>
                  <a:lnTo>
                    <a:pt x="1861058" y="1185545"/>
                  </a:lnTo>
                  <a:lnTo>
                    <a:pt x="1855216" y="1177798"/>
                  </a:lnTo>
                  <a:close/>
                </a:path>
                <a:path extrusionOk="0" h="1779270" w="4632959">
                  <a:moveTo>
                    <a:pt x="1188339" y="1177798"/>
                  </a:moveTo>
                  <a:lnTo>
                    <a:pt x="1173861" y="1177798"/>
                  </a:lnTo>
                  <a:lnTo>
                    <a:pt x="1168019" y="1185545"/>
                  </a:lnTo>
                  <a:lnTo>
                    <a:pt x="1168019" y="1204722"/>
                  </a:lnTo>
                  <a:lnTo>
                    <a:pt x="1173861" y="1212469"/>
                  </a:lnTo>
                  <a:lnTo>
                    <a:pt x="1188339" y="1212469"/>
                  </a:lnTo>
                  <a:lnTo>
                    <a:pt x="1194181" y="1204722"/>
                  </a:lnTo>
                  <a:lnTo>
                    <a:pt x="1194181" y="1185545"/>
                  </a:lnTo>
                  <a:lnTo>
                    <a:pt x="1188339" y="1177798"/>
                  </a:lnTo>
                  <a:close/>
                </a:path>
                <a:path extrusionOk="0" h="1779270" w="4632959">
                  <a:moveTo>
                    <a:pt x="3672586" y="1166240"/>
                  </a:moveTo>
                  <a:lnTo>
                    <a:pt x="3658234" y="1166240"/>
                  </a:lnTo>
                  <a:lnTo>
                    <a:pt x="3652266" y="1173988"/>
                  </a:lnTo>
                  <a:lnTo>
                    <a:pt x="3652266" y="1193164"/>
                  </a:lnTo>
                  <a:lnTo>
                    <a:pt x="3658234" y="1200912"/>
                  </a:lnTo>
                  <a:lnTo>
                    <a:pt x="3672586" y="1200912"/>
                  </a:lnTo>
                  <a:lnTo>
                    <a:pt x="3678428" y="1193164"/>
                  </a:lnTo>
                  <a:lnTo>
                    <a:pt x="3678428" y="1173988"/>
                  </a:lnTo>
                  <a:lnTo>
                    <a:pt x="3672586" y="1166240"/>
                  </a:lnTo>
                  <a:close/>
                </a:path>
                <a:path extrusionOk="0" h="1779270" w="4632959">
                  <a:moveTo>
                    <a:pt x="2796540" y="1160399"/>
                  </a:moveTo>
                  <a:lnTo>
                    <a:pt x="2782189" y="1160399"/>
                  </a:lnTo>
                  <a:lnTo>
                    <a:pt x="2776347" y="1168146"/>
                  </a:lnTo>
                  <a:lnTo>
                    <a:pt x="2776347" y="1187323"/>
                  </a:lnTo>
                  <a:lnTo>
                    <a:pt x="2782189" y="1195070"/>
                  </a:lnTo>
                  <a:lnTo>
                    <a:pt x="2796540" y="1195070"/>
                  </a:lnTo>
                  <a:lnTo>
                    <a:pt x="2802382" y="1187323"/>
                  </a:lnTo>
                  <a:lnTo>
                    <a:pt x="2802382" y="1168146"/>
                  </a:lnTo>
                  <a:lnTo>
                    <a:pt x="2796540" y="1160399"/>
                  </a:lnTo>
                  <a:close/>
                </a:path>
                <a:path extrusionOk="0" h="1779270" w="4632959">
                  <a:moveTo>
                    <a:pt x="2622296" y="1160399"/>
                  </a:moveTo>
                  <a:lnTo>
                    <a:pt x="2607818" y="1160399"/>
                  </a:lnTo>
                  <a:lnTo>
                    <a:pt x="2601976" y="1168146"/>
                  </a:lnTo>
                  <a:lnTo>
                    <a:pt x="2601976" y="1187323"/>
                  </a:lnTo>
                  <a:lnTo>
                    <a:pt x="2607818" y="1195070"/>
                  </a:lnTo>
                  <a:lnTo>
                    <a:pt x="2622296" y="1195070"/>
                  </a:lnTo>
                  <a:lnTo>
                    <a:pt x="2628138" y="1187323"/>
                  </a:lnTo>
                  <a:lnTo>
                    <a:pt x="2628138" y="1168146"/>
                  </a:lnTo>
                  <a:lnTo>
                    <a:pt x="2622296" y="1160399"/>
                  </a:lnTo>
                  <a:close/>
                </a:path>
                <a:path extrusionOk="0" h="1779270" w="4632959">
                  <a:moveTo>
                    <a:pt x="443103" y="1154684"/>
                  </a:moveTo>
                  <a:lnTo>
                    <a:pt x="428625" y="1154684"/>
                  </a:lnTo>
                  <a:lnTo>
                    <a:pt x="422783" y="1162430"/>
                  </a:lnTo>
                  <a:lnTo>
                    <a:pt x="422783" y="1181608"/>
                  </a:lnTo>
                  <a:lnTo>
                    <a:pt x="428625" y="1189354"/>
                  </a:lnTo>
                  <a:lnTo>
                    <a:pt x="443103" y="1189354"/>
                  </a:lnTo>
                  <a:lnTo>
                    <a:pt x="448944" y="1181608"/>
                  </a:lnTo>
                  <a:lnTo>
                    <a:pt x="448944" y="1162430"/>
                  </a:lnTo>
                  <a:lnTo>
                    <a:pt x="443103" y="1154684"/>
                  </a:lnTo>
                  <a:close/>
                </a:path>
                <a:path extrusionOk="0" h="1779270" w="4632959">
                  <a:moveTo>
                    <a:pt x="2147189" y="1148841"/>
                  </a:moveTo>
                  <a:lnTo>
                    <a:pt x="2132711" y="1148841"/>
                  </a:lnTo>
                  <a:lnTo>
                    <a:pt x="2126869" y="1156589"/>
                  </a:lnTo>
                  <a:lnTo>
                    <a:pt x="2126869" y="1175765"/>
                  </a:lnTo>
                  <a:lnTo>
                    <a:pt x="2132711" y="1183513"/>
                  </a:lnTo>
                  <a:lnTo>
                    <a:pt x="2147189" y="1183513"/>
                  </a:lnTo>
                  <a:lnTo>
                    <a:pt x="2153031" y="1175765"/>
                  </a:lnTo>
                  <a:lnTo>
                    <a:pt x="2153031" y="1156589"/>
                  </a:lnTo>
                  <a:lnTo>
                    <a:pt x="2147189" y="1148841"/>
                  </a:lnTo>
                  <a:close/>
                </a:path>
                <a:path extrusionOk="0" h="1779270" w="4632959">
                  <a:moveTo>
                    <a:pt x="739394" y="1148841"/>
                  </a:moveTo>
                  <a:lnTo>
                    <a:pt x="725043" y="1148841"/>
                  </a:lnTo>
                  <a:lnTo>
                    <a:pt x="719074" y="1156589"/>
                  </a:lnTo>
                  <a:lnTo>
                    <a:pt x="719074" y="1175765"/>
                  </a:lnTo>
                  <a:lnTo>
                    <a:pt x="725043" y="1183513"/>
                  </a:lnTo>
                  <a:lnTo>
                    <a:pt x="739394" y="1183513"/>
                  </a:lnTo>
                  <a:lnTo>
                    <a:pt x="745236" y="1175765"/>
                  </a:lnTo>
                  <a:lnTo>
                    <a:pt x="745236" y="1156589"/>
                  </a:lnTo>
                  <a:lnTo>
                    <a:pt x="739394" y="1148841"/>
                  </a:lnTo>
                  <a:close/>
                </a:path>
                <a:path extrusionOk="0" h="1779270" w="4632959">
                  <a:moveTo>
                    <a:pt x="3585464" y="1143127"/>
                  </a:moveTo>
                  <a:lnTo>
                    <a:pt x="3570986" y="1143127"/>
                  </a:lnTo>
                  <a:lnTo>
                    <a:pt x="3565144" y="1150874"/>
                  </a:lnTo>
                  <a:lnTo>
                    <a:pt x="3565144" y="1170051"/>
                  </a:lnTo>
                  <a:lnTo>
                    <a:pt x="3570986" y="1177798"/>
                  </a:lnTo>
                  <a:lnTo>
                    <a:pt x="3585464" y="1177798"/>
                  </a:lnTo>
                  <a:lnTo>
                    <a:pt x="3591305" y="1170051"/>
                  </a:lnTo>
                  <a:lnTo>
                    <a:pt x="3591305" y="1150874"/>
                  </a:lnTo>
                  <a:lnTo>
                    <a:pt x="3585464" y="1143127"/>
                  </a:lnTo>
                  <a:close/>
                </a:path>
                <a:path extrusionOk="0" h="1779270" w="4632959">
                  <a:moveTo>
                    <a:pt x="3171444" y="1143127"/>
                  </a:moveTo>
                  <a:lnTo>
                    <a:pt x="3156966" y="1143127"/>
                  </a:lnTo>
                  <a:lnTo>
                    <a:pt x="3151124" y="1150874"/>
                  </a:lnTo>
                  <a:lnTo>
                    <a:pt x="3151124" y="1170051"/>
                  </a:lnTo>
                  <a:lnTo>
                    <a:pt x="3156966" y="1177798"/>
                  </a:lnTo>
                  <a:lnTo>
                    <a:pt x="3171444" y="1177798"/>
                  </a:lnTo>
                  <a:lnTo>
                    <a:pt x="3177286" y="1170051"/>
                  </a:lnTo>
                  <a:lnTo>
                    <a:pt x="3177286" y="1150874"/>
                  </a:lnTo>
                  <a:lnTo>
                    <a:pt x="3171444" y="1143127"/>
                  </a:lnTo>
                  <a:close/>
                </a:path>
                <a:path extrusionOk="0" h="1779270" w="4632959">
                  <a:moveTo>
                    <a:pt x="2343277" y="1143127"/>
                  </a:moveTo>
                  <a:lnTo>
                    <a:pt x="2328926" y="1143127"/>
                  </a:lnTo>
                  <a:lnTo>
                    <a:pt x="2322957" y="1150874"/>
                  </a:lnTo>
                  <a:lnTo>
                    <a:pt x="2322957" y="1170051"/>
                  </a:lnTo>
                  <a:lnTo>
                    <a:pt x="2328926" y="1177798"/>
                  </a:lnTo>
                  <a:lnTo>
                    <a:pt x="2343277" y="1177798"/>
                  </a:lnTo>
                  <a:lnTo>
                    <a:pt x="2349119" y="1170051"/>
                  </a:lnTo>
                  <a:lnTo>
                    <a:pt x="2349119" y="1150874"/>
                  </a:lnTo>
                  <a:lnTo>
                    <a:pt x="2343277" y="1143127"/>
                  </a:lnTo>
                  <a:close/>
                </a:path>
                <a:path extrusionOk="0" h="1779270" w="4632959">
                  <a:moveTo>
                    <a:pt x="521462" y="1143127"/>
                  </a:moveTo>
                  <a:lnTo>
                    <a:pt x="507111" y="1143127"/>
                  </a:lnTo>
                  <a:lnTo>
                    <a:pt x="501269" y="1150874"/>
                  </a:lnTo>
                  <a:lnTo>
                    <a:pt x="501269" y="1170051"/>
                  </a:lnTo>
                  <a:lnTo>
                    <a:pt x="507111" y="1177798"/>
                  </a:lnTo>
                  <a:lnTo>
                    <a:pt x="521462" y="1177798"/>
                  </a:lnTo>
                  <a:lnTo>
                    <a:pt x="527304" y="1170051"/>
                  </a:lnTo>
                  <a:lnTo>
                    <a:pt x="527304" y="1150874"/>
                  </a:lnTo>
                  <a:lnTo>
                    <a:pt x="521462" y="1143127"/>
                  </a:lnTo>
                  <a:close/>
                </a:path>
                <a:path extrusionOk="0" h="1779270" w="4632959">
                  <a:moveTo>
                    <a:pt x="3506978" y="1137285"/>
                  </a:moveTo>
                  <a:lnTo>
                    <a:pt x="3492500" y="1137285"/>
                  </a:lnTo>
                  <a:lnTo>
                    <a:pt x="3486657" y="1145032"/>
                  </a:lnTo>
                  <a:lnTo>
                    <a:pt x="3486657" y="1164209"/>
                  </a:lnTo>
                  <a:lnTo>
                    <a:pt x="3492500" y="1171955"/>
                  </a:lnTo>
                  <a:lnTo>
                    <a:pt x="3506978" y="1171955"/>
                  </a:lnTo>
                  <a:lnTo>
                    <a:pt x="3512820" y="1164209"/>
                  </a:lnTo>
                  <a:lnTo>
                    <a:pt x="3512820" y="1145032"/>
                  </a:lnTo>
                  <a:lnTo>
                    <a:pt x="3506978" y="1137285"/>
                  </a:lnTo>
                  <a:close/>
                </a:path>
                <a:path extrusionOk="0" h="1779270" w="4632959">
                  <a:moveTo>
                    <a:pt x="935608" y="1125727"/>
                  </a:moveTo>
                  <a:lnTo>
                    <a:pt x="921131" y="1125727"/>
                  </a:lnTo>
                  <a:lnTo>
                    <a:pt x="915289" y="1133475"/>
                  </a:lnTo>
                  <a:lnTo>
                    <a:pt x="915289" y="1152652"/>
                  </a:lnTo>
                  <a:lnTo>
                    <a:pt x="921131" y="1160399"/>
                  </a:lnTo>
                  <a:lnTo>
                    <a:pt x="935608" y="1160399"/>
                  </a:lnTo>
                  <a:lnTo>
                    <a:pt x="941451" y="1152652"/>
                  </a:lnTo>
                  <a:lnTo>
                    <a:pt x="941451" y="1133475"/>
                  </a:lnTo>
                  <a:lnTo>
                    <a:pt x="935608" y="1125727"/>
                  </a:lnTo>
                  <a:close/>
                </a:path>
                <a:path extrusionOk="0" h="1779270" w="4632959">
                  <a:moveTo>
                    <a:pt x="2530729" y="1120013"/>
                  </a:moveTo>
                  <a:lnTo>
                    <a:pt x="2516251" y="1120013"/>
                  </a:lnTo>
                  <a:lnTo>
                    <a:pt x="2510409" y="1127760"/>
                  </a:lnTo>
                  <a:lnTo>
                    <a:pt x="2510409" y="1146937"/>
                  </a:lnTo>
                  <a:lnTo>
                    <a:pt x="2516251" y="1154684"/>
                  </a:lnTo>
                  <a:lnTo>
                    <a:pt x="2530729" y="1154684"/>
                  </a:lnTo>
                  <a:lnTo>
                    <a:pt x="2536571" y="1146937"/>
                  </a:lnTo>
                  <a:lnTo>
                    <a:pt x="2536571" y="1127760"/>
                  </a:lnTo>
                  <a:lnTo>
                    <a:pt x="2530729" y="1120013"/>
                  </a:lnTo>
                  <a:close/>
                </a:path>
                <a:path extrusionOk="0" h="1779270" w="4632959">
                  <a:moveTo>
                    <a:pt x="1968500" y="1120013"/>
                  </a:moveTo>
                  <a:lnTo>
                    <a:pt x="1954021" y="1120013"/>
                  </a:lnTo>
                  <a:lnTo>
                    <a:pt x="1948180" y="1127760"/>
                  </a:lnTo>
                  <a:lnTo>
                    <a:pt x="1948180" y="1146937"/>
                  </a:lnTo>
                  <a:lnTo>
                    <a:pt x="1954021" y="1154684"/>
                  </a:lnTo>
                  <a:lnTo>
                    <a:pt x="1968500" y="1154684"/>
                  </a:lnTo>
                  <a:lnTo>
                    <a:pt x="1974342" y="1146937"/>
                  </a:lnTo>
                  <a:lnTo>
                    <a:pt x="1974342" y="1127760"/>
                  </a:lnTo>
                  <a:lnTo>
                    <a:pt x="1968500" y="1120013"/>
                  </a:lnTo>
                  <a:close/>
                </a:path>
                <a:path extrusionOk="0" h="1779270" w="4632959">
                  <a:moveTo>
                    <a:pt x="3271647" y="1114171"/>
                  </a:moveTo>
                  <a:lnTo>
                    <a:pt x="3257169" y="1114171"/>
                  </a:lnTo>
                  <a:lnTo>
                    <a:pt x="3251327" y="1121917"/>
                  </a:lnTo>
                  <a:lnTo>
                    <a:pt x="3251327" y="1141095"/>
                  </a:lnTo>
                  <a:lnTo>
                    <a:pt x="3257169" y="1148841"/>
                  </a:lnTo>
                  <a:lnTo>
                    <a:pt x="3271647" y="1148841"/>
                  </a:lnTo>
                  <a:lnTo>
                    <a:pt x="3277489" y="1141095"/>
                  </a:lnTo>
                  <a:lnTo>
                    <a:pt x="3277489" y="1121917"/>
                  </a:lnTo>
                  <a:lnTo>
                    <a:pt x="3271647" y="1114171"/>
                  </a:lnTo>
                  <a:close/>
                </a:path>
                <a:path extrusionOk="0" h="1779270" w="4632959">
                  <a:moveTo>
                    <a:pt x="3053715" y="1114171"/>
                  </a:moveTo>
                  <a:lnTo>
                    <a:pt x="3039237" y="1114171"/>
                  </a:lnTo>
                  <a:lnTo>
                    <a:pt x="3033395" y="1121917"/>
                  </a:lnTo>
                  <a:lnTo>
                    <a:pt x="3033395" y="1141095"/>
                  </a:lnTo>
                  <a:lnTo>
                    <a:pt x="3039237" y="1148841"/>
                  </a:lnTo>
                  <a:lnTo>
                    <a:pt x="3053715" y="1148841"/>
                  </a:lnTo>
                  <a:lnTo>
                    <a:pt x="3059557" y="1141095"/>
                  </a:lnTo>
                  <a:lnTo>
                    <a:pt x="3059557" y="1121917"/>
                  </a:lnTo>
                  <a:lnTo>
                    <a:pt x="3053715" y="1114171"/>
                  </a:lnTo>
                  <a:close/>
                </a:path>
                <a:path extrusionOk="0" h="1779270" w="4632959">
                  <a:moveTo>
                    <a:pt x="1554480" y="1114171"/>
                  </a:moveTo>
                  <a:lnTo>
                    <a:pt x="1540002" y="1114171"/>
                  </a:lnTo>
                  <a:lnTo>
                    <a:pt x="1534159" y="1121917"/>
                  </a:lnTo>
                  <a:lnTo>
                    <a:pt x="1534159" y="1141095"/>
                  </a:lnTo>
                  <a:lnTo>
                    <a:pt x="1540002" y="1148841"/>
                  </a:lnTo>
                  <a:lnTo>
                    <a:pt x="1554480" y="1148841"/>
                  </a:lnTo>
                  <a:lnTo>
                    <a:pt x="1560321" y="1141095"/>
                  </a:lnTo>
                  <a:lnTo>
                    <a:pt x="1560321" y="1121917"/>
                  </a:lnTo>
                  <a:lnTo>
                    <a:pt x="1554480" y="1114171"/>
                  </a:lnTo>
                  <a:close/>
                </a:path>
                <a:path extrusionOk="0" h="1779270" w="4632959">
                  <a:moveTo>
                    <a:pt x="1349629" y="1114171"/>
                  </a:moveTo>
                  <a:lnTo>
                    <a:pt x="1335151" y="1114171"/>
                  </a:lnTo>
                  <a:lnTo>
                    <a:pt x="1329308" y="1121917"/>
                  </a:lnTo>
                  <a:lnTo>
                    <a:pt x="1329308" y="1141095"/>
                  </a:lnTo>
                  <a:lnTo>
                    <a:pt x="1335151" y="1148841"/>
                  </a:lnTo>
                  <a:lnTo>
                    <a:pt x="1349629" y="1148841"/>
                  </a:lnTo>
                  <a:lnTo>
                    <a:pt x="1355470" y="1141095"/>
                  </a:lnTo>
                  <a:lnTo>
                    <a:pt x="1355470" y="1121917"/>
                  </a:lnTo>
                  <a:lnTo>
                    <a:pt x="1349629" y="1114171"/>
                  </a:lnTo>
                  <a:close/>
                </a:path>
                <a:path extrusionOk="0" h="1779270" w="4632959">
                  <a:moveTo>
                    <a:pt x="2430526" y="1108455"/>
                  </a:moveTo>
                  <a:lnTo>
                    <a:pt x="2416047" y="1108455"/>
                  </a:lnTo>
                  <a:lnTo>
                    <a:pt x="2410206" y="1116202"/>
                  </a:lnTo>
                  <a:lnTo>
                    <a:pt x="2410206" y="1135379"/>
                  </a:lnTo>
                  <a:lnTo>
                    <a:pt x="2416047" y="1143127"/>
                  </a:lnTo>
                  <a:lnTo>
                    <a:pt x="2430526" y="1143127"/>
                  </a:lnTo>
                  <a:lnTo>
                    <a:pt x="2436368" y="1135379"/>
                  </a:lnTo>
                  <a:lnTo>
                    <a:pt x="2436368" y="1116202"/>
                  </a:lnTo>
                  <a:lnTo>
                    <a:pt x="2430526" y="1108455"/>
                  </a:lnTo>
                  <a:close/>
                </a:path>
                <a:path extrusionOk="0" h="1779270" w="4632959">
                  <a:moveTo>
                    <a:pt x="2060067" y="1108455"/>
                  </a:moveTo>
                  <a:lnTo>
                    <a:pt x="2045589" y="1108455"/>
                  </a:lnTo>
                  <a:lnTo>
                    <a:pt x="2039746" y="1116202"/>
                  </a:lnTo>
                  <a:lnTo>
                    <a:pt x="2039746" y="1135379"/>
                  </a:lnTo>
                  <a:lnTo>
                    <a:pt x="2045589" y="1143127"/>
                  </a:lnTo>
                  <a:lnTo>
                    <a:pt x="2060067" y="1143127"/>
                  </a:lnTo>
                  <a:lnTo>
                    <a:pt x="2065908" y="1135379"/>
                  </a:lnTo>
                  <a:lnTo>
                    <a:pt x="2065908" y="1116202"/>
                  </a:lnTo>
                  <a:lnTo>
                    <a:pt x="2060067" y="1108455"/>
                  </a:lnTo>
                  <a:close/>
                </a:path>
                <a:path extrusionOk="0" h="1779270" w="4632959">
                  <a:moveTo>
                    <a:pt x="1641602" y="1108455"/>
                  </a:moveTo>
                  <a:lnTo>
                    <a:pt x="1627124" y="1108455"/>
                  </a:lnTo>
                  <a:lnTo>
                    <a:pt x="1621282" y="1116202"/>
                  </a:lnTo>
                  <a:lnTo>
                    <a:pt x="1621282" y="1135379"/>
                  </a:lnTo>
                  <a:lnTo>
                    <a:pt x="1627124" y="1143127"/>
                  </a:lnTo>
                  <a:lnTo>
                    <a:pt x="1641602" y="1143127"/>
                  </a:lnTo>
                  <a:lnTo>
                    <a:pt x="1647444" y="1135379"/>
                  </a:lnTo>
                  <a:lnTo>
                    <a:pt x="1647444" y="1116202"/>
                  </a:lnTo>
                  <a:lnTo>
                    <a:pt x="1641602" y="1108455"/>
                  </a:lnTo>
                  <a:close/>
                </a:path>
                <a:path extrusionOk="0" h="1779270" w="4632959">
                  <a:moveTo>
                    <a:pt x="1454150" y="1102614"/>
                  </a:moveTo>
                  <a:lnTo>
                    <a:pt x="1439799" y="1102614"/>
                  </a:lnTo>
                  <a:lnTo>
                    <a:pt x="1433957" y="1110361"/>
                  </a:lnTo>
                  <a:lnTo>
                    <a:pt x="1433957" y="1129538"/>
                  </a:lnTo>
                  <a:lnTo>
                    <a:pt x="1439799" y="1137285"/>
                  </a:lnTo>
                  <a:lnTo>
                    <a:pt x="1454150" y="1137285"/>
                  </a:lnTo>
                  <a:lnTo>
                    <a:pt x="1460119" y="1129538"/>
                  </a:lnTo>
                  <a:lnTo>
                    <a:pt x="1460119" y="1110361"/>
                  </a:lnTo>
                  <a:lnTo>
                    <a:pt x="1454150" y="1102614"/>
                  </a:lnTo>
                  <a:close/>
                </a:path>
                <a:path extrusionOk="0" h="1779270" w="4632959">
                  <a:moveTo>
                    <a:pt x="1253744" y="1102614"/>
                  </a:moveTo>
                  <a:lnTo>
                    <a:pt x="1239266" y="1102614"/>
                  </a:lnTo>
                  <a:lnTo>
                    <a:pt x="1233424" y="1110361"/>
                  </a:lnTo>
                  <a:lnTo>
                    <a:pt x="1233424" y="1129538"/>
                  </a:lnTo>
                  <a:lnTo>
                    <a:pt x="1239266" y="1137285"/>
                  </a:lnTo>
                  <a:lnTo>
                    <a:pt x="1253744" y="1137285"/>
                  </a:lnTo>
                  <a:lnTo>
                    <a:pt x="1259586" y="1129538"/>
                  </a:lnTo>
                  <a:lnTo>
                    <a:pt x="1259586" y="1110361"/>
                  </a:lnTo>
                  <a:lnTo>
                    <a:pt x="1253744" y="1102614"/>
                  </a:lnTo>
                  <a:close/>
                </a:path>
                <a:path extrusionOk="0" h="1779270" w="4632959">
                  <a:moveTo>
                    <a:pt x="826643" y="1102614"/>
                  </a:moveTo>
                  <a:lnTo>
                    <a:pt x="812165" y="1102614"/>
                  </a:lnTo>
                  <a:lnTo>
                    <a:pt x="806322" y="1110361"/>
                  </a:lnTo>
                  <a:lnTo>
                    <a:pt x="806322" y="1129538"/>
                  </a:lnTo>
                  <a:lnTo>
                    <a:pt x="812165" y="1137285"/>
                  </a:lnTo>
                  <a:lnTo>
                    <a:pt x="826643" y="1137285"/>
                  </a:lnTo>
                  <a:lnTo>
                    <a:pt x="832484" y="1129538"/>
                  </a:lnTo>
                  <a:lnTo>
                    <a:pt x="832484" y="1110361"/>
                  </a:lnTo>
                  <a:lnTo>
                    <a:pt x="826643" y="1102614"/>
                  </a:lnTo>
                  <a:close/>
                </a:path>
                <a:path extrusionOk="0" h="1779270" w="4632959">
                  <a:moveTo>
                    <a:pt x="368935" y="1096899"/>
                  </a:moveTo>
                  <a:lnTo>
                    <a:pt x="354584" y="1096899"/>
                  </a:lnTo>
                  <a:lnTo>
                    <a:pt x="348615" y="1104646"/>
                  </a:lnTo>
                  <a:lnTo>
                    <a:pt x="348615" y="1123823"/>
                  </a:lnTo>
                  <a:lnTo>
                    <a:pt x="354584" y="1131570"/>
                  </a:lnTo>
                  <a:lnTo>
                    <a:pt x="368935" y="1131570"/>
                  </a:lnTo>
                  <a:lnTo>
                    <a:pt x="374777" y="1123823"/>
                  </a:lnTo>
                  <a:lnTo>
                    <a:pt x="374777" y="1104646"/>
                  </a:lnTo>
                  <a:lnTo>
                    <a:pt x="368935" y="1096899"/>
                  </a:lnTo>
                  <a:close/>
                </a:path>
                <a:path extrusionOk="0" h="1779270" w="4632959">
                  <a:moveTo>
                    <a:pt x="2696337" y="1091057"/>
                  </a:moveTo>
                  <a:lnTo>
                    <a:pt x="2681859" y="1091057"/>
                  </a:lnTo>
                  <a:lnTo>
                    <a:pt x="2676017" y="1098803"/>
                  </a:lnTo>
                  <a:lnTo>
                    <a:pt x="2676017" y="1117980"/>
                  </a:lnTo>
                  <a:lnTo>
                    <a:pt x="2681859" y="1125727"/>
                  </a:lnTo>
                  <a:lnTo>
                    <a:pt x="2696337" y="1125727"/>
                  </a:lnTo>
                  <a:lnTo>
                    <a:pt x="2702179" y="1117980"/>
                  </a:lnTo>
                  <a:lnTo>
                    <a:pt x="2702179" y="1098803"/>
                  </a:lnTo>
                  <a:lnTo>
                    <a:pt x="2696337" y="1091057"/>
                  </a:lnTo>
                  <a:close/>
                </a:path>
                <a:path extrusionOk="0" h="1779270" w="4632959">
                  <a:moveTo>
                    <a:pt x="586867" y="1091057"/>
                  </a:moveTo>
                  <a:lnTo>
                    <a:pt x="572389" y="1091057"/>
                  </a:lnTo>
                  <a:lnTo>
                    <a:pt x="566547" y="1098803"/>
                  </a:lnTo>
                  <a:lnTo>
                    <a:pt x="566547" y="1117980"/>
                  </a:lnTo>
                  <a:lnTo>
                    <a:pt x="572389" y="1125727"/>
                  </a:lnTo>
                  <a:lnTo>
                    <a:pt x="586867" y="1125727"/>
                  </a:lnTo>
                  <a:lnTo>
                    <a:pt x="592709" y="1117980"/>
                  </a:lnTo>
                  <a:lnTo>
                    <a:pt x="592709" y="1098803"/>
                  </a:lnTo>
                  <a:lnTo>
                    <a:pt x="586867" y="1091057"/>
                  </a:lnTo>
                  <a:close/>
                </a:path>
                <a:path extrusionOk="0" h="1779270" w="4632959">
                  <a:moveTo>
                    <a:pt x="286131" y="1091057"/>
                  </a:moveTo>
                  <a:lnTo>
                    <a:pt x="271653" y="1091057"/>
                  </a:lnTo>
                  <a:lnTo>
                    <a:pt x="265811" y="1098803"/>
                  </a:lnTo>
                  <a:lnTo>
                    <a:pt x="265811" y="1117980"/>
                  </a:lnTo>
                  <a:lnTo>
                    <a:pt x="271653" y="1125727"/>
                  </a:lnTo>
                  <a:lnTo>
                    <a:pt x="286131" y="1125727"/>
                  </a:lnTo>
                  <a:lnTo>
                    <a:pt x="291973" y="1117980"/>
                  </a:lnTo>
                  <a:lnTo>
                    <a:pt x="291973" y="1098803"/>
                  </a:lnTo>
                  <a:lnTo>
                    <a:pt x="286131" y="1091057"/>
                  </a:lnTo>
                  <a:close/>
                </a:path>
                <a:path extrusionOk="0" h="1779270" w="4632959">
                  <a:moveTo>
                    <a:pt x="2861945" y="1085341"/>
                  </a:moveTo>
                  <a:lnTo>
                    <a:pt x="2847467" y="1085341"/>
                  </a:lnTo>
                  <a:lnTo>
                    <a:pt x="2841625" y="1093089"/>
                  </a:lnTo>
                  <a:lnTo>
                    <a:pt x="2841625" y="1112265"/>
                  </a:lnTo>
                  <a:lnTo>
                    <a:pt x="2847467" y="1120013"/>
                  </a:lnTo>
                  <a:lnTo>
                    <a:pt x="2861945" y="1120013"/>
                  </a:lnTo>
                  <a:lnTo>
                    <a:pt x="2867787" y="1112265"/>
                  </a:lnTo>
                  <a:lnTo>
                    <a:pt x="2867787" y="1093089"/>
                  </a:lnTo>
                  <a:lnTo>
                    <a:pt x="2861945" y="1085341"/>
                  </a:lnTo>
                  <a:close/>
                </a:path>
                <a:path extrusionOk="0" h="1779270" w="4632959">
                  <a:moveTo>
                    <a:pt x="1105534" y="1085341"/>
                  </a:moveTo>
                  <a:lnTo>
                    <a:pt x="1091057" y="1085341"/>
                  </a:lnTo>
                  <a:lnTo>
                    <a:pt x="1085215" y="1093089"/>
                  </a:lnTo>
                  <a:lnTo>
                    <a:pt x="1085215" y="1112265"/>
                  </a:lnTo>
                  <a:lnTo>
                    <a:pt x="1091057" y="1120013"/>
                  </a:lnTo>
                  <a:lnTo>
                    <a:pt x="1105534" y="1120013"/>
                  </a:lnTo>
                  <a:lnTo>
                    <a:pt x="1111377" y="1112265"/>
                  </a:lnTo>
                  <a:lnTo>
                    <a:pt x="1111377" y="1093089"/>
                  </a:lnTo>
                  <a:lnTo>
                    <a:pt x="1105534" y="1085341"/>
                  </a:lnTo>
                  <a:close/>
                </a:path>
                <a:path extrusionOk="0" h="1779270" w="4632959">
                  <a:moveTo>
                    <a:pt x="3380613" y="1079500"/>
                  </a:moveTo>
                  <a:lnTo>
                    <a:pt x="3366134" y="1079500"/>
                  </a:lnTo>
                  <a:lnTo>
                    <a:pt x="3360293" y="1087247"/>
                  </a:lnTo>
                  <a:lnTo>
                    <a:pt x="3360293" y="1106424"/>
                  </a:lnTo>
                  <a:lnTo>
                    <a:pt x="3366134" y="1114171"/>
                  </a:lnTo>
                  <a:lnTo>
                    <a:pt x="3380613" y="1114171"/>
                  </a:lnTo>
                  <a:lnTo>
                    <a:pt x="3386454" y="1106424"/>
                  </a:lnTo>
                  <a:lnTo>
                    <a:pt x="3386454" y="1087247"/>
                  </a:lnTo>
                  <a:lnTo>
                    <a:pt x="3380613" y="1079500"/>
                  </a:lnTo>
                  <a:close/>
                </a:path>
                <a:path extrusionOk="0" h="1779270" w="4632959">
                  <a:moveTo>
                    <a:pt x="2962147" y="1079500"/>
                  </a:moveTo>
                  <a:lnTo>
                    <a:pt x="2947797" y="1079500"/>
                  </a:lnTo>
                  <a:lnTo>
                    <a:pt x="2941955" y="1087247"/>
                  </a:lnTo>
                  <a:lnTo>
                    <a:pt x="2941955" y="1106424"/>
                  </a:lnTo>
                  <a:lnTo>
                    <a:pt x="2947797" y="1114171"/>
                  </a:lnTo>
                  <a:lnTo>
                    <a:pt x="2962147" y="1114171"/>
                  </a:lnTo>
                  <a:lnTo>
                    <a:pt x="2968117" y="1106424"/>
                  </a:lnTo>
                  <a:lnTo>
                    <a:pt x="2968117" y="1087247"/>
                  </a:lnTo>
                  <a:lnTo>
                    <a:pt x="2962147" y="1079500"/>
                  </a:lnTo>
                  <a:close/>
                </a:path>
                <a:path extrusionOk="0" h="1779270" w="4632959">
                  <a:moveTo>
                    <a:pt x="1802892" y="1079500"/>
                  </a:moveTo>
                  <a:lnTo>
                    <a:pt x="1788414" y="1079500"/>
                  </a:lnTo>
                  <a:lnTo>
                    <a:pt x="1782571" y="1087247"/>
                  </a:lnTo>
                  <a:lnTo>
                    <a:pt x="1782571" y="1106424"/>
                  </a:lnTo>
                  <a:lnTo>
                    <a:pt x="1788414" y="1114171"/>
                  </a:lnTo>
                  <a:lnTo>
                    <a:pt x="1802892" y="1114171"/>
                  </a:lnTo>
                  <a:lnTo>
                    <a:pt x="1808733" y="1106424"/>
                  </a:lnTo>
                  <a:lnTo>
                    <a:pt x="1808733" y="1087247"/>
                  </a:lnTo>
                  <a:lnTo>
                    <a:pt x="1802892" y="1079500"/>
                  </a:lnTo>
                  <a:close/>
                </a:path>
                <a:path extrusionOk="0" h="1779270" w="4632959">
                  <a:moveTo>
                    <a:pt x="1018413" y="1079500"/>
                  </a:moveTo>
                  <a:lnTo>
                    <a:pt x="1003934" y="1079500"/>
                  </a:lnTo>
                  <a:lnTo>
                    <a:pt x="998093" y="1087247"/>
                  </a:lnTo>
                  <a:lnTo>
                    <a:pt x="998093" y="1106424"/>
                  </a:lnTo>
                  <a:lnTo>
                    <a:pt x="1003934" y="1114171"/>
                  </a:lnTo>
                  <a:lnTo>
                    <a:pt x="1018413" y="1114171"/>
                  </a:lnTo>
                  <a:lnTo>
                    <a:pt x="1024255" y="1106424"/>
                  </a:lnTo>
                  <a:lnTo>
                    <a:pt x="1024255" y="1087247"/>
                  </a:lnTo>
                  <a:lnTo>
                    <a:pt x="1018413" y="1079500"/>
                  </a:lnTo>
                  <a:close/>
                </a:path>
                <a:path extrusionOk="0" h="1779270" w="4632959">
                  <a:moveTo>
                    <a:pt x="2225675" y="1073785"/>
                  </a:moveTo>
                  <a:lnTo>
                    <a:pt x="2211197" y="1073785"/>
                  </a:lnTo>
                  <a:lnTo>
                    <a:pt x="2205355" y="1081532"/>
                  </a:lnTo>
                  <a:lnTo>
                    <a:pt x="2205355" y="1100709"/>
                  </a:lnTo>
                  <a:lnTo>
                    <a:pt x="2211197" y="1108455"/>
                  </a:lnTo>
                  <a:lnTo>
                    <a:pt x="2225675" y="1108455"/>
                  </a:lnTo>
                  <a:lnTo>
                    <a:pt x="2231517" y="1100709"/>
                  </a:lnTo>
                  <a:lnTo>
                    <a:pt x="2231517" y="1081532"/>
                  </a:lnTo>
                  <a:lnTo>
                    <a:pt x="2225675" y="1073785"/>
                  </a:lnTo>
                  <a:close/>
                </a:path>
                <a:path extrusionOk="0" h="1779270" w="4632959">
                  <a:moveTo>
                    <a:pt x="3489579" y="1050671"/>
                  </a:moveTo>
                  <a:lnTo>
                    <a:pt x="3475101" y="1050671"/>
                  </a:lnTo>
                  <a:lnTo>
                    <a:pt x="3469258" y="1058417"/>
                  </a:lnTo>
                  <a:lnTo>
                    <a:pt x="3469258" y="1077595"/>
                  </a:lnTo>
                  <a:lnTo>
                    <a:pt x="3475101" y="1085341"/>
                  </a:lnTo>
                  <a:lnTo>
                    <a:pt x="3489579" y="1085341"/>
                  </a:lnTo>
                  <a:lnTo>
                    <a:pt x="3495421" y="1077595"/>
                  </a:lnTo>
                  <a:lnTo>
                    <a:pt x="3495421" y="1058417"/>
                  </a:lnTo>
                  <a:lnTo>
                    <a:pt x="3489579" y="1050671"/>
                  </a:lnTo>
                  <a:close/>
                </a:path>
                <a:path extrusionOk="0" h="1779270" w="4632959">
                  <a:moveTo>
                    <a:pt x="1711325" y="1050671"/>
                  </a:moveTo>
                  <a:lnTo>
                    <a:pt x="1696846" y="1050671"/>
                  </a:lnTo>
                  <a:lnTo>
                    <a:pt x="1691005" y="1058417"/>
                  </a:lnTo>
                  <a:lnTo>
                    <a:pt x="1691005" y="1077595"/>
                  </a:lnTo>
                  <a:lnTo>
                    <a:pt x="1696846" y="1085341"/>
                  </a:lnTo>
                  <a:lnTo>
                    <a:pt x="1711325" y="1085341"/>
                  </a:lnTo>
                  <a:lnTo>
                    <a:pt x="1717167" y="1077595"/>
                  </a:lnTo>
                  <a:lnTo>
                    <a:pt x="1717167" y="1058417"/>
                  </a:lnTo>
                  <a:lnTo>
                    <a:pt x="1711325" y="1050671"/>
                  </a:lnTo>
                  <a:close/>
                </a:path>
                <a:path extrusionOk="0" h="1779270" w="4632959">
                  <a:moveTo>
                    <a:pt x="682752" y="1050671"/>
                  </a:moveTo>
                  <a:lnTo>
                    <a:pt x="668274" y="1050671"/>
                  </a:lnTo>
                  <a:lnTo>
                    <a:pt x="662432" y="1058417"/>
                  </a:lnTo>
                  <a:lnTo>
                    <a:pt x="662432" y="1077595"/>
                  </a:lnTo>
                  <a:lnTo>
                    <a:pt x="668274" y="1085341"/>
                  </a:lnTo>
                  <a:lnTo>
                    <a:pt x="682752" y="1085341"/>
                  </a:lnTo>
                  <a:lnTo>
                    <a:pt x="688594" y="1077595"/>
                  </a:lnTo>
                  <a:lnTo>
                    <a:pt x="688594" y="1058417"/>
                  </a:lnTo>
                  <a:lnTo>
                    <a:pt x="682752" y="1050671"/>
                  </a:lnTo>
                  <a:close/>
                </a:path>
                <a:path extrusionOk="0" h="1779270" w="4632959">
                  <a:moveTo>
                    <a:pt x="3624706" y="1044828"/>
                  </a:moveTo>
                  <a:lnTo>
                    <a:pt x="3610229" y="1044828"/>
                  </a:lnTo>
                  <a:lnTo>
                    <a:pt x="3604387" y="1052576"/>
                  </a:lnTo>
                  <a:lnTo>
                    <a:pt x="3604387" y="1071752"/>
                  </a:lnTo>
                  <a:lnTo>
                    <a:pt x="3610229" y="1079500"/>
                  </a:lnTo>
                  <a:lnTo>
                    <a:pt x="3624706" y="1079500"/>
                  </a:lnTo>
                  <a:lnTo>
                    <a:pt x="3630549" y="1071752"/>
                  </a:lnTo>
                  <a:lnTo>
                    <a:pt x="3630549" y="1052576"/>
                  </a:lnTo>
                  <a:lnTo>
                    <a:pt x="3624706" y="1044828"/>
                  </a:lnTo>
                  <a:close/>
                </a:path>
                <a:path extrusionOk="0" h="1779270" w="4632959">
                  <a:moveTo>
                    <a:pt x="2774822" y="1044828"/>
                  </a:moveTo>
                  <a:lnTo>
                    <a:pt x="2760345" y="1044828"/>
                  </a:lnTo>
                  <a:lnTo>
                    <a:pt x="2754503" y="1052576"/>
                  </a:lnTo>
                  <a:lnTo>
                    <a:pt x="2754503" y="1071752"/>
                  </a:lnTo>
                  <a:lnTo>
                    <a:pt x="2760345" y="1079500"/>
                  </a:lnTo>
                  <a:lnTo>
                    <a:pt x="2774822" y="1079500"/>
                  </a:lnTo>
                  <a:lnTo>
                    <a:pt x="2780665" y="1071752"/>
                  </a:lnTo>
                  <a:lnTo>
                    <a:pt x="2780665" y="1052576"/>
                  </a:lnTo>
                  <a:lnTo>
                    <a:pt x="2774822" y="1044828"/>
                  </a:lnTo>
                  <a:close/>
                </a:path>
                <a:path extrusionOk="0" h="1779270" w="4632959">
                  <a:moveTo>
                    <a:pt x="2609215" y="1044828"/>
                  </a:moveTo>
                  <a:lnTo>
                    <a:pt x="2594737" y="1044828"/>
                  </a:lnTo>
                  <a:lnTo>
                    <a:pt x="2588895" y="1052576"/>
                  </a:lnTo>
                  <a:lnTo>
                    <a:pt x="2588895" y="1071752"/>
                  </a:lnTo>
                  <a:lnTo>
                    <a:pt x="2594737" y="1079500"/>
                  </a:lnTo>
                  <a:lnTo>
                    <a:pt x="2609215" y="1079500"/>
                  </a:lnTo>
                  <a:lnTo>
                    <a:pt x="2615057" y="1071752"/>
                  </a:lnTo>
                  <a:lnTo>
                    <a:pt x="2615057" y="1052576"/>
                  </a:lnTo>
                  <a:lnTo>
                    <a:pt x="2609215" y="1044828"/>
                  </a:lnTo>
                  <a:close/>
                </a:path>
                <a:path extrusionOk="0" h="1779270" w="4632959">
                  <a:moveTo>
                    <a:pt x="2304034" y="1044828"/>
                  </a:moveTo>
                  <a:lnTo>
                    <a:pt x="2289683" y="1044828"/>
                  </a:lnTo>
                  <a:lnTo>
                    <a:pt x="2283841" y="1052576"/>
                  </a:lnTo>
                  <a:lnTo>
                    <a:pt x="2283841" y="1071752"/>
                  </a:lnTo>
                  <a:lnTo>
                    <a:pt x="2289683" y="1079500"/>
                  </a:lnTo>
                  <a:lnTo>
                    <a:pt x="2304034" y="1079500"/>
                  </a:lnTo>
                  <a:lnTo>
                    <a:pt x="2310003" y="1071752"/>
                  </a:lnTo>
                  <a:lnTo>
                    <a:pt x="2310003" y="1052576"/>
                  </a:lnTo>
                  <a:lnTo>
                    <a:pt x="2304034" y="1044828"/>
                  </a:lnTo>
                  <a:close/>
                </a:path>
                <a:path extrusionOk="0" h="1779270" w="4632959">
                  <a:moveTo>
                    <a:pt x="1890014" y="1044828"/>
                  </a:moveTo>
                  <a:lnTo>
                    <a:pt x="1875663" y="1044828"/>
                  </a:lnTo>
                  <a:lnTo>
                    <a:pt x="1869694" y="1052576"/>
                  </a:lnTo>
                  <a:lnTo>
                    <a:pt x="1869694" y="1071752"/>
                  </a:lnTo>
                  <a:lnTo>
                    <a:pt x="1875663" y="1079500"/>
                  </a:lnTo>
                  <a:lnTo>
                    <a:pt x="1890014" y="1079500"/>
                  </a:lnTo>
                  <a:lnTo>
                    <a:pt x="1895856" y="1071752"/>
                  </a:lnTo>
                  <a:lnTo>
                    <a:pt x="1895856" y="1052576"/>
                  </a:lnTo>
                  <a:lnTo>
                    <a:pt x="1890014" y="1044828"/>
                  </a:lnTo>
                  <a:close/>
                </a:path>
                <a:path extrusionOk="0" h="1779270" w="4632959">
                  <a:moveTo>
                    <a:pt x="1188339" y="1033272"/>
                  </a:moveTo>
                  <a:lnTo>
                    <a:pt x="1173861" y="1033272"/>
                  </a:lnTo>
                  <a:lnTo>
                    <a:pt x="1168019" y="1041019"/>
                  </a:lnTo>
                  <a:lnTo>
                    <a:pt x="1168019" y="1060196"/>
                  </a:lnTo>
                  <a:lnTo>
                    <a:pt x="1173861" y="1067942"/>
                  </a:lnTo>
                  <a:lnTo>
                    <a:pt x="1188339" y="1067942"/>
                  </a:lnTo>
                  <a:lnTo>
                    <a:pt x="1194181" y="1060196"/>
                  </a:lnTo>
                  <a:lnTo>
                    <a:pt x="1194181" y="1041019"/>
                  </a:lnTo>
                  <a:lnTo>
                    <a:pt x="1188339" y="1033272"/>
                  </a:lnTo>
                  <a:close/>
                </a:path>
                <a:path extrusionOk="0" h="1779270" w="4632959">
                  <a:moveTo>
                    <a:pt x="473583" y="1033272"/>
                  </a:moveTo>
                  <a:lnTo>
                    <a:pt x="459105" y="1033272"/>
                  </a:lnTo>
                  <a:lnTo>
                    <a:pt x="453263" y="1041019"/>
                  </a:lnTo>
                  <a:lnTo>
                    <a:pt x="453263" y="1060196"/>
                  </a:lnTo>
                  <a:lnTo>
                    <a:pt x="459105" y="1067942"/>
                  </a:lnTo>
                  <a:lnTo>
                    <a:pt x="473583" y="1067942"/>
                  </a:lnTo>
                  <a:lnTo>
                    <a:pt x="479425" y="1060196"/>
                  </a:lnTo>
                  <a:lnTo>
                    <a:pt x="479425" y="1041019"/>
                  </a:lnTo>
                  <a:lnTo>
                    <a:pt x="473583" y="1033272"/>
                  </a:lnTo>
                  <a:close/>
                </a:path>
                <a:path extrusionOk="0" h="1779270" w="4632959">
                  <a:moveTo>
                    <a:pt x="2129790" y="1027557"/>
                  </a:moveTo>
                  <a:lnTo>
                    <a:pt x="2115312" y="1027557"/>
                  </a:lnTo>
                  <a:lnTo>
                    <a:pt x="2109470" y="1035303"/>
                  </a:lnTo>
                  <a:lnTo>
                    <a:pt x="2109470" y="1054480"/>
                  </a:lnTo>
                  <a:lnTo>
                    <a:pt x="2115312" y="1062227"/>
                  </a:lnTo>
                  <a:lnTo>
                    <a:pt x="2129790" y="1062227"/>
                  </a:lnTo>
                  <a:lnTo>
                    <a:pt x="2135632" y="1054480"/>
                  </a:lnTo>
                  <a:lnTo>
                    <a:pt x="2135632" y="1035303"/>
                  </a:lnTo>
                  <a:lnTo>
                    <a:pt x="2129790" y="1027557"/>
                  </a:lnTo>
                  <a:close/>
                </a:path>
                <a:path extrusionOk="0" h="1779270" w="4632959">
                  <a:moveTo>
                    <a:pt x="2491486" y="1021714"/>
                  </a:moveTo>
                  <a:lnTo>
                    <a:pt x="2477008" y="1021714"/>
                  </a:lnTo>
                  <a:lnTo>
                    <a:pt x="2471166" y="1029462"/>
                  </a:lnTo>
                  <a:lnTo>
                    <a:pt x="2471166" y="1048639"/>
                  </a:lnTo>
                  <a:lnTo>
                    <a:pt x="2477008" y="1056386"/>
                  </a:lnTo>
                  <a:lnTo>
                    <a:pt x="2491486" y="1056386"/>
                  </a:lnTo>
                  <a:lnTo>
                    <a:pt x="2497328" y="1048639"/>
                  </a:lnTo>
                  <a:lnTo>
                    <a:pt x="2497328" y="1029462"/>
                  </a:lnTo>
                  <a:lnTo>
                    <a:pt x="2491486" y="1021714"/>
                  </a:lnTo>
                  <a:close/>
                </a:path>
                <a:path extrusionOk="0" h="1779270" w="4632959">
                  <a:moveTo>
                    <a:pt x="913765" y="1021714"/>
                  </a:moveTo>
                  <a:lnTo>
                    <a:pt x="899287" y="1021714"/>
                  </a:lnTo>
                  <a:lnTo>
                    <a:pt x="893444" y="1029462"/>
                  </a:lnTo>
                  <a:lnTo>
                    <a:pt x="893444" y="1048639"/>
                  </a:lnTo>
                  <a:lnTo>
                    <a:pt x="899287" y="1056386"/>
                  </a:lnTo>
                  <a:lnTo>
                    <a:pt x="913765" y="1056386"/>
                  </a:lnTo>
                  <a:lnTo>
                    <a:pt x="919607" y="1048639"/>
                  </a:lnTo>
                  <a:lnTo>
                    <a:pt x="919607" y="1029462"/>
                  </a:lnTo>
                  <a:lnTo>
                    <a:pt x="913765" y="1021714"/>
                  </a:lnTo>
                  <a:close/>
                </a:path>
                <a:path extrusionOk="0" h="1779270" w="4632959">
                  <a:moveTo>
                    <a:pt x="787400" y="1021714"/>
                  </a:moveTo>
                  <a:lnTo>
                    <a:pt x="772921" y="1021714"/>
                  </a:lnTo>
                  <a:lnTo>
                    <a:pt x="767080" y="1029462"/>
                  </a:lnTo>
                  <a:lnTo>
                    <a:pt x="767080" y="1048639"/>
                  </a:lnTo>
                  <a:lnTo>
                    <a:pt x="772921" y="1056386"/>
                  </a:lnTo>
                  <a:lnTo>
                    <a:pt x="787400" y="1056386"/>
                  </a:lnTo>
                  <a:lnTo>
                    <a:pt x="793242" y="1048639"/>
                  </a:lnTo>
                  <a:lnTo>
                    <a:pt x="793242" y="1029462"/>
                  </a:lnTo>
                  <a:lnTo>
                    <a:pt x="787400" y="1021714"/>
                  </a:lnTo>
                  <a:close/>
                </a:path>
                <a:path extrusionOk="0" h="1779270" w="4632959">
                  <a:moveTo>
                    <a:pt x="1406270" y="1016000"/>
                  </a:moveTo>
                  <a:lnTo>
                    <a:pt x="1391793" y="1016000"/>
                  </a:lnTo>
                  <a:lnTo>
                    <a:pt x="1385951" y="1023747"/>
                  </a:lnTo>
                  <a:lnTo>
                    <a:pt x="1385951" y="1042924"/>
                  </a:lnTo>
                  <a:lnTo>
                    <a:pt x="1391793" y="1050671"/>
                  </a:lnTo>
                  <a:lnTo>
                    <a:pt x="1406270" y="1050671"/>
                  </a:lnTo>
                  <a:lnTo>
                    <a:pt x="1412113" y="1042924"/>
                  </a:lnTo>
                  <a:lnTo>
                    <a:pt x="1412113" y="1023747"/>
                  </a:lnTo>
                  <a:lnTo>
                    <a:pt x="1406270" y="1016000"/>
                  </a:lnTo>
                  <a:close/>
                </a:path>
                <a:path extrusionOk="0" h="1779270" w="4632959">
                  <a:moveTo>
                    <a:pt x="1972818" y="1004442"/>
                  </a:moveTo>
                  <a:lnTo>
                    <a:pt x="1958467" y="1004442"/>
                  </a:lnTo>
                  <a:lnTo>
                    <a:pt x="1952497" y="1012189"/>
                  </a:lnTo>
                  <a:lnTo>
                    <a:pt x="1952497" y="1031366"/>
                  </a:lnTo>
                  <a:lnTo>
                    <a:pt x="1958467" y="1039113"/>
                  </a:lnTo>
                  <a:lnTo>
                    <a:pt x="1972818" y="1039113"/>
                  </a:lnTo>
                  <a:lnTo>
                    <a:pt x="1978659" y="1031366"/>
                  </a:lnTo>
                  <a:lnTo>
                    <a:pt x="1978659" y="1012189"/>
                  </a:lnTo>
                  <a:lnTo>
                    <a:pt x="1972818" y="1004442"/>
                  </a:lnTo>
                  <a:close/>
                </a:path>
                <a:path extrusionOk="0" h="1779270" w="4632959">
                  <a:moveTo>
                    <a:pt x="1301622" y="1004442"/>
                  </a:moveTo>
                  <a:lnTo>
                    <a:pt x="1287271" y="1004442"/>
                  </a:lnTo>
                  <a:lnTo>
                    <a:pt x="1281303" y="1012189"/>
                  </a:lnTo>
                  <a:lnTo>
                    <a:pt x="1281303" y="1031366"/>
                  </a:lnTo>
                  <a:lnTo>
                    <a:pt x="1287271" y="1039113"/>
                  </a:lnTo>
                  <a:lnTo>
                    <a:pt x="1301622" y="1039113"/>
                  </a:lnTo>
                  <a:lnTo>
                    <a:pt x="1307465" y="1031366"/>
                  </a:lnTo>
                  <a:lnTo>
                    <a:pt x="1307465" y="1012189"/>
                  </a:lnTo>
                  <a:lnTo>
                    <a:pt x="1301622" y="1004442"/>
                  </a:lnTo>
                  <a:close/>
                </a:path>
                <a:path extrusionOk="0" h="1779270" w="4632959">
                  <a:moveTo>
                    <a:pt x="2395601" y="998601"/>
                  </a:moveTo>
                  <a:lnTo>
                    <a:pt x="2381122" y="998601"/>
                  </a:lnTo>
                  <a:lnTo>
                    <a:pt x="2375281" y="1006348"/>
                  </a:lnTo>
                  <a:lnTo>
                    <a:pt x="2375281" y="1025525"/>
                  </a:lnTo>
                  <a:lnTo>
                    <a:pt x="2381122" y="1033272"/>
                  </a:lnTo>
                  <a:lnTo>
                    <a:pt x="2395601" y="1033272"/>
                  </a:lnTo>
                  <a:lnTo>
                    <a:pt x="2401443" y="1025525"/>
                  </a:lnTo>
                  <a:lnTo>
                    <a:pt x="2401443" y="1006348"/>
                  </a:lnTo>
                  <a:lnTo>
                    <a:pt x="2395601" y="998601"/>
                  </a:lnTo>
                  <a:close/>
                </a:path>
                <a:path extrusionOk="0" h="1779270" w="4632959">
                  <a:moveTo>
                    <a:pt x="1602358" y="998601"/>
                  </a:moveTo>
                  <a:lnTo>
                    <a:pt x="1588008" y="998601"/>
                  </a:lnTo>
                  <a:lnTo>
                    <a:pt x="1582039" y="1006348"/>
                  </a:lnTo>
                  <a:lnTo>
                    <a:pt x="1582039" y="1025525"/>
                  </a:lnTo>
                  <a:lnTo>
                    <a:pt x="1588008" y="1033272"/>
                  </a:lnTo>
                  <a:lnTo>
                    <a:pt x="1602358" y="1033272"/>
                  </a:lnTo>
                  <a:lnTo>
                    <a:pt x="1608201" y="1025525"/>
                  </a:lnTo>
                  <a:lnTo>
                    <a:pt x="1608201" y="1006348"/>
                  </a:lnTo>
                  <a:lnTo>
                    <a:pt x="1602358" y="998601"/>
                  </a:lnTo>
                  <a:close/>
                </a:path>
                <a:path extrusionOk="0" h="1779270" w="4632959">
                  <a:moveTo>
                    <a:pt x="1515237" y="992886"/>
                  </a:moveTo>
                  <a:lnTo>
                    <a:pt x="1500758" y="992886"/>
                  </a:lnTo>
                  <a:lnTo>
                    <a:pt x="1494917" y="1000633"/>
                  </a:lnTo>
                  <a:lnTo>
                    <a:pt x="1494917" y="1019810"/>
                  </a:lnTo>
                  <a:lnTo>
                    <a:pt x="1500758" y="1027557"/>
                  </a:lnTo>
                  <a:lnTo>
                    <a:pt x="1515237" y="1027557"/>
                  </a:lnTo>
                  <a:lnTo>
                    <a:pt x="1521079" y="1019810"/>
                  </a:lnTo>
                  <a:lnTo>
                    <a:pt x="1521079" y="1000633"/>
                  </a:lnTo>
                  <a:lnTo>
                    <a:pt x="1515237" y="992886"/>
                  </a:lnTo>
                  <a:close/>
                </a:path>
                <a:path extrusionOk="0" h="1779270" w="4632959">
                  <a:moveTo>
                    <a:pt x="2896870" y="987044"/>
                  </a:moveTo>
                  <a:lnTo>
                    <a:pt x="2882392" y="987044"/>
                  </a:lnTo>
                  <a:lnTo>
                    <a:pt x="2876550" y="994790"/>
                  </a:lnTo>
                  <a:lnTo>
                    <a:pt x="2876550" y="1013967"/>
                  </a:lnTo>
                  <a:lnTo>
                    <a:pt x="2882392" y="1021714"/>
                  </a:lnTo>
                  <a:lnTo>
                    <a:pt x="2896870" y="1021714"/>
                  </a:lnTo>
                  <a:lnTo>
                    <a:pt x="2902712" y="1013967"/>
                  </a:lnTo>
                  <a:lnTo>
                    <a:pt x="2902712" y="994790"/>
                  </a:lnTo>
                  <a:lnTo>
                    <a:pt x="2896870" y="987044"/>
                  </a:lnTo>
                  <a:close/>
                </a:path>
                <a:path extrusionOk="0" h="1779270" w="4632959">
                  <a:moveTo>
                    <a:pt x="597535" y="981328"/>
                  </a:moveTo>
                  <a:lnTo>
                    <a:pt x="587883" y="981328"/>
                  </a:lnTo>
                  <a:lnTo>
                    <a:pt x="584073" y="986536"/>
                  </a:lnTo>
                  <a:lnTo>
                    <a:pt x="584073" y="999236"/>
                  </a:lnTo>
                  <a:lnTo>
                    <a:pt x="587883" y="1004442"/>
                  </a:lnTo>
                  <a:lnTo>
                    <a:pt x="597535" y="1004442"/>
                  </a:lnTo>
                  <a:lnTo>
                    <a:pt x="601472" y="999236"/>
                  </a:lnTo>
                  <a:lnTo>
                    <a:pt x="601472" y="986536"/>
                  </a:lnTo>
                  <a:lnTo>
                    <a:pt x="597535" y="981328"/>
                  </a:lnTo>
                  <a:close/>
                </a:path>
                <a:path extrusionOk="0" h="1779270" w="4632959">
                  <a:moveTo>
                    <a:pt x="2051304" y="975487"/>
                  </a:moveTo>
                  <a:lnTo>
                    <a:pt x="2036826" y="975487"/>
                  </a:lnTo>
                  <a:lnTo>
                    <a:pt x="2030983" y="983234"/>
                  </a:lnTo>
                  <a:lnTo>
                    <a:pt x="2030983" y="1002411"/>
                  </a:lnTo>
                  <a:lnTo>
                    <a:pt x="2036826" y="1010158"/>
                  </a:lnTo>
                  <a:lnTo>
                    <a:pt x="2051304" y="1010158"/>
                  </a:lnTo>
                  <a:lnTo>
                    <a:pt x="2057145" y="1002411"/>
                  </a:lnTo>
                  <a:lnTo>
                    <a:pt x="2057145" y="983234"/>
                  </a:lnTo>
                  <a:lnTo>
                    <a:pt x="2051304" y="975487"/>
                  </a:lnTo>
                  <a:close/>
                </a:path>
                <a:path extrusionOk="0" h="1779270" w="4632959">
                  <a:moveTo>
                    <a:pt x="1781047" y="975487"/>
                  </a:moveTo>
                  <a:lnTo>
                    <a:pt x="1766696" y="975487"/>
                  </a:lnTo>
                  <a:lnTo>
                    <a:pt x="1760728" y="983234"/>
                  </a:lnTo>
                  <a:lnTo>
                    <a:pt x="1760728" y="1002411"/>
                  </a:lnTo>
                  <a:lnTo>
                    <a:pt x="1766696" y="1010158"/>
                  </a:lnTo>
                  <a:lnTo>
                    <a:pt x="1781047" y="1010158"/>
                  </a:lnTo>
                  <a:lnTo>
                    <a:pt x="1786890" y="1002411"/>
                  </a:lnTo>
                  <a:lnTo>
                    <a:pt x="1786890" y="983234"/>
                  </a:lnTo>
                  <a:lnTo>
                    <a:pt x="1781047" y="975487"/>
                  </a:lnTo>
                  <a:close/>
                </a:path>
                <a:path extrusionOk="0" h="1779270" w="4632959">
                  <a:moveTo>
                    <a:pt x="312293" y="975487"/>
                  </a:moveTo>
                  <a:lnTo>
                    <a:pt x="297815" y="975487"/>
                  </a:lnTo>
                  <a:lnTo>
                    <a:pt x="291973" y="983234"/>
                  </a:lnTo>
                  <a:lnTo>
                    <a:pt x="291973" y="1002411"/>
                  </a:lnTo>
                  <a:lnTo>
                    <a:pt x="297815" y="1010158"/>
                  </a:lnTo>
                  <a:lnTo>
                    <a:pt x="312293" y="1010158"/>
                  </a:lnTo>
                  <a:lnTo>
                    <a:pt x="318135" y="1002411"/>
                  </a:lnTo>
                  <a:lnTo>
                    <a:pt x="318135" y="983234"/>
                  </a:lnTo>
                  <a:lnTo>
                    <a:pt x="312293" y="975487"/>
                  </a:lnTo>
                  <a:close/>
                </a:path>
                <a:path extrusionOk="0" h="1779270" w="4632959">
                  <a:moveTo>
                    <a:pt x="1109853" y="969772"/>
                  </a:moveTo>
                  <a:lnTo>
                    <a:pt x="1095502" y="969772"/>
                  </a:lnTo>
                  <a:lnTo>
                    <a:pt x="1089533" y="977519"/>
                  </a:lnTo>
                  <a:lnTo>
                    <a:pt x="1089533" y="996696"/>
                  </a:lnTo>
                  <a:lnTo>
                    <a:pt x="1095502" y="1004442"/>
                  </a:lnTo>
                  <a:lnTo>
                    <a:pt x="1109853" y="1004442"/>
                  </a:lnTo>
                  <a:lnTo>
                    <a:pt x="1115695" y="996696"/>
                  </a:lnTo>
                  <a:lnTo>
                    <a:pt x="1115695" y="977519"/>
                  </a:lnTo>
                  <a:lnTo>
                    <a:pt x="1109853" y="969772"/>
                  </a:lnTo>
                  <a:close/>
                </a:path>
                <a:path extrusionOk="0" h="1779270" w="4632959">
                  <a:moveTo>
                    <a:pt x="1013968" y="969772"/>
                  </a:moveTo>
                  <a:lnTo>
                    <a:pt x="999617" y="969772"/>
                  </a:lnTo>
                  <a:lnTo>
                    <a:pt x="993775" y="977519"/>
                  </a:lnTo>
                  <a:lnTo>
                    <a:pt x="993775" y="996696"/>
                  </a:lnTo>
                  <a:lnTo>
                    <a:pt x="999617" y="1004442"/>
                  </a:lnTo>
                  <a:lnTo>
                    <a:pt x="1013968" y="1004442"/>
                  </a:lnTo>
                  <a:lnTo>
                    <a:pt x="1019809" y="996696"/>
                  </a:lnTo>
                  <a:lnTo>
                    <a:pt x="1019809" y="977519"/>
                  </a:lnTo>
                  <a:lnTo>
                    <a:pt x="1013968" y="969772"/>
                  </a:lnTo>
                  <a:close/>
                </a:path>
                <a:path extrusionOk="0" h="1779270" w="4632959">
                  <a:moveTo>
                    <a:pt x="395097" y="969772"/>
                  </a:moveTo>
                  <a:lnTo>
                    <a:pt x="380619" y="969772"/>
                  </a:lnTo>
                  <a:lnTo>
                    <a:pt x="374777" y="977519"/>
                  </a:lnTo>
                  <a:lnTo>
                    <a:pt x="374777" y="996696"/>
                  </a:lnTo>
                  <a:lnTo>
                    <a:pt x="380619" y="1004442"/>
                  </a:lnTo>
                  <a:lnTo>
                    <a:pt x="395097" y="1004442"/>
                  </a:lnTo>
                  <a:lnTo>
                    <a:pt x="400939" y="996696"/>
                  </a:lnTo>
                  <a:lnTo>
                    <a:pt x="400939" y="977519"/>
                  </a:lnTo>
                  <a:lnTo>
                    <a:pt x="395097" y="969772"/>
                  </a:lnTo>
                  <a:close/>
                </a:path>
                <a:path extrusionOk="0" h="1779270" w="4632959">
                  <a:moveTo>
                    <a:pt x="2195068" y="963929"/>
                  </a:moveTo>
                  <a:lnTo>
                    <a:pt x="2180717" y="963929"/>
                  </a:lnTo>
                  <a:lnTo>
                    <a:pt x="2174875" y="971676"/>
                  </a:lnTo>
                  <a:lnTo>
                    <a:pt x="2174875" y="990853"/>
                  </a:lnTo>
                  <a:lnTo>
                    <a:pt x="2180717" y="998601"/>
                  </a:lnTo>
                  <a:lnTo>
                    <a:pt x="2195068" y="998601"/>
                  </a:lnTo>
                  <a:lnTo>
                    <a:pt x="2201037" y="990853"/>
                  </a:lnTo>
                  <a:lnTo>
                    <a:pt x="2201037" y="971676"/>
                  </a:lnTo>
                  <a:lnTo>
                    <a:pt x="2195068" y="963929"/>
                  </a:lnTo>
                  <a:close/>
                </a:path>
                <a:path extrusionOk="0" h="1779270" w="4632959">
                  <a:moveTo>
                    <a:pt x="220725" y="958214"/>
                  </a:moveTo>
                  <a:lnTo>
                    <a:pt x="206375" y="958214"/>
                  </a:lnTo>
                  <a:lnTo>
                    <a:pt x="200533" y="965962"/>
                  </a:lnTo>
                  <a:lnTo>
                    <a:pt x="200533" y="985138"/>
                  </a:lnTo>
                  <a:lnTo>
                    <a:pt x="206375" y="992886"/>
                  </a:lnTo>
                  <a:lnTo>
                    <a:pt x="220725" y="992886"/>
                  </a:lnTo>
                  <a:lnTo>
                    <a:pt x="226694" y="985138"/>
                  </a:lnTo>
                  <a:lnTo>
                    <a:pt x="226694" y="965962"/>
                  </a:lnTo>
                  <a:lnTo>
                    <a:pt x="220725" y="958214"/>
                  </a:lnTo>
                  <a:close/>
                </a:path>
                <a:path extrusionOk="0" h="1779270" w="4632959">
                  <a:moveTo>
                    <a:pt x="2674493" y="952373"/>
                  </a:moveTo>
                  <a:lnTo>
                    <a:pt x="2660142" y="952373"/>
                  </a:lnTo>
                  <a:lnTo>
                    <a:pt x="2654300" y="960120"/>
                  </a:lnTo>
                  <a:lnTo>
                    <a:pt x="2654300" y="979297"/>
                  </a:lnTo>
                  <a:lnTo>
                    <a:pt x="2660142" y="987044"/>
                  </a:lnTo>
                  <a:lnTo>
                    <a:pt x="2674493" y="987044"/>
                  </a:lnTo>
                  <a:lnTo>
                    <a:pt x="2680462" y="979297"/>
                  </a:lnTo>
                  <a:lnTo>
                    <a:pt x="2680462" y="960120"/>
                  </a:lnTo>
                  <a:lnTo>
                    <a:pt x="2674493" y="952373"/>
                  </a:lnTo>
                  <a:close/>
                </a:path>
                <a:path extrusionOk="0" h="1779270" w="4632959">
                  <a:moveTo>
                    <a:pt x="2578608" y="946658"/>
                  </a:moveTo>
                  <a:lnTo>
                    <a:pt x="2564257" y="946658"/>
                  </a:lnTo>
                  <a:lnTo>
                    <a:pt x="2558415" y="954404"/>
                  </a:lnTo>
                  <a:lnTo>
                    <a:pt x="2558415" y="973582"/>
                  </a:lnTo>
                  <a:lnTo>
                    <a:pt x="2564257" y="981328"/>
                  </a:lnTo>
                  <a:lnTo>
                    <a:pt x="2578608" y="981328"/>
                  </a:lnTo>
                  <a:lnTo>
                    <a:pt x="2584577" y="973582"/>
                  </a:lnTo>
                  <a:lnTo>
                    <a:pt x="2584577" y="954404"/>
                  </a:lnTo>
                  <a:lnTo>
                    <a:pt x="2578608" y="946658"/>
                  </a:lnTo>
                  <a:close/>
                </a:path>
                <a:path extrusionOk="0" h="1779270" w="4632959">
                  <a:moveTo>
                    <a:pt x="521462" y="946658"/>
                  </a:moveTo>
                  <a:lnTo>
                    <a:pt x="507111" y="946658"/>
                  </a:lnTo>
                  <a:lnTo>
                    <a:pt x="501269" y="954404"/>
                  </a:lnTo>
                  <a:lnTo>
                    <a:pt x="501269" y="973582"/>
                  </a:lnTo>
                  <a:lnTo>
                    <a:pt x="507111" y="981328"/>
                  </a:lnTo>
                  <a:lnTo>
                    <a:pt x="521462" y="981328"/>
                  </a:lnTo>
                  <a:lnTo>
                    <a:pt x="527304" y="973582"/>
                  </a:lnTo>
                  <a:lnTo>
                    <a:pt x="527304" y="954404"/>
                  </a:lnTo>
                  <a:lnTo>
                    <a:pt x="521462" y="946658"/>
                  </a:lnTo>
                  <a:close/>
                </a:path>
                <a:path extrusionOk="0" h="1779270" w="4632959">
                  <a:moveTo>
                    <a:pt x="2766060" y="940815"/>
                  </a:moveTo>
                  <a:lnTo>
                    <a:pt x="2751582" y="940815"/>
                  </a:lnTo>
                  <a:lnTo>
                    <a:pt x="2745740" y="948563"/>
                  </a:lnTo>
                  <a:lnTo>
                    <a:pt x="2745740" y="967739"/>
                  </a:lnTo>
                  <a:lnTo>
                    <a:pt x="2751582" y="975487"/>
                  </a:lnTo>
                  <a:lnTo>
                    <a:pt x="2766060" y="975487"/>
                  </a:lnTo>
                  <a:lnTo>
                    <a:pt x="2771902" y="967739"/>
                  </a:lnTo>
                  <a:lnTo>
                    <a:pt x="2771902" y="948563"/>
                  </a:lnTo>
                  <a:lnTo>
                    <a:pt x="2766060" y="940815"/>
                  </a:lnTo>
                  <a:close/>
                </a:path>
                <a:path extrusionOk="0" h="1779270" w="4632959">
                  <a:moveTo>
                    <a:pt x="735076" y="940815"/>
                  </a:moveTo>
                  <a:lnTo>
                    <a:pt x="720597" y="940815"/>
                  </a:lnTo>
                  <a:lnTo>
                    <a:pt x="714756" y="948563"/>
                  </a:lnTo>
                  <a:lnTo>
                    <a:pt x="714756" y="967739"/>
                  </a:lnTo>
                  <a:lnTo>
                    <a:pt x="720597" y="975487"/>
                  </a:lnTo>
                  <a:lnTo>
                    <a:pt x="735076" y="975487"/>
                  </a:lnTo>
                  <a:lnTo>
                    <a:pt x="740918" y="967739"/>
                  </a:lnTo>
                  <a:lnTo>
                    <a:pt x="740918" y="948563"/>
                  </a:lnTo>
                  <a:lnTo>
                    <a:pt x="735076" y="940815"/>
                  </a:lnTo>
                  <a:close/>
                </a:path>
                <a:path extrusionOk="0" h="1779270" w="4632959">
                  <a:moveTo>
                    <a:pt x="2325878" y="935101"/>
                  </a:moveTo>
                  <a:lnTo>
                    <a:pt x="2311400" y="935101"/>
                  </a:lnTo>
                  <a:lnTo>
                    <a:pt x="2305558" y="942848"/>
                  </a:lnTo>
                  <a:lnTo>
                    <a:pt x="2305558" y="962025"/>
                  </a:lnTo>
                  <a:lnTo>
                    <a:pt x="2311400" y="969772"/>
                  </a:lnTo>
                  <a:lnTo>
                    <a:pt x="2325878" y="969772"/>
                  </a:lnTo>
                  <a:lnTo>
                    <a:pt x="2331720" y="962025"/>
                  </a:lnTo>
                  <a:lnTo>
                    <a:pt x="2331720" y="942848"/>
                  </a:lnTo>
                  <a:lnTo>
                    <a:pt x="2325878" y="935101"/>
                  </a:lnTo>
                  <a:close/>
                </a:path>
                <a:path extrusionOk="0" h="1779270" w="4632959">
                  <a:moveTo>
                    <a:pt x="865886" y="935101"/>
                  </a:moveTo>
                  <a:lnTo>
                    <a:pt x="851407" y="935101"/>
                  </a:lnTo>
                  <a:lnTo>
                    <a:pt x="845566" y="942848"/>
                  </a:lnTo>
                  <a:lnTo>
                    <a:pt x="845566" y="962025"/>
                  </a:lnTo>
                  <a:lnTo>
                    <a:pt x="851407" y="969772"/>
                  </a:lnTo>
                  <a:lnTo>
                    <a:pt x="865886" y="969772"/>
                  </a:lnTo>
                  <a:lnTo>
                    <a:pt x="871728" y="962025"/>
                  </a:lnTo>
                  <a:lnTo>
                    <a:pt x="871728" y="942848"/>
                  </a:lnTo>
                  <a:lnTo>
                    <a:pt x="865886" y="935101"/>
                  </a:lnTo>
                  <a:close/>
                </a:path>
                <a:path extrusionOk="0" h="1779270" w="4632959">
                  <a:moveTo>
                    <a:pt x="1654683" y="923544"/>
                  </a:moveTo>
                  <a:lnTo>
                    <a:pt x="1640205" y="923544"/>
                  </a:lnTo>
                  <a:lnTo>
                    <a:pt x="1634363" y="931290"/>
                  </a:lnTo>
                  <a:lnTo>
                    <a:pt x="1634363" y="950467"/>
                  </a:lnTo>
                  <a:lnTo>
                    <a:pt x="1640205" y="958214"/>
                  </a:lnTo>
                  <a:lnTo>
                    <a:pt x="1654683" y="958214"/>
                  </a:lnTo>
                  <a:lnTo>
                    <a:pt x="1660525" y="950467"/>
                  </a:lnTo>
                  <a:lnTo>
                    <a:pt x="1660525" y="931290"/>
                  </a:lnTo>
                  <a:lnTo>
                    <a:pt x="1654683" y="923544"/>
                  </a:lnTo>
                  <a:close/>
                </a:path>
                <a:path extrusionOk="0" h="1779270" w="4632959">
                  <a:moveTo>
                    <a:pt x="1210183" y="923544"/>
                  </a:moveTo>
                  <a:lnTo>
                    <a:pt x="1195705" y="923544"/>
                  </a:lnTo>
                  <a:lnTo>
                    <a:pt x="1189863" y="931290"/>
                  </a:lnTo>
                  <a:lnTo>
                    <a:pt x="1189863" y="950467"/>
                  </a:lnTo>
                  <a:lnTo>
                    <a:pt x="1195705" y="958214"/>
                  </a:lnTo>
                  <a:lnTo>
                    <a:pt x="1210183" y="958214"/>
                  </a:lnTo>
                  <a:lnTo>
                    <a:pt x="1216025" y="950467"/>
                  </a:lnTo>
                  <a:lnTo>
                    <a:pt x="1216025" y="931290"/>
                  </a:lnTo>
                  <a:lnTo>
                    <a:pt x="1210183" y="923544"/>
                  </a:lnTo>
                  <a:close/>
                </a:path>
                <a:path extrusionOk="0" h="1779270" w="4632959">
                  <a:moveTo>
                    <a:pt x="1428115" y="917701"/>
                  </a:moveTo>
                  <a:lnTo>
                    <a:pt x="1413637" y="917701"/>
                  </a:lnTo>
                  <a:lnTo>
                    <a:pt x="1407795" y="925449"/>
                  </a:lnTo>
                  <a:lnTo>
                    <a:pt x="1407795" y="944626"/>
                  </a:lnTo>
                  <a:lnTo>
                    <a:pt x="1413637" y="952373"/>
                  </a:lnTo>
                  <a:lnTo>
                    <a:pt x="1428115" y="952373"/>
                  </a:lnTo>
                  <a:lnTo>
                    <a:pt x="1433957" y="944626"/>
                  </a:lnTo>
                  <a:lnTo>
                    <a:pt x="1433957" y="925449"/>
                  </a:lnTo>
                  <a:lnTo>
                    <a:pt x="1428115" y="917701"/>
                  </a:lnTo>
                  <a:close/>
                </a:path>
                <a:path extrusionOk="0" h="1779270" w="4632959">
                  <a:moveTo>
                    <a:pt x="1916176" y="911987"/>
                  </a:moveTo>
                  <a:lnTo>
                    <a:pt x="1901697" y="911987"/>
                  </a:lnTo>
                  <a:lnTo>
                    <a:pt x="1895856" y="919734"/>
                  </a:lnTo>
                  <a:lnTo>
                    <a:pt x="1895856" y="938911"/>
                  </a:lnTo>
                  <a:lnTo>
                    <a:pt x="1901697" y="946658"/>
                  </a:lnTo>
                  <a:lnTo>
                    <a:pt x="1916176" y="946658"/>
                  </a:lnTo>
                  <a:lnTo>
                    <a:pt x="1922018" y="938911"/>
                  </a:lnTo>
                  <a:lnTo>
                    <a:pt x="1922018" y="919734"/>
                  </a:lnTo>
                  <a:lnTo>
                    <a:pt x="1916176" y="911987"/>
                  </a:lnTo>
                  <a:close/>
                </a:path>
                <a:path extrusionOk="0" h="1779270" w="4632959">
                  <a:moveTo>
                    <a:pt x="1340866" y="911987"/>
                  </a:moveTo>
                  <a:lnTo>
                    <a:pt x="1326388" y="911987"/>
                  </a:lnTo>
                  <a:lnTo>
                    <a:pt x="1320545" y="919734"/>
                  </a:lnTo>
                  <a:lnTo>
                    <a:pt x="1320545" y="938911"/>
                  </a:lnTo>
                  <a:lnTo>
                    <a:pt x="1326388" y="946658"/>
                  </a:lnTo>
                  <a:lnTo>
                    <a:pt x="1340866" y="946658"/>
                  </a:lnTo>
                  <a:lnTo>
                    <a:pt x="1346708" y="938911"/>
                  </a:lnTo>
                  <a:lnTo>
                    <a:pt x="1346708" y="919734"/>
                  </a:lnTo>
                  <a:lnTo>
                    <a:pt x="1340866" y="911987"/>
                  </a:lnTo>
                  <a:close/>
                </a:path>
                <a:path extrusionOk="0" h="1779270" w="4632959">
                  <a:moveTo>
                    <a:pt x="2495804" y="906145"/>
                  </a:moveTo>
                  <a:lnTo>
                    <a:pt x="2481453" y="906145"/>
                  </a:lnTo>
                  <a:lnTo>
                    <a:pt x="2475611" y="913891"/>
                  </a:lnTo>
                  <a:lnTo>
                    <a:pt x="2475611" y="933069"/>
                  </a:lnTo>
                  <a:lnTo>
                    <a:pt x="2481453" y="940815"/>
                  </a:lnTo>
                  <a:lnTo>
                    <a:pt x="2495804" y="940815"/>
                  </a:lnTo>
                  <a:lnTo>
                    <a:pt x="2501772" y="933069"/>
                  </a:lnTo>
                  <a:lnTo>
                    <a:pt x="2501772" y="913891"/>
                  </a:lnTo>
                  <a:lnTo>
                    <a:pt x="2495804" y="906145"/>
                  </a:lnTo>
                  <a:close/>
                </a:path>
                <a:path extrusionOk="0" h="1779270" w="4632959">
                  <a:moveTo>
                    <a:pt x="1842134" y="906145"/>
                  </a:moveTo>
                  <a:lnTo>
                    <a:pt x="1827657" y="906145"/>
                  </a:lnTo>
                  <a:lnTo>
                    <a:pt x="1821815" y="913891"/>
                  </a:lnTo>
                  <a:lnTo>
                    <a:pt x="1821815" y="933069"/>
                  </a:lnTo>
                  <a:lnTo>
                    <a:pt x="1827657" y="940815"/>
                  </a:lnTo>
                  <a:lnTo>
                    <a:pt x="1842134" y="940815"/>
                  </a:lnTo>
                  <a:lnTo>
                    <a:pt x="1847977" y="933069"/>
                  </a:lnTo>
                  <a:lnTo>
                    <a:pt x="1847977" y="913891"/>
                  </a:lnTo>
                  <a:lnTo>
                    <a:pt x="1842134" y="906145"/>
                  </a:lnTo>
                  <a:close/>
                </a:path>
                <a:path extrusionOk="0" h="1779270" w="4632959">
                  <a:moveTo>
                    <a:pt x="652271" y="906145"/>
                  </a:moveTo>
                  <a:lnTo>
                    <a:pt x="637794" y="906145"/>
                  </a:lnTo>
                  <a:lnTo>
                    <a:pt x="631952" y="913891"/>
                  </a:lnTo>
                  <a:lnTo>
                    <a:pt x="631952" y="933069"/>
                  </a:lnTo>
                  <a:lnTo>
                    <a:pt x="637794" y="940815"/>
                  </a:lnTo>
                  <a:lnTo>
                    <a:pt x="652271" y="940815"/>
                  </a:lnTo>
                  <a:lnTo>
                    <a:pt x="658114" y="933069"/>
                  </a:lnTo>
                  <a:lnTo>
                    <a:pt x="658114" y="913891"/>
                  </a:lnTo>
                  <a:lnTo>
                    <a:pt x="652271" y="906145"/>
                  </a:lnTo>
                  <a:close/>
                </a:path>
                <a:path extrusionOk="0" h="1779270" w="4632959">
                  <a:moveTo>
                    <a:pt x="2861945" y="900429"/>
                  </a:moveTo>
                  <a:lnTo>
                    <a:pt x="2847467" y="900429"/>
                  </a:lnTo>
                  <a:lnTo>
                    <a:pt x="2841625" y="908176"/>
                  </a:lnTo>
                  <a:lnTo>
                    <a:pt x="2841625" y="927353"/>
                  </a:lnTo>
                  <a:lnTo>
                    <a:pt x="2847467" y="935101"/>
                  </a:lnTo>
                  <a:lnTo>
                    <a:pt x="2861945" y="935101"/>
                  </a:lnTo>
                  <a:lnTo>
                    <a:pt x="2867787" y="927353"/>
                  </a:lnTo>
                  <a:lnTo>
                    <a:pt x="2867787" y="908176"/>
                  </a:lnTo>
                  <a:lnTo>
                    <a:pt x="2861945" y="900429"/>
                  </a:lnTo>
                  <a:close/>
                </a:path>
                <a:path extrusionOk="0" h="1779270" w="4632959">
                  <a:moveTo>
                    <a:pt x="953007" y="900429"/>
                  </a:moveTo>
                  <a:lnTo>
                    <a:pt x="938530" y="900429"/>
                  </a:lnTo>
                  <a:lnTo>
                    <a:pt x="932688" y="908176"/>
                  </a:lnTo>
                  <a:lnTo>
                    <a:pt x="932688" y="927353"/>
                  </a:lnTo>
                  <a:lnTo>
                    <a:pt x="938530" y="935101"/>
                  </a:lnTo>
                  <a:lnTo>
                    <a:pt x="953007" y="935101"/>
                  </a:lnTo>
                  <a:lnTo>
                    <a:pt x="958850" y="927353"/>
                  </a:lnTo>
                  <a:lnTo>
                    <a:pt x="958850" y="908176"/>
                  </a:lnTo>
                  <a:lnTo>
                    <a:pt x="953007" y="900429"/>
                  </a:lnTo>
                  <a:close/>
                </a:path>
                <a:path extrusionOk="0" h="1779270" w="4632959">
                  <a:moveTo>
                    <a:pt x="443103" y="888873"/>
                  </a:moveTo>
                  <a:lnTo>
                    <a:pt x="428625" y="888873"/>
                  </a:lnTo>
                  <a:lnTo>
                    <a:pt x="422783" y="896620"/>
                  </a:lnTo>
                  <a:lnTo>
                    <a:pt x="422783" y="915797"/>
                  </a:lnTo>
                  <a:lnTo>
                    <a:pt x="428625" y="923544"/>
                  </a:lnTo>
                  <a:lnTo>
                    <a:pt x="443103" y="923544"/>
                  </a:lnTo>
                  <a:lnTo>
                    <a:pt x="448944" y="915797"/>
                  </a:lnTo>
                  <a:lnTo>
                    <a:pt x="448944" y="896620"/>
                  </a:lnTo>
                  <a:lnTo>
                    <a:pt x="443103" y="888873"/>
                  </a:lnTo>
                  <a:close/>
                </a:path>
                <a:path extrusionOk="0" h="1779270" w="4632959">
                  <a:moveTo>
                    <a:pt x="2247392" y="883030"/>
                  </a:moveTo>
                  <a:lnTo>
                    <a:pt x="2233041" y="883030"/>
                  </a:lnTo>
                  <a:lnTo>
                    <a:pt x="2227072" y="890777"/>
                  </a:lnTo>
                  <a:lnTo>
                    <a:pt x="2227072" y="909954"/>
                  </a:lnTo>
                  <a:lnTo>
                    <a:pt x="2233041" y="917701"/>
                  </a:lnTo>
                  <a:lnTo>
                    <a:pt x="2247392" y="917701"/>
                  </a:lnTo>
                  <a:lnTo>
                    <a:pt x="2253234" y="909954"/>
                  </a:lnTo>
                  <a:lnTo>
                    <a:pt x="2253234" y="890777"/>
                  </a:lnTo>
                  <a:lnTo>
                    <a:pt x="2247392" y="883030"/>
                  </a:lnTo>
                  <a:close/>
                </a:path>
                <a:path extrusionOk="0" h="1779270" w="4632959">
                  <a:moveTo>
                    <a:pt x="2099183" y="883030"/>
                  </a:moveTo>
                  <a:lnTo>
                    <a:pt x="2084832" y="883030"/>
                  </a:lnTo>
                  <a:lnTo>
                    <a:pt x="2078990" y="890777"/>
                  </a:lnTo>
                  <a:lnTo>
                    <a:pt x="2078990" y="909954"/>
                  </a:lnTo>
                  <a:lnTo>
                    <a:pt x="2084832" y="917701"/>
                  </a:lnTo>
                  <a:lnTo>
                    <a:pt x="2099183" y="917701"/>
                  </a:lnTo>
                  <a:lnTo>
                    <a:pt x="2105152" y="909954"/>
                  </a:lnTo>
                  <a:lnTo>
                    <a:pt x="2105152" y="890777"/>
                  </a:lnTo>
                  <a:lnTo>
                    <a:pt x="2099183" y="883030"/>
                  </a:lnTo>
                  <a:close/>
                </a:path>
                <a:path extrusionOk="0" h="1779270" w="4632959">
                  <a:moveTo>
                    <a:pt x="1733169" y="883030"/>
                  </a:moveTo>
                  <a:lnTo>
                    <a:pt x="1718691" y="883030"/>
                  </a:lnTo>
                  <a:lnTo>
                    <a:pt x="1712849" y="890777"/>
                  </a:lnTo>
                  <a:lnTo>
                    <a:pt x="1712849" y="909954"/>
                  </a:lnTo>
                  <a:lnTo>
                    <a:pt x="1718691" y="917701"/>
                  </a:lnTo>
                  <a:lnTo>
                    <a:pt x="1733169" y="917701"/>
                  </a:lnTo>
                  <a:lnTo>
                    <a:pt x="1739011" y="909954"/>
                  </a:lnTo>
                  <a:lnTo>
                    <a:pt x="1739011" y="890777"/>
                  </a:lnTo>
                  <a:lnTo>
                    <a:pt x="1733169" y="883030"/>
                  </a:lnTo>
                  <a:close/>
                </a:path>
                <a:path extrusionOk="0" h="1779270" w="4632959">
                  <a:moveTo>
                    <a:pt x="1545717" y="883030"/>
                  </a:moveTo>
                  <a:lnTo>
                    <a:pt x="1531239" y="883030"/>
                  </a:lnTo>
                  <a:lnTo>
                    <a:pt x="1525396" y="890777"/>
                  </a:lnTo>
                  <a:lnTo>
                    <a:pt x="1525396" y="909954"/>
                  </a:lnTo>
                  <a:lnTo>
                    <a:pt x="1531239" y="917701"/>
                  </a:lnTo>
                  <a:lnTo>
                    <a:pt x="1545717" y="917701"/>
                  </a:lnTo>
                  <a:lnTo>
                    <a:pt x="1551558" y="909954"/>
                  </a:lnTo>
                  <a:lnTo>
                    <a:pt x="1551558" y="890777"/>
                  </a:lnTo>
                  <a:lnTo>
                    <a:pt x="1545717" y="883030"/>
                  </a:lnTo>
                  <a:close/>
                </a:path>
                <a:path extrusionOk="0" h="1779270" w="4632959">
                  <a:moveTo>
                    <a:pt x="2421763" y="871474"/>
                  </a:moveTo>
                  <a:lnTo>
                    <a:pt x="2407285" y="871474"/>
                  </a:lnTo>
                  <a:lnTo>
                    <a:pt x="2401443" y="879221"/>
                  </a:lnTo>
                  <a:lnTo>
                    <a:pt x="2401443" y="898398"/>
                  </a:lnTo>
                  <a:lnTo>
                    <a:pt x="2407285" y="906145"/>
                  </a:lnTo>
                  <a:lnTo>
                    <a:pt x="2421763" y="906145"/>
                  </a:lnTo>
                  <a:lnTo>
                    <a:pt x="2427605" y="898398"/>
                  </a:lnTo>
                  <a:lnTo>
                    <a:pt x="2427605" y="879221"/>
                  </a:lnTo>
                  <a:lnTo>
                    <a:pt x="2421763" y="871474"/>
                  </a:lnTo>
                  <a:close/>
                </a:path>
                <a:path extrusionOk="0" h="1779270" w="4632959">
                  <a:moveTo>
                    <a:pt x="1101217" y="865759"/>
                  </a:moveTo>
                  <a:lnTo>
                    <a:pt x="1086739" y="865759"/>
                  </a:lnTo>
                  <a:lnTo>
                    <a:pt x="1080896" y="873505"/>
                  </a:lnTo>
                  <a:lnTo>
                    <a:pt x="1080896" y="892683"/>
                  </a:lnTo>
                  <a:lnTo>
                    <a:pt x="1086739" y="900429"/>
                  </a:lnTo>
                  <a:lnTo>
                    <a:pt x="1101217" y="900429"/>
                  </a:lnTo>
                  <a:lnTo>
                    <a:pt x="1107058" y="892683"/>
                  </a:lnTo>
                  <a:lnTo>
                    <a:pt x="1107058" y="873505"/>
                  </a:lnTo>
                  <a:lnTo>
                    <a:pt x="1101217" y="865759"/>
                  </a:lnTo>
                  <a:close/>
                </a:path>
                <a:path extrusionOk="0" h="1779270" w="4632959">
                  <a:moveTo>
                    <a:pt x="1994662" y="859916"/>
                  </a:moveTo>
                  <a:lnTo>
                    <a:pt x="1980183" y="859916"/>
                  </a:lnTo>
                  <a:lnTo>
                    <a:pt x="1974342" y="867663"/>
                  </a:lnTo>
                  <a:lnTo>
                    <a:pt x="1974342" y="886840"/>
                  </a:lnTo>
                  <a:lnTo>
                    <a:pt x="1980183" y="894588"/>
                  </a:lnTo>
                  <a:lnTo>
                    <a:pt x="1994662" y="894588"/>
                  </a:lnTo>
                  <a:lnTo>
                    <a:pt x="2000504" y="886840"/>
                  </a:lnTo>
                  <a:lnTo>
                    <a:pt x="2000504" y="867663"/>
                  </a:lnTo>
                  <a:lnTo>
                    <a:pt x="1994662" y="859916"/>
                  </a:lnTo>
                  <a:close/>
                </a:path>
                <a:path extrusionOk="0" h="1779270" w="4632959">
                  <a:moveTo>
                    <a:pt x="268731" y="859916"/>
                  </a:moveTo>
                  <a:lnTo>
                    <a:pt x="254254" y="859916"/>
                  </a:lnTo>
                  <a:lnTo>
                    <a:pt x="248412" y="867663"/>
                  </a:lnTo>
                  <a:lnTo>
                    <a:pt x="248412" y="886840"/>
                  </a:lnTo>
                  <a:lnTo>
                    <a:pt x="254254" y="894588"/>
                  </a:lnTo>
                  <a:lnTo>
                    <a:pt x="268731" y="894588"/>
                  </a:lnTo>
                  <a:lnTo>
                    <a:pt x="274574" y="886840"/>
                  </a:lnTo>
                  <a:lnTo>
                    <a:pt x="274574" y="867663"/>
                  </a:lnTo>
                  <a:lnTo>
                    <a:pt x="268731" y="859916"/>
                  </a:lnTo>
                  <a:close/>
                </a:path>
                <a:path extrusionOk="0" h="1779270" w="4632959">
                  <a:moveTo>
                    <a:pt x="800481" y="854201"/>
                  </a:moveTo>
                  <a:lnTo>
                    <a:pt x="786003" y="854201"/>
                  </a:lnTo>
                  <a:lnTo>
                    <a:pt x="780161" y="861949"/>
                  </a:lnTo>
                  <a:lnTo>
                    <a:pt x="780161" y="881126"/>
                  </a:lnTo>
                  <a:lnTo>
                    <a:pt x="786003" y="888873"/>
                  </a:lnTo>
                  <a:lnTo>
                    <a:pt x="800481" y="888873"/>
                  </a:lnTo>
                  <a:lnTo>
                    <a:pt x="806322" y="881126"/>
                  </a:lnTo>
                  <a:lnTo>
                    <a:pt x="806322" y="861949"/>
                  </a:lnTo>
                  <a:lnTo>
                    <a:pt x="800481" y="854201"/>
                  </a:lnTo>
                  <a:close/>
                </a:path>
                <a:path extrusionOk="0" h="1779270" w="4632959">
                  <a:moveTo>
                    <a:pt x="2696337" y="848360"/>
                  </a:moveTo>
                  <a:lnTo>
                    <a:pt x="2681859" y="848360"/>
                  </a:lnTo>
                  <a:lnTo>
                    <a:pt x="2676017" y="856107"/>
                  </a:lnTo>
                  <a:lnTo>
                    <a:pt x="2676017" y="875284"/>
                  </a:lnTo>
                  <a:lnTo>
                    <a:pt x="2681859" y="883030"/>
                  </a:lnTo>
                  <a:lnTo>
                    <a:pt x="2696337" y="883030"/>
                  </a:lnTo>
                  <a:lnTo>
                    <a:pt x="2702179" y="875284"/>
                  </a:lnTo>
                  <a:lnTo>
                    <a:pt x="2702179" y="856107"/>
                  </a:lnTo>
                  <a:lnTo>
                    <a:pt x="2696337" y="848360"/>
                  </a:lnTo>
                  <a:close/>
                </a:path>
                <a:path extrusionOk="0" h="1779270" w="4632959">
                  <a:moveTo>
                    <a:pt x="1271143" y="848360"/>
                  </a:moveTo>
                  <a:lnTo>
                    <a:pt x="1256665" y="848360"/>
                  </a:lnTo>
                  <a:lnTo>
                    <a:pt x="1250822" y="856107"/>
                  </a:lnTo>
                  <a:lnTo>
                    <a:pt x="1250822" y="875284"/>
                  </a:lnTo>
                  <a:lnTo>
                    <a:pt x="1256665" y="883030"/>
                  </a:lnTo>
                  <a:lnTo>
                    <a:pt x="1271143" y="883030"/>
                  </a:lnTo>
                  <a:lnTo>
                    <a:pt x="1276984" y="875284"/>
                  </a:lnTo>
                  <a:lnTo>
                    <a:pt x="1276984" y="856107"/>
                  </a:lnTo>
                  <a:lnTo>
                    <a:pt x="1271143" y="848360"/>
                  </a:lnTo>
                  <a:close/>
                </a:path>
                <a:path extrusionOk="0" h="1779270" w="4632959">
                  <a:moveTo>
                    <a:pt x="556387" y="842645"/>
                  </a:moveTo>
                  <a:lnTo>
                    <a:pt x="541909" y="842645"/>
                  </a:lnTo>
                  <a:lnTo>
                    <a:pt x="536067" y="850391"/>
                  </a:lnTo>
                  <a:lnTo>
                    <a:pt x="536067" y="869569"/>
                  </a:lnTo>
                  <a:lnTo>
                    <a:pt x="541909" y="877315"/>
                  </a:lnTo>
                  <a:lnTo>
                    <a:pt x="556387" y="877315"/>
                  </a:lnTo>
                  <a:lnTo>
                    <a:pt x="562229" y="869569"/>
                  </a:lnTo>
                  <a:lnTo>
                    <a:pt x="562229" y="850391"/>
                  </a:lnTo>
                  <a:lnTo>
                    <a:pt x="556387" y="842645"/>
                  </a:lnTo>
                  <a:close/>
                </a:path>
                <a:path extrusionOk="0" h="1779270" w="4632959">
                  <a:moveTo>
                    <a:pt x="4435348" y="836802"/>
                  </a:moveTo>
                  <a:lnTo>
                    <a:pt x="4420870" y="836802"/>
                  </a:lnTo>
                  <a:lnTo>
                    <a:pt x="4415028" y="844550"/>
                  </a:lnTo>
                  <a:lnTo>
                    <a:pt x="4415028" y="863726"/>
                  </a:lnTo>
                  <a:lnTo>
                    <a:pt x="4420870" y="871474"/>
                  </a:lnTo>
                  <a:lnTo>
                    <a:pt x="4435348" y="871474"/>
                  </a:lnTo>
                  <a:lnTo>
                    <a:pt x="4441190" y="863726"/>
                  </a:lnTo>
                  <a:lnTo>
                    <a:pt x="4441190" y="844550"/>
                  </a:lnTo>
                  <a:lnTo>
                    <a:pt x="4435348" y="836802"/>
                  </a:lnTo>
                  <a:close/>
                </a:path>
                <a:path extrusionOk="0" h="1779270" w="4632959">
                  <a:moveTo>
                    <a:pt x="351536" y="836802"/>
                  </a:moveTo>
                  <a:lnTo>
                    <a:pt x="337058" y="836802"/>
                  </a:lnTo>
                  <a:lnTo>
                    <a:pt x="331216" y="844550"/>
                  </a:lnTo>
                  <a:lnTo>
                    <a:pt x="331216" y="863726"/>
                  </a:lnTo>
                  <a:lnTo>
                    <a:pt x="337058" y="871474"/>
                  </a:lnTo>
                  <a:lnTo>
                    <a:pt x="351536" y="871474"/>
                  </a:lnTo>
                  <a:lnTo>
                    <a:pt x="357378" y="863726"/>
                  </a:lnTo>
                  <a:lnTo>
                    <a:pt x="357378" y="844550"/>
                  </a:lnTo>
                  <a:lnTo>
                    <a:pt x="351536" y="836802"/>
                  </a:lnTo>
                  <a:close/>
                </a:path>
                <a:path extrusionOk="0" h="1779270" w="4632959">
                  <a:moveTo>
                    <a:pt x="2596134" y="831088"/>
                  </a:moveTo>
                  <a:lnTo>
                    <a:pt x="2581656" y="831088"/>
                  </a:lnTo>
                  <a:lnTo>
                    <a:pt x="2575814" y="838835"/>
                  </a:lnTo>
                  <a:lnTo>
                    <a:pt x="2575814" y="858012"/>
                  </a:lnTo>
                  <a:lnTo>
                    <a:pt x="2581656" y="865759"/>
                  </a:lnTo>
                  <a:lnTo>
                    <a:pt x="2596134" y="865759"/>
                  </a:lnTo>
                  <a:lnTo>
                    <a:pt x="2601976" y="858012"/>
                  </a:lnTo>
                  <a:lnTo>
                    <a:pt x="2601976" y="838835"/>
                  </a:lnTo>
                  <a:lnTo>
                    <a:pt x="2596134" y="831088"/>
                  </a:lnTo>
                  <a:close/>
                </a:path>
                <a:path extrusionOk="0" h="1779270" w="4632959">
                  <a:moveTo>
                    <a:pt x="2169033" y="831088"/>
                  </a:moveTo>
                  <a:lnTo>
                    <a:pt x="2154555" y="831088"/>
                  </a:lnTo>
                  <a:lnTo>
                    <a:pt x="2148713" y="838835"/>
                  </a:lnTo>
                  <a:lnTo>
                    <a:pt x="2148713" y="858012"/>
                  </a:lnTo>
                  <a:lnTo>
                    <a:pt x="2154555" y="865759"/>
                  </a:lnTo>
                  <a:lnTo>
                    <a:pt x="2169033" y="865759"/>
                  </a:lnTo>
                  <a:lnTo>
                    <a:pt x="2174875" y="858012"/>
                  </a:lnTo>
                  <a:lnTo>
                    <a:pt x="2174875" y="838835"/>
                  </a:lnTo>
                  <a:lnTo>
                    <a:pt x="2169033" y="831088"/>
                  </a:lnTo>
                  <a:close/>
                </a:path>
                <a:path extrusionOk="0" h="1779270" w="4632959">
                  <a:moveTo>
                    <a:pt x="1467231" y="831088"/>
                  </a:moveTo>
                  <a:lnTo>
                    <a:pt x="1452880" y="831088"/>
                  </a:lnTo>
                  <a:lnTo>
                    <a:pt x="1447038" y="838835"/>
                  </a:lnTo>
                  <a:lnTo>
                    <a:pt x="1447038" y="858012"/>
                  </a:lnTo>
                  <a:lnTo>
                    <a:pt x="1452880" y="865759"/>
                  </a:lnTo>
                  <a:lnTo>
                    <a:pt x="1467231" y="865759"/>
                  </a:lnTo>
                  <a:lnTo>
                    <a:pt x="1473072" y="858012"/>
                  </a:lnTo>
                  <a:lnTo>
                    <a:pt x="1473072" y="838835"/>
                  </a:lnTo>
                  <a:lnTo>
                    <a:pt x="1467231" y="831088"/>
                  </a:lnTo>
                  <a:close/>
                </a:path>
                <a:path extrusionOk="0" h="1779270" w="4632959">
                  <a:moveTo>
                    <a:pt x="2805303" y="825246"/>
                  </a:moveTo>
                  <a:lnTo>
                    <a:pt x="2790825" y="825246"/>
                  </a:lnTo>
                  <a:lnTo>
                    <a:pt x="2784983" y="832992"/>
                  </a:lnTo>
                  <a:lnTo>
                    <a:pt x="2784983" y="852170"/>
                  </a:lnTo>
                  <a:lnTo>
                    <a:pt x="2790825" y="859916"/>
                  </a:lnTo>
                  <a:lnTo>
                    <a:pt x="2805303" y="859916"/>
                  </a:lnTo>
                  <a:lnTo>
                    <a:pt x="2811145" y="852170"/>
                  </a:lnTo>
                  <a:lnTo>
                    <a:pt x="2811145" y="832992"/>
                  </a:lnTo>
                  <a:lnTo>
                    <a:pt x="2805303" y="825246"/>
                  </a:lnTo>
                  <a:close/>
                </a:path>
                <a:path extrusionOk="0" h="1779270" w="4632959">
                  <a:moveTo>
                    <a:pt x="1013968" y="825246"/>
                  </a:moveTo>
                  <a:lnTo>
                    <a:pt x="999617" y="825246"/>
                  </a:lnTo>
                  <a:lnTo>
                    <a:pt x="993775" y="832992"/>
                  </a:lnTo>
                  <a:lnTo>
                    <a:pt x="993775" y="852170"/>
                  </a:lnTo>
                  <a:lnTo>
                    <a:pt x="999617" y="859916"/>
                  </a:lnTo>
                  <a:lnTo>
                    <a:pt x="1013968" y="859916"/>
                  </a:lnTo>
                  <a:lnTo>
                    <a:pt x="1019809" y="852170"/>
                  </a:lnTo>
                  <a:lnTo>
                    <a:pt x="1019809" y="832992"/>
                  </a:lnTo>
                  <a:lnTo>
                    <a:pt x="1013968" y="825246"/>
                  </a:lnTo>
                  <a:close/>
                </a:path>
                <a:path extrusionOk="0" h="1779270" w="4632959">
                  <a:moveTo>
                    <a:pt x="713232" y="819530"/>
                  </a:moveTo>
                  <a:lnTo>
                    <a:pt x="698881" y="819530"/>
                  </a:lnTo>
                  <a:lnTo>
                    <a:pt x="693039" y="827277"/>
                  </a:lnTo>
                  <a:lnTo>
                    <a:pt x="693039" y="846454"/>
                  </a:lnTo>
                  <a:lnTo>
                    <a:pt x="698881" y="854201"/>
                  </a:lnTo>
                  <a:lnTo>
                    <a:pt x="713232" y="854201"/>
                  </a:lnTo>
                  <a:lnTo>
                    <a:pt x="719074" y="846454"/>
                  </a:lnTo>
                  <a:lnTo>
                    <a:pt x="719074" y="827277"/>
                  </a:lnTo>
                  <a:lnTo>
                    <a:pt x="713232" y="819530"/>
                  </a:lnTo>
                  <a:close/>
                </a:path>
                <a:path extrusionOk="0" h="1779270" w="4632959">
                  <a:moveTo>
                    <a:pt x="172847" y="819530"/>
                  </a:moveTo>
                  <a:lnTo>
                    <a:pt x="158369" y="819530"/>
                  </a:lnTo>
                  <a:lnTo>
                    <a:pt x="152527" y="827277"/>
                  </a:lnTo>
                  <a:lnTo>
                    <a:pt x="152527" y="846454"/>
                  </a:lnTo>
                  <a:lnTo>
                    <a:pt x="158369" y="854201"/>
                  </a:lnTo>
                  <a:lnTo>
                    <a:pt x="172847" y="854201"/>
                  </a:lnTo>
                  <a:lnTo>
                    <a:pt x="178689" y="846454"/>
                  </a:lnTo>
                  <a:lnTo>
                    <a:pt x="178689" y="827277"/>
                  </a:lnTo>
                  <a:lnTo>
                    <a:pt x="172847" y="819530"/>
                  </a:lnTo>
                  <a:close/>
                </a:path>
                <a:path extrusionOk="0" h="1779270" w="4632959">
                  <a:moveTo>
                    <a:pt x="2325878" y="813688"/>
                  </a:moveTo>
                  <a:lnTo>
                    <a:pt x="2311400" y="813688"/>
                  </a:lnTo>
                  <a:lnTo>
                    <a:pt x="2305558" y="821436"/>
                  </a:lnTo>
                  <a:lnTo>
                    <a:pt x="2305558" y="840613"/>
                  </a:lnTo>
                  <a:lnTo>
                    <a:pt x="2311400" y="848360"/>
                  </a:lnTo>
                  <a:lnTo>
                    <a:pt x="2325878" y="848360"/>
                  </a:lnTo>
                  <a:lnTo>
                    <a:pt x="2331720" y="840613"/>
                  </a:lnTo>
                  <a:lnTo>
                    <a:pt x="2331720" y="821436"/>
                  </a:lnTo>
                  <a:lnTo>
                    <a:pt x="2325878" y="813688"/>
                  </a:lnTo>
                  <a:close/>
                </a:path>
                <a:path extrusionOk="0" h="1779270" w="4632959">
                  <a:moveTo>
                    <a:pt x="4518152" y="807974"/>
                  </a:moveTo>
                  <a:lnTo>
                    <a:pt x="4503674" y="807974"/>
                  </a:lnTo>
                  <a:lnTo>
                    <a:pt x="4497832" y="815721"/>
                  </a:lnTo>
                  <a:lnTo>
                    <a:pt x="4497832" y="834898"/>
                  </a:lnTo>
                  <a:lnTo>
                    <a:pt x="4503674" y="842645"/>
                  </a:lnTo>
                  <a:lnTo>
                    <a:pt x="4518152" y="842645"/>
                  </a:lnTo>
                  <a:lnTo>
                    <a:pt x="4523994" y="834898"/>
                  </a:lnTo>
                  <a:lnTo>
                    <a:pt x="4523994" y="815721"/>
                  </a:lnTo>
                  <a:lnTo>
                    <a:pt x="4518152" y="807974"/>
                  </a:lnTo>
                  <a:close/>
                </a:path>
                <a:path extrusionOk="0" h="1779270" w="4632959">
                  <a:moveTo>
                    <a:pt x="4343781" y="802132"/>
                  </a:moveTo>
                  <a:lnTo>
                    <a:pt x="4329430" y="802132"/>
                  </a:lnTo>
                  <a:lnTo>
                    <a:pt x="4323461" y="809878"/>
                  </a:lnTo>
                  <a:lnTo>
                    <a:pt x="4323461" y="829055"/>
                  </a:lnTo>
                  <a:lnTo>
                    <a:pt x="4329430" y="836802"/>
                  </a:lnTo>
                  <a:lnTo>
                    <a:pt x="4343781" y="836802"/>
                  </a:lnTo>
                  <a:lnTo>
                    <a:pt x="4349623" y="829055"/>
                  </a:lnTo>
                  <a:lnTo>
                    <a:pt x="4349623" y="809878"/>
                  </a:lnTo>
                  <a:lnTo>
                    <a:pt x="4343781" y="802132"/>
                  </a:lnTo>
                  <a:close/>
                </a:path>
                <a:path extrusionOk="0" h="1779270" w="4632959">
                  <a:moveTo>
                    <a:pt x="1602358" y="802132"/>
                  </a:moveTo>
                  <a:lnTo>
                    <a:pt x="1588008" y="802132"/>
                  </a:lnTo>
                  <a:lnTo>
                    <a:pt x="1582039" y="809878"/>
                  </a:lnTo>
                  <a:lnTo>
                    <a:pt x="1582039" y="829055"/>
                  </a:lnTo>
                  <a:lnTo>
                    <a:pt x="1588008" y="836802"/>
                  </a:lnTo>
                  <a:lnTo>
                    <a:pt x="1602358" y="836802"/>
                  </a:lnTo>
                  <a:lnTo>
                    <a:pt x="1608201" y="829055"/>
                  </a:lnTo>
                  <a:lnTo>
                    <a:pt x="1608201" y="809878"/>
                  </a:lnTo>
                  <a:lnTo>
                    <a:pt x="1602358" y="802132"/>
                  </a:lnTo>
                  <a:close/>
                </a:path>
                <a:path extrusionOk="0" h="1779270" w="4632959">
                  <a:moveTo>
                    <a:pt x="1184020" y="802132"/>
                  </a:moveTo>
                  <a:lnTo>
                    <a:pt x="1169543" y="802132"/>
                  </a:lnTo>
                  <a:lnTo>
                    <a:pt x="1163701" y="809878"/>
                  </a:lnTo>
                  <a:lnTo>
                    <a:pt x="1163701" y="829055"/>
                  </a:lnTo>
                  <a:lnTo>
                    <a:pt x="1169543" y="836802"/>
                  </a:lnTo>
                  <a:lnTo>
                    <a:pt x="1184020" y="836802"/>
                  </a:lnTo>
                  <a:lnTo>
                    <a:pt x="1189863" y="829055"/>
                  </a:lnTo>
                  <a:lnTo>
                    <a:pt x="1189863" y="809878"/>
                  </a:lnTo>
                  <a:lnTo>
                    <a:pt x="1184020" y="802132"/>
                  </a:lnTo>
                  <a:close/>
                </a:path>
                <a:path extrusionOk="0" h="1779270" w="4632959">
                  <a:moveTo>
                    <a:pt x="878840" y="802132"/>
                  </a:moveTo>
                  <a:lnTo>
                    <a:pt x="864489" y="802132"/>
                  </a:lnTo>
                  <a:lnTo>
                    <a:pt x="858646" y="809878"/>
                  </a:lnTo>
                  <a:lnTo>
                    <a:pt x="858646" y="829055"/>
                  </a:lnTo>
                  <a:lnTo>
                    <a:pt x="864489" y="836802"/>
                  </a:lnTo>
                  <a:lnTo>
                    <a:pt x="878840" y="836802"/>
                  </a:lnTo>
                  <a:lnTo>
                    <a:pt x="884808" y="829055"/>
                  </a:lnTo>
                  <a:lnTo>
                    <a:pt x="884808" y="809878"/>
                  </a:lnTo>
                  <a:lnTo>
                    <a:pt x="878840" y="802132"/>
                  </a:lnTo>
                  <a:close/>
                </a:path>
                <a:path extrusionOk="0" h="1779270" w="4632959">
                  <a:moveTo>
                    <a:pt x="1798574" y="796416"/>
                  </a:moveTo>
                  <a:lnTo>
                    <a:pt x="1784095" y="796416"/>
                  </a:lnTo>
                  <a:lnTo>
                    <a:pt x="1778254" y="804163"/>
                  </a:lnTo>
                  <a:lnTo>
                    <a:pt x="1778254" y="823340"/>
                  </a:lnTo>
                  <a:lnTo>
                    <a:pt x="1784095" y="831088"/>
                  </a:lnTo>
                  <a:lnTo>
                    <a:pt x="1798574" y="831088"/>
                  </a:lnTo>
                  <a:lnTo>
                    <a:pt x="1804416" y="823340"/>
                  </a:lnTo>
                  <a:lnTo>
                    <a:pt x="1804416" y="804163"/>
                  </a:lnTo>
                  <a:lnTo>
                    <a:pt x="1798574" y="796416"/>
                  </a:lnTo>
                  <a:close/>
                </a:path>
                <a:path extrusionOk="0" h="1779270" w="4632959">
                  <a:moveTo>
                    <a:pt x="2508885" y="790575"/>
                  </a:moveTo>
                  <a:lnTo>
                    <a:pt x="2494534" y="790575"/>
                  </a:lnTo>
                  <a:lnTo>
                    <a:pt x="2488692" y="798322"/>
                  </a:lnTo>
                  <a:lnTo>
                    <a:pt x="2488692" y="817499"/>
                  </a:lnTo>
                  <a:lnTo>
                    <a:pt x="2494534" y="825246"/>
                  </a:lnTo>
                  <a:lnTo>
                    <a:pt x="2508885" y="825246"/>
                  </a:lnTo>
                  <a:lnTo>
                    <a:pt x="2514727" y="817499"/>
                  </a:lnTo>
                  <a:lnTo>
                    <a:pt x="2514727" y="798322"/>
                  </a:lnTo>
                  <a:lnTo>
                    <a:pt x="2508885" y="790575"/>
                  </a:lnTo>
                  <a:close/>
                </a:path>
                <a:path extrusionOk="0" h="1779270" w="4632959">
                  <a:moveTo>
                    <a:pt x="1367028" y="790575"/>
                  </a:moveTo>
                  <a:lnTo>
                    <a:pt x="1352550" y="790575"/>
                  </a:lnTo>
                  <a:lnTo>
                    <a:pt x="1346708" y="798322"/>
                  </a:lnTo>
                  <a:lnTo>
                    <a:pt x="1346708" y="817499"/>
                  </a:lnTo>
                  <a:lnTo>
                    <a:pt x="1352550" y="825246"/>
                  </a:lnTo>
                  <a:lnTo>
                    <a:pt x="1367028" y="825246"/>
                  </a:lnTo>
                  <a:lnTo>
                    <a:pt x="1372870" y="817499"/>
                  </a:lnTo>
                  <a:lnTo>
                    <a:pt x="1372870" y="798322"/>
                  </a:lnTo>
                  <a:lnTo>
                    <a:pt x="1367028" y="790575"/>
                  </a:lnTo>
                  <a:close/>
                </a:path>
                <a:path extrusionOk="0" h="1779270" w="4632959">
                  <a:moveTo>
                    <a:pt x="2055621" y="784860"/>
                  </a:moveTo>
                  <a:lnTo>
                    <a:pt x="2041270" y="784860"/>
                  </a:lnTo>
                  <a:lnTo>
                    <a:pt x="2035429" y="792607"/>
                  </a:lnTo>
                  <a:lnTo>
                    <a:pt x="2035429" y="811784"/>
                  </a:lnTo>
                  <a:lnTo>
                    <a:pt x="2041270" y="819530"/>
                  </a:lnTo>
                  <a:lnTo>
                    <a:pt x="2055621" y="819530"/>
                  </a:lnTo>
                  <a:lnTo>
                    <a:pt x="2061464" y="811784"/>
                  </a:lnTo>
                  <a:lnTo>
                    <a:pt x="2061464" y="792607"/>
                  </a:lnTo>
                  <a:lnTo>
                    <a:pt x="2055621" y="784860"/>
                  </a:lnTo>
                  <a:close/>
                </a:path>
                <a:path extrusionOk="0" h="1779270" w="4632959">
                  <a:moveTo>
                    <a:pt x="1890014" y="784860"/>
                  </a:moveTo>
                  <a:lnTo>
                    <a:pt x="1875663" y="784860"/>
                  </a:lnTo>
                  <a:lnTo>
                    <a:pt x="1869694" y="792607"/>
                  </a:lnTo>
                  <a:lnTo>
                    <a:pt x="1869694" y="811784"/>
                  </a:lnTo>
                  <a:lnTo>
                    <a:pt x="1875663" y="819530"/>
                  </a:lnTo>
                  <a:lnTo>
                    <a:pt x="1890014" y="819530"/>
                  </a:lnTo>
                  <a:lnTo>
                    <a:pt x="1895856" y="811784"/>
                  </a:lnTo>
                  <a:lnTo>
                    <a:pt x="1895856" y="792607"/>
                  </a:lnTo>
                  <a:lnTo>
                    <a:pt x="1890014" y="784860"/>
                  </a:lnTo>
                  <a:close/>
                </a:path>
                <a:path extrusionOk="0" h="1779270" w="4632959">
                  <a:moveTo>
                    <a:pt x="1680845" y="784860"/>
                  </a:moveTo>
                  <a:lnTo>
                    <a:pt x="1666367" y="784860"/>
                  </a:lnTo>
                  <a:lnTo>
                    <a:pt x="1660525" y="792607"/>
                  </a:lnTo>
                  <a:lnTo>
                    <a:pt x="1660525" y="811784"/>
                  </a:lnTo>
                  <a:lnTo>
                    <a:pt x="1666367" y="819530"/>
                  </a:lnTo>
                  <a:lnTo>
                    <a:pt x="1680845" y="819530"/>
                  </a:lnTo>
                  <a:lnTo>
                    <a:pt x="1686687" y="811784"/>
                  </a:lnTo>
                  <a:lnTo>
                    <a:pt x="1686687" y="792607"/>
                  </a:lnTo>
                  <a:lnTo>
                    <a:pt x="1680845" y="784860"/>
                  </a:lnTo>
                  <a:close/>
                </a:path>
                <a:path extrusionOk="0" h="1779270" w="4632959">
                  <a:moveTo>
                    <a:pt x="447421" y="784860"/>
                  </a:moveTo>
                  <a:lnTo>
                    <a:pt x="432943" y="784860"/>
                  </a:lnTo>
                  <a:lnTo>
                    <a:pt x="427100" y="792607"/>
                  </a:lnTo>
                  <a:lnTo>
                    <a:pt x="427100" y="811784"/>
                  </a:lnTo>
                  <a:lnTo>
                    <a:pt x="432943" y="819530"/>
                  </a:lnTo>
                  <a:lnTo>
                    <a:pt x="447421" y="819530"/>
                  </a:lnTo>
                  <a:lnTo>
                    <a:pt x="453263" y="811784"/>
                  </a:lnTo>
                  <a:lnTo>
                    <a:pt x="453263" y="792607"/>
                  </a:lnTo>
                  <a:lnTo>
                    <a:pt x="447421" y="784860"/>
                  </a:lnTo>
                  <a:close/>
                </a:path>
                <a:path extrusionOk="0" h="1779270" w="4632959">
                  <a:moveTo>
                    <a:pt x="2395601" y="761746"/>
                  </a:moveTo>
                  <a:lnTo>
                    <a:pt x="2381122" y="761746"/>
                  </a:lnTo>
                  <a:lnTo>
                    <a:pt x="2375281" y="769492"/>
                  </a:lnTo>
                  <a:lnTo>
                    <a:pt x="2375281" y="788670"/>
                  </a:lnTo>
                  <a:lnTo>
                    <a:pt x="2381122" y="796416"/>
                  </a:lnTo>
                  <a:lnTo>
                    <a:pt x="2395601" y="796416"/>
                  </a:lnTo>
                  <a:lnTo>
                    <a:pt x="2401443" y="788670"/>
                  </a:lnTo>
                  <a:lnTo>
                    <a:pt x="2401443" y="769492"/>
                  </a:lnTo>
                  <a:lnTo>
                    <a:pt x="2395601" y="761746"/>
                  </a:lnTo>
                  <a:close/>
                </a:path>
                <a:path extrusionOk="0" h="1779270" w="4632959">
                  <a:moveTo>
                    <a:pt x="630428" y="761746"/>
                  </a:moveTo>
                  <a:lnTo>
                    <a:pt x="616077" y="761746"/>
                  </a:lnTo>
                  <a:lnTo>
                    <a:pt x="610235" y="769492"/>
                  </a:lnTo>
                  <a:lnTo>
                    <a:pt x="610235" y="788670"/>
                  </a:lnTo>
                  <a:lnTo>
                    <a:pt x="616077" y="796416"/>
                  </a:lnTo>
                  <a:lnTo>
                    <a:pt x="630428" y="796416"/>
                  </a:lnTo>
                  <a:lnTo>
                    <a:pt x="636269" y="788670"/>
                  </a:lnTo>
                  <a:lnTo>
                    <a:pt x="636269" y="769492"/>
                  </a:lnTo>
                  <a:lnTo>
                    <a:pt x="630428" y="761746"/>
                  </a:lnTo>
                  <a:close/>
                </a:path>
                <a:path extrusionOk="0" h="1779270" w="4632959">
                  <a:moveTo>
                    <a:pt x="948690" y="755903"/>
                  </a:moveTo>
                  <a:lnTo>
                    <a:pt x="934212" y="755903"/>
                  </a:lnTo>
                  <a:lnTo>
                    <a:pt x="928369" y="763651"/>
                  </a:lnTo>
                  <a:lnTo>
                    <a:pt x="928369" y="782827"/>
                  </a:lnTo>
                  <a:lnTo>
                    <a:pt x="934212" y="790575"/>
                  </a:lnTo>
                  <a:lnTo>
                    <a:pt x="948690" y="790575"/>
                  </a:lnTo>
                  <a:lnTo>
                    <a:pt x="954532" y="782827"/>
                  </a:lnTo>
                  <a:lnTo>
                    <a:pt x="954532" y="763651"/>
                  </a:lnTo>
                  <a:lnTo>
                    <a:pt x="948690" y="755903"/>
                  </a:lnTo>
                  <a:close/>
                </a:path>
                <a:path extrusionOk="0" h="1779270" w="4632959">
                  <a:moveTo>
                    <a:pt x="242569" y="755903"/>
                  </a:moveTo>
                  <a:lnTo>
                    <a:pt x="228092" y="755903"/>
                  </a:lnTo>
                  <a:lnTo>
                    <a:pt x="222250" y="763651"/>
                  </a:lnTo>
                  <a:lnTo>
                    <a:pt x="222250" y="782827"/>
                  </a:lnTo>
                  <a:lnTo>
                    <a:pt x="228092" y="790575"/>
                  </a:lnTo>
                  <a:lnTo>
                    <a:pt x="242569" y="790575"/>
                  </a:lnTo>
                  <a:lnTo>
                    <a:pt x="248412" y="782827"/>
                  </a:lnTo>
                  <a:lnTo>
                    <a:pt x="248412" y="763651"/>
                  </a:lnTo>
                  <a:lnTo>
                    <a:pt x="242569" y="755903"/>
                  </a:lnTo>
                  <a:close/>
                </a:path>
                <a:path extrusionOk="0" h="1779270" w="4632959">
                  <a:moveTo>
                    <a:pt x="2731262" y="750188"/>
                  </a:moveTo>
                  <a:lnTo>
                    <a:pt x="2716784" y="750188"/>
                  </a:lnTo>
                  <a:lnTo>
                    <a:pt x="2710942" y="757936"/>
                  </a:lnTo>
                  <a:lnTo>
                    <a:pt x="2710942" y="777113"/>
                  </a:lnTo>
                  <a:lnTo>
                    <a:pt x="2716784" y="784860"/>
                  </a:lnTo>
                  <a:lnTo>
                    <a:pt x="2731262" y="784860"/>
                  </a:lnTo>
                  <a:lnTo>
                    <a:pt x="2737104" y="777113"/>
                  </a:lnTo>
                  <a:lnTo>
                    <a:pt x="2737104" y="757936"/>
                  </a:lnTo>
                  <a:lnTo>
                    <a:pt x="2731262" y="750188"/>
                  </a:lnTo>
                  <a:close/>
                </a:path>
                <a:path extrusionOk="0" h="1779270" w="4632959">
                  <a:moveTo>
                    <a:pt x="1092454" y="750188"/>
                  </a:moveTo>
                  <a:lnTo>
                    <a:pt x="1077976" y="750188"/>
                  </a:lnTo>
                  <a:lnTo>
                    <a:pt x="1072133" y="757936"/>
                  </a:lnTo>
                  <a:lnTo>
                    <a:pt x="1072133" y="777113"/>
                  </a:lnTo>
                  <a:lnTo>
                    <a:pt x="1077976" y="784860"/>
                  </a:lnTo>
                  <a:lnTo>
                    <a:pt x="1092454" y="784860"/>
                  </a:lnTo>
                  <a:lnTo>
                    <a:pt x="1098295" y="777113"/>
                  </a:lnTo>
                  <a:lnTo>
                    <a:pt x="1098295" y="757936"/>
                  </a:lnTo>
                  <a:lnTo>
                    <a:pt x="1092454" y="750188"/>
                  </a:lnTo>
                  <a:close/>
                </a:path>
                <a:path extrusionOk="0" h="1779270" w="4632959">
                  <a:moveTo>
                    <a:pt x="2635377" y="738632"/>
                  </a:moveTo>
                  <a:lnTo>
                    <a:pt x="2620899" y="738632"/>
                  </a:lnTo>
                  <a:lnTo>
                    <a:pt x="2615057" y="746378"/>
                  </a:lnTo>
                  <a:lnTo>
                    <a:pt x="2615057" y="765555"/>
                  </a:lnTo>
                  <a:lnTo>
                    <a:pt x="2620899" y="773302"/>
                  </a:lnTo>
                  <a:lnTo>
                    <a:pt x="2635377" y="773302"/>
                  </a:lnTo>
                  <a:lnTo>
                    <a:pt x="2641219" y="765555"/>
                  </a:lnTo>
                  <a:lnTo>
                    <a:pt x="2641219" y="746378"/>
                  </a:lnTo>
                  <a:lnTo>
                    <a:pt x="2635377" y="738632"/>
                  </a:lnTo>
                  <a:close/>
                </a:path>
                <a:path extrusionOk="0" h="1779270" w="4632959">
                  <a:moveTo>
                    <a:pt x="2264918" y="738632"/>
                  </a:moveTo>
                  <a:lnTo>
                    <a:pt x="2250440" y="738632"/>
                  </a:lnTo>
                  <a:lnTo>
                    <a:pt x="2244597" y="746378"/>
                  </a:lnTo>
                  <a:lnTo>
                    <a:pt x="2244597" y="765555"/>
                  </a:lnTo>
                  <a:lnTo>
                    <a:pt x="2250440" y="773302"/>
                  </a:lnTo>
                  <a:lnTo>
                    <a:pt x="2264918" y="773302"/>
                  </a:lnTo>
                  <a:lnTo>
                    <a:pt x="2270760" y="765555"/>
                  </a:lnTo>
                  <a:lnTo>
                    <a:pt x="2270760" y="746378"/>
                  </a:lnTo>
                  <a:lnTo>
                    <a:pt x="2264918" y="738632"/>
                  </a:lnTo>
                  <a:close/>
                </a:path>
                <a:path extrusionOk="0" h="1779270" w="4632959">
                  <a:moveTo>
                    <a:pt x="525907" y="738632"/>
                  </a:moveTo>
                  <a:lnTo>
                    <a:pt x="511429" y="738632"/>
                  </a:lnTo>
                  <a:lnTo>
                    <a:pt x="505587" y="746378"/>
                  </a:lnTo>
                  <a:lnTo>
                    <a:pt x="505587" y="765555"/>
                  </a:lnTo>
                  <a:lnTo>
                    <a:pt x="511429" y="773302"/>
                  </a:lnTo>
                  <a:lnTo>
                    <a:pt x="525907" y="773302"/>
                  </a:lnTo>
                  <a:lnTo>
                    <a:pt x="531749" y="765555"/>
                  </a:lnTo>
                  <a:lnTo>
                    <a:pt x="531749" y="746378"/>
                  </a:lnTo>
                  <a:lnTo>
                    <a:pt x="525907" y="738632"/>
                  </a:lnTo>
                  <a:close/>
                </a:path>
                <a:path extrusionOk="0" h="1779270" w="4632959">
                  <a:moveTo>
                    <a:pt x="2173351" y="732789"/>
                  </a:moveTo>
                  <a:lnTo>
                    <a:pt x="2158872" y="732789"/>
                  </a:lnTo>
                  <a:lnTo>
                    <a:pt x="2153031" y="740537"/>
                  </a:lnTo>
                  <a:lnTo>
                    <a:pt x="2153031" y="759713"/>
                  </a:lnTo>
                  <a:lnTo>
                    <a:pt x="2158872" y="767461"/>
                  </a:lnTo>
                  <a:lnTo>
                    <a:pt x="2173351" y="767461"/>
                  </a:lnTo>
                  <a:lnTo>
                    <a:pt x="2179193" y="759713"/>
                  </a:lnTo>
                  <a:lnTo>
                    <a:pt x="2179193" y="740537"/>
                  </a:lnTo>
                  <a:lnTo>
                    <a:pt x="2173351" y="732789"/>
                  </a:lnTo>
                  <a:close/>
                </a:path>
                <a:path extrusionOk="0" h="1779270" w="4632959">
                  <a:moveTo>
                    <a:pt x="1266825" y="732789"/>
                  </a:moveTo>
                  <a:lnTo>
                    <a:pt x="1252346" y="732789"/>
                  </a:lnTo>
                  <a:lnTo>
                    <a:pt x="1246505" y="740537"/>
                  </a:lnTo>
                  <a:lnTo>
                    <a:pt x="1246505" y="759713"/>
                  </a:lnTo>
                  <a:lnTo>
                    <a:pt x="1252346" y="767461"/>
                  </a:lnTo>
                  <a:lnTo>
                    <a:pt x="1266825" y="767461"/>
                  </a:lnTo>
                  <a:lnTo>
                    <a:pt x="1272667" y="759713"/>
                  </a:lnTo>
                  <a:lnTo>
                    <a:pt x="1272667" y="740537"/>
                  </a:lnTo>
                  <a:lnTo>
                    <a:pt x="1266825" y="732789"/>
                  </a:lnTo>
                  <a:close/>
                </a:path>
                <a:path extrusionOk="0" h="1779270" w="4632959">
                  <a:moveTo>
                    <a:pt x="4260977" y="727075"/>
                  </a:moveTo>
                  <a:lnTo>
                    <a:pt x="4246499" y="727075"/>
                  </a:lnTo>
                  <a:lnTo>
                    <a:pt x="4240657" y="734822"/>
                  </a:lnTo>
                  <a:lnTo>
                    <a:pt x="4240657" y="753999"/>
                  </a:lnTo>
                  <a:lnTo>
                    <a:pt x="4246499" y="761746"/>
                  </a:lnTo>
                  <a:lnTo>
                    <a:pt x="4260977" y="761746"/>
                  </a:lnTo>
                  <a:lnTo>
                    <a:pt x="4266819" y="753999"/>
                  </a:lnTo>
                  <a:lnTo>
                    <a:pt x="4266819" y="734822"/>
                  </a:lnTo>
                  <a:lnTo>
                    <a:pt x="4260977" y="727075"/>
                  </a:lnTo>
                  <a:close/>
                </a:path>
                <a:path extrusionOk="0" h="1779270" w="4632959">
                  <a:moveTo>
                    <a:pt x="1955419" y="727075"/>
                  </a:moveTo>
                  <a:lnTo>
                    <a:pt x="1940941" y="727075"/>
                  </a:lnTo>
                  <a:lnTo>
                    <a:pt x="1935099" y="734822"/>
                  </a:lnTo>
                  <a:lnTo>
                    <a:pt x="1935099" y="753999"/>
                  </a:lnTo>
                  <a:lnTo>
                    <a:pt x="1940941" y="761746"/>
                  </a:lnTo>
                  <a:lnTo>
                    <a:pt x="1955419" y="761746"/>
                  </a:lnTo>
                  <a:lnTo>
                    <a:pt x="1961261" y="753999"/>
                  </a:lnTo>
                  <a:lnTo>
                    <a:pt x="1961261" y="734822"/>
                  </a:lnTo>
                  <a:lnTo>
                    <a:pt x="1955419" y="727075"/>
                  </a:lnTo>
                  <a:close/>
                </a:path>
                <a:path extrusionOk="0" h="1779270" w="4632959">
                  <a:moveTo>
                    <a:pt x="782955" y="727075"/>
                  </a:moveTo>
                  <a:lnTo>
                    <a:pt x="768604" y="727075"/>
                  </a:lnTo>
                  <a:lnTo>
                    <a:pt x="762762" y="734822"/>
                  </a:lnTo>
                  <a:lnTo>
                    <a:pt x="762762" y="753999"/>
                  </a:lnTo>
                  <a:lnTo>
                    <a:pt x="768604" y="761746"/>
                  </a:lnTo>
                  <a:lnTo>
                    <a:pt x="782955" y="761746"/>
                  </a:lnTo>
                  <a:lnTo>
                    <a:pt x="788924" y="753999"/>
                  </a:lnTo>
                  <a:lnTo>
                    <a:pt x="788924" y="734822"/>
                  </a:lnTo>
                  <a:lnTo>
                    <a:pt x="782955" y="727075"/>
                  </a:lnTo>
                  <a:close/>
                </a:path>
                <a:path extrusionOk="0" h="1779270" w="4632959">
                  <a:moveTo>
                    <a:pt x="2861945" y="721233"/>
                  </a:moveTo>
                  <a:lnTo>
                    <a:pt x="2847467" y="721233"/>
                  </a:lnTo>
                  <a:lnTo>
                    <a:pt x="2841625" y="728979"/>
                  </a:lnTo>
                  <a:lnTo>
                    <a:pt x="2841625" y="748157"/>
                  </a:lnTo>
                  <a:lnTo>
                    <a:pt x="2847467" y="755903"/>
                  </a:lnTo>
                  <a:lnTo>
                    <a:pt x="2861945" y="755903"/>
                  </a:lnTo>
                  <a:lnTo>
                    <a:pt x="2867787" y="748157"/>
                  </a:lnTo>
                  <a:lnTo>
                    <a:pt x="2867787" y="728979"/>
                  </a:lnTo>
                  <a:lnTo>
                    <a:pt x="2861945" y="721233"/>
                  </a:lnTo>
                  <a:close/>
                </a:path>
                <a:path extrusionOk="0" h="1779270" w="4632959">
                  <a:moveTo>
                    <a:pt x="1541399" y="721233"/>
                  </a:moveTo>
                  <a:lnTo>
                    <a:pt x="1526920" y="721233"/>
                  </a:lnTo>
                  <a:lnTo>
                    <a:pt x="1521079" y="728979"/>
                  </a:lnTo>
                  <a:lnTo>
                    <a:pt x="1521079" y="748157"/>
                  </a:lnTo>
                  <a:lnTo>
                    <a:pt x="1526920" y="755903"/>
                  </a:lnTo>
                  <a:lnTo>
                    <a:pt x="1541399" y="755903"/>
                  </a:lnTo>
                  <a:lnTo>
                    <a:pt x="1547241" y="748157"/>
                  </a:lnTo>
                  <a:lnTo>
                    <a:pt x="1547241" y="728979"/>
                  </a:lnTo>
                  <a:lnTo>
                    <a:pt x="1541399" y="721233"/>
                  </a:lnTo>
                  <a:close/>
                </a:path>
                <a:path extrusionOk="0" h="1779270" w="4632959">
                  <a:moveTo>
                    <a:pt x="1462913" y="721233"/>
                  </a:moveTo>
                  <a:lnTo>
                    <a:pt x="1448434" y="721233"/>
                  </a:lnTo>
                  <a:lnTo>
                    <a:pt x="1442593" y="728979"/>
                  </a:lnTo>
                  <a:lnTo>
                    <a:pt x="1442593" y="748157"/>
                  </a:lnTo>
                  <a:lnTo>
                    <a:pt x="1448434" y="755903"/>
                  </a:lnTo>
                  <a:lnTo>
                    <a:pt x="1462913" y="755903"/>
                  </a:lnTo>
                  <a:lnTo>
                    <a:pt x="1468755" y="748157"/>
                  </a:lnTo>
                  <a:lnTo>
                    <a:pt x="1468755" y="728979"/>
                  </a:lnTo>
                  <a:lnTo>
                    <a:pt x="1462913" y="721233"/>
                  </a:lnTo>
                  <a:close/>
                </a:path>
                <a:path extrusionOk="0" h="1779270" w="4632959">
                  <a:moveTo>
                    <a:pt x="4444111" y="709676"/>
                  </a:moveTo>
                  <a:lnTo>
                    <a:pt x="4429633" y="709676"/>
                  </a:lnTo>
                  <a:lnTo>
                    <a:pt x="4423791" y="717423"/>
                  </a:lnTo>
                  <a:lnTo>
                    <a:pt x="4423791" y="736600"/>
                  </a:lnTo>
                  <a:lnTo>
                    <a:pt x="4429633" y="744347"/>
                  </a:lnTo>
                  <a:lnTo>
                    <a:pt x="4444111" y="744347"/>
                  </a:lnTo>
                  <a:lnTo>
                    <a:pt x="4449953" y="736600"/>
                  </a:lnTo>
                  <a:lnTo>
                    <a:pt x="4449953" y="717423"/>
                  </a:lnTo>
                  <a:lnTo>
                    <a:pt x="4444111" y="709676"/>
                  </a:lnTo>
                  <a:close/>
                </a:path>
                <a:path extrusionOk="0" h="1779270" w="4632959">
                  <a:moveTo>
                    <a:pt x="1746250" y="709676"/>
                  </a:moveTo>
                  <a:lnTo>
                    <a:pt x="1731771" y="709676"/>
                  </a:lnTo>
                  <a:lnTo>
                    <a:pt x="1725930" y="717423"/>
                  </a:lnTo>
                  <a:lnTo>
                    <a:pt x="1725930" y="736600"/>
                  </a:lnTo>
                  <a:lnTo>
                    <a:pt x="1731771" y="744347"/>
                  </a:lnTo>
                  <a:lnTo>
                    <a:pt x="1746250" y="744347"/>
                  </a:lnTo>
                  <a:lnTo>
                    <a:pt x="1752092" y="736600"/>
                  </a:lnTo>
                  <a:lnTo>
                    <a:pt x="1752092" y="717423"/>
                  </a:lnTo>
                  <a:lnTo>
                    <a:pt x="1746250" y="709676"/>
                  </a:lnTo>
                  <a:close/>
                </a:path>
                <a:path extrusionOk="0" h="1779270" w="4632959">
                  <a:moveTo>
                    <a:pt x="386461" y="703961"/>
                  </a:moveTo>
                  <a:lnTo>
                    <a:pt x="371983" y="703961"/>
                  </a:lnTo>
                  <a:lnTo>
                    <a:pt x="366141" y="711708"/>
                  </a:lnTo>
                  <a:lnTo>
                    <a:pt x="366141" y="730885"/>
                  </a:lnTo>
                  <a:lnTo>
                    <a:pt x="371983" y="738632"/>
                  </a:lnTo>
                  <a:lnTo>
                    <a:pt x="386461" y="738632"/>
                  </a:lnTo>
                  <a:lnTo>
                    <a:pt x="392303" y="730885"/>
                  </a:lnTo>
                  <a:lnTo>
                    <a:pt x="392303" y="711708"/>
                  </a:lnTo>
                  <a:lnTo>
                    <a:pt x="386461" y="703961"/>
                  </a:lnTo>
                  <a:close/>
                </a:path>
                <a:path extrusionOk="0" h="1779270" w="4632959">
                  <a:moveTo>
                    <a:pt x="307975" y="703961"/>
                  </a:moveTo>
                  <a:lnTo>
                    <a:pt x="293497" y="703961"/>
                  </a:lnTo>
                  <a:lnTo>
                    <a:pt x="287655" y="711708"/>
                  </a:lnTo>
                  <a:lnTo>
                    <a:pt x="287655" y="730885"/>
                  </a:lnTo>
                  <a:lnTo>
                    <a:pt x="293497" y="738632"/>
                  </a:lnTo>
                  <a:lnTo>
                    <a:pt x="307975" y="738632"/>
                  </a:lnTo>
                  <a:lnTo>
                    <a:pt x="313817" y="730885"/>
                  </a:lnTo>
                  <a:lnTo>
                    <a:pt x="313817" y="711708"/>
                  </a:lnTo>
                  <a:lnTo>
                    <a:pt x="307975" y="703961"/>
                  </a:lnTo>
                  <a:close/>
                </a:path>
                <a:path extrusionOk="0" h="1779270" w="4632959">
                  <a:moveTo>
                    <a:pt x="4531233" y="698119"/>
                  </a:moveTo>
                  <a:lnTo>
                    <a:pt x="4516755" y="698119"/>
                  </a:lnTo>
                  <a:lnTo>
                    <a:pt x="4510913" y="705865"/>
                  </a:lnTo>
                  <a:lnTo>
                    <a:pt x="4510913" y="725042"/>
                  </a:lnTo>
                  <a:lnTo>
                    <a:pt x="4516755" y="732789"/>
                  </a:lnTo>
                  <a:lnTo>
                    <a:pt x="4531233" y="732789"/>
                  </a:lnTo>
                  <a:lnTo>
                    <a:pt x="4537075" y="725042"/>
                  </a:lnTo>
                  <a:lnTo>
                    <a:pt x="4537075" y="705865"/>
                  </a:lnTo>
                  <a:lnTo>
                    <a:pt x="4531233" y="698119"/>
                  </a:lnTo>
                  <a:close/>
                </a:path>
                <a:path extrusionOk="0" h="1779270" w="4632959">
                  <a:moveTo>
                    <a:pt x="704595" y="698119"/>
                  </a:moveTo>
                  <a:lnTo>
                    <a:pt x="690118" y="698119"/>
                  </a:lnTo>
                  <a:lnTo>
                    <a:pt x="684276" y="705865"/>
                  </a:lnTo>
                  <a:lnTo>
                    <a:pt x="684276" y="725042"/>
                  </a:lnTo>
                  <a:lnTo>
                    <a:pt x="690118" y="732789"/>
                  </a:lnTo>
                  <a:lnTo>
                    <a:pt x="704595" y="732789"/>
                  </a:lnTo>
                  <a:lnTo>
                    <a:pt x="710438" y="725042"/>
                  </a:lnTo>
                  <a:lnTo>
                    <a:pt x="710438" y="705865"/>
                  </a:lnTo>
                  <a:lnTo>
                    <a:pt x="704595" y="698119"/>
                  </a:lnTo>
                  <a:close/>
                </a:path>
                <a:path extrusionOk="0" h="1779270" w="4632959">
                  <a:moveTo>
                    <a:pt x="2474087" y="692403"/>
                  </a:moveTo>
                  <a:lnTo>
                    <a:pt x="2459609" y="692403"/>
                  </a:lnTo>
                  <a:lnTo>
                    <a:pt x="2453767" y="700151"/>
                  </a:lnTo>
                  <a:lnTo>
                    <a:pt x="2453767" y="719327"/>
                  </a:lnTo>
                  <a:lnTo>
                    <a:pt x="2459609" y="727075"/>
                  </a:lnTo>
                  <a:lnTo>
                    <a:pt x="2474087" y="727075"/>
                  </a:lnTo>
                  <a:lnTo>
                    <a:pt x="2479929" y="719327"/>
                  </a:lnTo>
                  <a:lnTo>
                    <a:pt x="2479929" y="700151"/>
                  </a:lnTo>
                  <a:lnTo>
                    <a:pt x="2474087" y="692403"/>
                  </a:lnTo>
                  <a:close/>
                </a:path>
                <a:path extrusionOk="0" h="1779270" w="4632959">
                  <a:moveTo>
                    <a:pt x="4361307" y="686562"/>
                  </a:moveTo>
                  <a:lnTo>
                    <a:pt x="4346829" y="686562"/>
                  </a:lnTo>
                  <a:lnTo>
                    <a:pt x="4340987" y="694309"/>
                  </a:lnTo>
                  <a:lnTo>
                    <a:pt x="4340987" y="713486"/>
                  </a:lnTo>
                  <a:lnTo>
                    <a:pt x="4346829" y="721233"/>
                  </a:lnTo>
                  <a:lnTo>
                    <a:pt x="4361307" y="721233"/>
                  </a:lnTo>
                  <a:lnTo>
                    <a:pt x="4367149" y="713486"/>
                  </a:lnTo>
                  <a:lnTo>
                    <a:pt x="4367149" y="694309"/>
                  </a:lnTo>
                  <a:lnTo>
                    <a:pt x="4361307" y="686562"/>
                  </a:lnTo>
                  <a:close/>
                </a:path>
                <a:path extrusionOk="0" h="1779270" w="4632959">
                  <a:moveTo>
                    <a:pt x="1175258" y="686562"/>
                  </a:moveTo>
                  <a:lnTo>
                    <a:pt x="1160780" y="686562"/>
                  </a:lnTo>
                  <a:lnTo>
                    <a:pt x="1154938" y="694309"/>
                  </a:lnTo>
                  <a:lnTo>
                    <a:pt x="1154938" y="713486"/>
                  </a:lnTo>
                  <a:lnTo>
                    <a:pt x="1160780" y="721233"/>
                  </a:lnTo>
                  <a:lnTo>
                    <a:pt x="1175258" y="721233"/>
                  </a:lnTo>
                  <a:lnTo>
                    <a:pt x="1181100" y="713486"/>
                  </a:lnTo>
                  <a:lnTo>
                    <a:pt x="1181100" y="694309"/>
                  </a:lnTo>
                  <a:lnTo>
                    <a:pt x="1175258" y="686562"/>
                  </a:lnTo>
                  <a:close/>
                </a:path>
                <a:path extrusionOk="0" h="1779270" w="4632959">
                  <a:moveTo>
                    <a:pt x="2561209" y="680847"/>
                  </a:moveTo>
                  <a:lnTo>
                    <a:pt x="2546731" y="680847"/>
                  </a:lnTo>
                  <a:lnTo>
                    <a:pt x="2540889" y="688594"/>
                  </a:lnTo>
                  <a:lnTo>
                    <a:pt x="2540889" y="707771"/>
                  </a:lnTo>
                  <a:lnTo>
                    <a:pt x="2546731" y="715517"/>
                  </a:lnTo>
                  <a:lnTo>
                    <a:pt x="2561209" y="715517"/>
                  </a:lnTo>
                  <a:lnTo>
                    <a:pt x="2567051" y="707771"/>
                  </a:lnTo>
                  <a:lnTo>
                    <a:pt x="2567051" y="688594"/>
                  </a:lnTo>
                  <a:lnTo>
                    <a:pt x="2561209" y="680847"/>
                  </a:lnTo>
                  <a:close/>
                </a:path>
                <a:path extrusionOk="0" h="1779270" w="4632959">
                  <a:moveTo>
                    <a:pt x="2107946" y="675004"/>
                  </a:moveTo>
                  <a:lnTo>
                    <a:pt x="2093468" y="675004"/>
                  </a:lnTo>
                  <a:lnTo>
                    <a:pt x="2087626" y="682751"/>
                  </a:lnTo>
                  <a:lnTo>
                    <a:pt x="2087626" y="701928"/>
                  </a:lnTo>
                  <a:lnTo>
                    <a:pt x="2093468" y="709676"/>
                  </a:lnTo>
                  <a:lnTo>
                    <a:pt x="2107946" y="709676"/>
                  </a:lnTo>
                  <a:lnTo>
                    <a:pt x="2113788" y="701928"/>
                  </a:lnTo>
                  <a:lnTo>
                    <a:pt x="2113788" y="682751"/>
                  </a:lnTo>
                  <a:lnTo>
                    <a:pt x="2107946" y="675004"/>
                  </a:lnTo>
                  <a:close/>
                </a:path>
                <a:path extrusionOk="0" h="1779270" w="4632959">
                  <a:moveTo>
                    <a:pt x="1855216" y="675004"/>
                  </a:moveTo>
                  <a:lnTo>
                    <a:pt x="1840738" y="675004"/>
                  </a:lnTo>
                  <a:lnTo>
                    <a:pt x="1834895" y="682751"/>
                  </a:lnTo>
                  <a:lnTo>
                    <a:pt x="1834895" y="701928"/>
                  </a:lnTo>
                  <a:lnTo>
                    <a:pt x="1840738" y="709676"/>
                  </a:lnTo>
                  <a:lnTo>
                    <a:pt x="1855216" y="709676"/>
                  </a:lnTo>
                  <a:lnTo>
                    <a:pt x="1861058" y="701928"/>
                  </a:lnTo>
                  <a:lnTo>
                    <a:pt x="1861058" y="682751"/>
                  </a:lnTo>
                  <a:lnTo>
                    <a:pt x="1855216" y="675004"/>
                  </a:lnTo>
                  <a:close/>
                </a:path>
                <a:path extrusionOk="0" h="1779270" w="4632959">
                  <a:moveTo>
                    <a:pt x="1632839" y="675004"/>
                  </a:moveTo>
                  <a:lnTo>
                    <a:pt x="1618488" y="675004"/>
                  </a:lnTo>
                  <a:lnTo>
                    <a:pt x="1612645" y="682751"/>
                  </a:lnTo>
                  <a:lnTo>
                    <a:pt x="1612645" y="701928"/>
                  </a:lnTo>
                  <a:lnTo>
                    <a:pt x="1618488" y="709676"/>
                  </a:lnTo>
                  <a:lnTo>
                    <a:pt x="1632839" y="709676"/>
                  </a:lnTo>
                  <a:lnTo>
                    <a:pt x="1638808" y="701928"/>
                  </a:lnTo>
                  <a:lnTo>
                    <a:pt x="1638808" y="682751"/>
                  </a:lnTo>
                  <a:lnTo>
                    <a:pt x="1632839" y="675004"/>
                  </a:lnTo>
                  <a:close/>
                </a:path>
                <a:path extrusionOk="0" h="1779270" w="4632959">
                  <a:moveTo>
                    <a:pt x="1031494" y="675004"/>
                  </a:moveTo>
                  <a:lnTo>
                    <a:pt x="1017016" y="675004"/>
                  </a:lnTo>
                  <a:lnTo>
                    <a:pt x="1011174" y="682751"/>
                  </a:lnTo>
                  <a:lnTo>
                    <a:pt x="1011174" y="701928"/>
                  </a:lnTo>
                  <a:lnTo>
                    <a:pt x="1017016" y="709676"/>
                  </a:lnTo>
                  <a:lnTo>
                    <a:pt x="1031494" y="709676"/>
                  </a:lnTo>
                  <a:lnTo>
                    <a:pt x="1037336" y="701928"/>
                  </a:lnTo>
                  <a:lnTo>
                    <a:pt x="1037336" y="682751"/>
                  </a:lnTo>
                  <a:lnTo>
                    <a:pt x="1031494" y="675004"/>
                  </a:lnTo>
                  <a:close/>
                </a:path>
                <a:path extrusionOk="0" h="1779270" w="4632959">
                  <a:moveTo>
                    <a:pt x="852805" y="675004"/>
                  </a:moveTo>
                  <a:lnTo>
                    <a:pt x="838327" y="675004"/>
                  </a:lnTo>
                  <a:lnTo>
                    <a:pt x="832484" y="682751"/>
                  </a:lnTo>
                  <a:lnTo>
                    <a:pt x="832484" y="701928"/>
                  </a:lnTo>
                  <a:lnTo>
                    <a:pt x="838327" y="709676"/>
                  </a:lnTo>
                  <a:lnTo>
                    <a:pt x="852805" y="709676"/>
                  </a:lnTo>
                  <a:lnTo>
                    <a:pt x="858646" y="701928"/>
                  </a:lnTo>
                  <a:lnTo>
                    <a:pt x="858646" y="682751"/>
                  </a:lnTo>
                  <a:lnTo>
                    <a:pt x="852805" y="675004"/>
                  </a:lnTo>
                  <a:close/>
                </a:path>
                <a:path extrusionOk="0" h="1779270" w="4632959">
                  <a:moveTo>
                    <a:pt x="129286" y="675004"/>
                  </a:moveTo>
                  <a:lnTo>
                    <a:pt x="114808" y="675004"/>
                  </a:lnTo>
                  <a:lnTo>
                    <a:pt x="108966" y="682751"/>
                  </a:lnTo>
                  <a:lnTo>
                    <a:pt x="108966" y="701928"/>
                  </a:lnTo>
                  <a:lnTo>
                    <a:pt x="114808" y="709676"/>
                  </a:lnTo>
                  <a:lnTo>
                    <a:pt x="129286" y="709676"/>
                  </a:lnTo>
                  <a:lnTo>
                    <a:pt x="135128" y="701928"/>
                  </a:lnTo>
                  <a:lnTo>
                    <a:pt x="135128" y="682751"/>
                  </a:lnTo>
                  <a:lnTo>
                    <a:pt x="129286" y="675004"/>
                  </a:lnTo>
                  <a:close/>
                </a:path>
                <a:path extrusionOk="0" h="1779270" w="4632959">
                  <a:moveTo>
                    <a:pt x="1393190" y="669289"/>
                  </a:moveTo>
                  <a:lnTo>
                    <a:pt x="1378712" y="669289"/>
                  </a:lnTo>
                  <a:lnTo>
                    <a:pt x="1372870" y="677037"/>
                  </a:lnTo>
                  <a:lnTo>
                    <a:pt x="1372870" y="696213"/>
                  </a:lnTo>
                  <a:lnTo>
                    <a:pt x="1378712" y="703961"/>
                  </a:lnTo>
                  <a:lnTo>
                    <a:pt x="1393190" y="703961"/>
                  </a:lnTo>
                  <a:lnTo>
                    <a:pt x="1399032" y="696213"/>
                  </a:lnTo>
                  <a:lnTo>
                    <a:pt x="1399032" y="677037"/>
                  </a:lnTo>
                  <a:lnTo>
                    <a:pt x="1393190" y="669289"/>
                  </a:lnTo>
                  <a:close/>
                </a:path>
                <a:path extrusionOk="0" h="1779270" w="4632959">
                  <a:moveTo>
                    <a:pt x="2787904" y="663448"/>
                  </a:moveTo>
                  <a:lnTo>
                    <a:pt x="2773426" y="663448"/>
                  </a:lnTo>
                  <a:lnTo>
                    <a:pt x="2767584" y="671195"/>
                  </a:lnTo>
                  <a:lnTo>
                    <a:pt x="2767584" y="690372"/>
                  </a:lnTo>
                  <a:lnTo>
                    <a:pt x="2773426" y="698119"/>
                  </a:lnTo>
                  <a:lnTo>
                    <a:pt x="2787904" y="698119"/>
                  </a:lnTo>
                  <a:lnTo>
                    <a:pt x="2793746" y="690372"/>
                  </a:lnTo>
                  <a:lnTo>
                    <a:pt x="2793746" y="671195"/>
                  </a:lnTo>
                  <a:lnTo>
                    <a:pt x="2787904" y="663448"/>
                  </a:lnTo>
                  <a:close/>
                </a:path>
                <a:path extrusionOk="0" h="1779270" w="4632959">
                  <a:moveTo>
                    <a:pt x="2029459" y="663448"/>
                  </a:moveTo>
                  <a:lnTo>
                    <a:pt x="2015108" y="663448"/>
                  </a:lnTo>
                  <a:lnTo>
                    <a:pt x="2009267" y="671195"/>
                  </a:lnTo>
                  <a:lnTo>
                    <a:pt x="2009267" y="690372"/>
                  </a:lnTo>
                  <a:lnTo>
                    <a:pt x="2015108" y="698119"/>
                  </a:lnTo>
                  <a:lnTo>
                    <a:pt x="2029459" y="698119"/>
                  </a:lnTo>
                  <a:lnTo>
                    <a:pt x="2035429" y="690372"/>
                  </a:lnTo>
                  <a:lnTo>
                    <a:pt x="2035429" y="671195"/>
                  </a:lnTo>
                  <a:lnTo>
                    <a:pt x="2029459" y="663448"/>
                  </a:lnTo>
                  <a:close/>
                </a:path>
                <a:path extrusionOk="0" h="1779270" w="4632959">
                  <a:moveTo>
                    <a:pt x="4169537" y="651890"/>
                  </a:moveTo>
                  <a:lnTo>
                    <a:pt x="4155059" y="651890"/>
                  </a:lnTo>
                  <a:lnTo>
                    <a:pt x="4149217" y="659638"/>
                  </a:lnTo>
                  <a:lnTo>
                    <a:pt x="4149217" y="678814"/>
                  </a:lnTo>
                  <a:lnTo>
                    <a:pt x="4155059" y="686562"/>
                  </a:lnTo>
                  <a:lnTo>
                    <a:pt x="4169537" y="686562"/>
                  </a:lnTo>
                  <a:lnTo>
                    <a:pt x="4175379" y="678814"/>
                  </a:lnTo>
                  <a:lnTo>
                    <a:pt x="4175379" y="659638"/>
                  </a:lnTo>
                  <a:lnTo>
                    <a:pt x="4169537" y="651890"/>
                  </a:lnTo>
                  <a:close/>
                </a:path>
                <a:path extrusionOk="0" h="1779270" w="4632959">
                  <a:moveTo>
                    <a:pt x="573786" y="651890"/>
                  </a:moveTo>
                  <a:lnTo>
                    <a:pt x="559308" y="651890"/>
                  </a:lnTo>
                  <a:lnTo>
                    <a:pt x="553466" y="659638"/>
                  </a:lnTo>
                  <a:lnTo>
                    <a:pt x="553466" y="678814"/>
                  </a:lnTo>
                  <a:lnTo>
                    <a:pt x="559308" y="686562"/>
                  </a:lnTo>
                  <a:lnTo>
                    <a:pt x="573786" y="686562"/>
                  </a:lnTo>
                  <a:lnTo>
                    <a:pt x="579628" y="678814"/>
                  </a:lnTo>
                  <a:lnTo>
                    <a:pt x="579628" y="659638"/>
                  </a:lnTo>
                  <a:lnTo>
                    <a:pt x="573786" y="651890"/>
                  </a:lnTo>
                  <a:close/>
                </a:path>
                <a:path extrusionOk="0" h="1779270" w="4632959">
                  <a:moveTo>
                    <a:pt x="207644" y="651890"/>
                  </a:moveTo>
                  <a:lnTo>
                    <a:pt x="193294" y="651890"/>
                  </a:lnTo>
                  <a:lnTo>
                    <a:pt x="187452" y="659638"/>
                  </a:lnTo>
                  <a:lnTo>
                    <a:pt x="187452" y="678814"/>
                  </a:lnTo>
                  <a:lnTo>
                    <a:pt x="193294" y="686562"/>
                  </a:lnTo>
                  <a:lnTo>
                    <a:pt x="207644" y="686562"/>
                  </a:lnTo>
                  <a:lnTo>
                    <a:pt x="213614" y="678814"/>
                  </a:lnTo>
                  <a:lnTo>
                    <a:pt x="213614" y="659638"/>
                  </a:lnTo>
                  <a:lnTo>
                    <a:pt x="207644" y="651890"/>
                  </a:lnTo>
                  <a:close/>
                </a:path>
                <a:path extrusionOk="0" h="1779270" w="4632959">
                  <a:moveTo>
                    <a:pt x="1301622" y="646176"/>
                  </a:moveTo>
                  <a:lnTo>
                    <a:pt x="1287271" y="646176"/>
                  </a:lnTo>
                  <a:lnTo>
                    <a:pt x="1281303" y="653923"/>
                  </a:lnTo>
                  <a:lnTo>
                    <a:pt x="1281303" y="673100"/>
                  </a:lnTo>
                  <a:lnTo>
                    <a:pt x="1287271" y="680847"/>
                  </a:lnTo>
                  <a:lnTo>
                    <a:pt x="1301622" y="680847"/>
                  </a:lnTo>
                  <a:lnTo>
                    <a:pt x="1307465" y="673100"/>
                  </a:lnTo>
                  <a:lnTo>
                    <a:pt x="1307465" y="653923"/>
                  </a:lnTo>
                  <a:lnTo>
                    <a:pt x="1301622" y="646176"/>
                  </a:lnTo>
                  <a:close/>
                </a:path>
                <a:path extrusionOk="0" h="1779270" w="4632959">
                  <a:moveTo>
                    <a:pt x="2700655" y="640334"/>
                  </a:moveTo>
                  <a:lnTo>
                    <a:pt x="2686304" y="640334"/>
                  </a:lnTo>
                  <a:lnTo>
                    <a:pt x="2680462" y="648080"/>
                  </a:lnTo>
                  <a:lnTo>
                    <a:pt x="2680462" y="667258"/>
                  </a:lnTo>
                  <a:lnTo>
                    <a:pt x="2686304" y="675004"/>
                  </a:lnTo>
                  <a:lnTo>
                    <a:pt x="2700655" y="675004"/>
                  </a:lnTo>
                  <a:lnTo>
                    <a:pt x="2706497" y="667258"/>
                  </a:lnTo>
                  <a:lnTo>
                    <a:pt x="2706497" y="648080"/>
                  </a:lnTo>
                  <a:lnTo>
                    <a:pt x="2700655" y="640334"/>
                  </a:lnTo>
                  <a:close/>
                </a:path>
                <a:path extrusionOk="0" h="1779270" w="4632959">
                  <a:moveTo>
                    <a:pt x="2382520" y="640334"/>
                  </a:moveTo>
                  <a:lnTo>
                    <a:pt x="2368042" y="640334"/>
                  </a:lnTo>
                  <a:lnTo>
                    <a:pt x="2362200" y="648080"/>
                  </a:lnTo>
                  <a:lnTo>
                    <a:pt x="2362200" y="667258"/>
                  </a:lnTo>
                  <a:lnTo>
                    <a:pt x="2368042" y="675004"/>
                  </a:lnTo>
                  <a:lnTo>
                    <a:pt x="2382520" y="675004"/>
                  </a:lnTo>
                  <a:lnTo>
                    <a:pt x="2388362" y="667258"/>
                  </a:lnTo>
                  <a:lnTo>
                    <a:pt x="2388362" y="648080"/>
                  </a:lnTo>
                  <a:lnTo>
                    <a:pt x="2382520" y="640334"/>
                  </a:lnTo>
                  <a:close/>
                </a:path>
                <a:path extrusionOk="0" h="1779270" w="4632959">
                  <a:moveTo>
                    <a:pt x="944244" y="640334"/>
                  </a:moveTo>
                  <a:lnTo>
                    <a:pt x="929894" y="640334"/>
                  </a:lnTo>
                  <a:lnTo>
                    <a:pt x="923925" y="648080"/>
                  </a:lnTo>
                  <a:lnTo>
                    <a:pt x="923925" y="667258"/>
                  </a:lnTo>
                  <a:lnTo>
                    <a:pt x="929894" y="675004"/>
                  </a:lnTo>
                  <a:lnTo>
                    <a:pt x="944244" y="675004"/>
                  </a:lnTo>
                  <a:lnTo>
                    <a:pt x="950087" y="667258"/>
                  </a:lnTo>
                  <a:lnTo>
                    <a:pt x="950087" y="648080"/>
                  </a:lnTo>
                  <a:lnTo>
                    <a:pt x="944244" y="640334"/>
                  </a:lnTo>
                  <a:close/>
                </a:path>
                <a:path extrusionOk="0" h="1779270" w="4632959">
                  <a:moveTo>
                    <a:pt x="469265" y="640334"/>
                  </a:moveTo>
                  <a:lnTo>
                    <a:pt x="454787" y="640334"/>
                  </a:lnTo>
                  <a:lnTo>
                    <a:pt x="448944" y="648080"/>
                  </a:lnTo>
                  <a:lnTo>
                    <a:pt x="448944" y="667258"/>
                  </a:lnTo>
                  <a:lnTo>
                    <a:pt x="454787" y="675004"/>
                  </a:lnTo>
                  <a:lnTo>
                    <a:pt x="469265" y="675004"/>
                  </a:lnTo>
                  <a:lnTo>
                    <a:pt x="475106" y="667258"/>
                  </a:lnTo>
                  <a:lnTo>
                    <a:pt x="475106" y="648080"/>
                  </a:lnTo>
                  <a:lnTo>
                    <a:pt x="469265" y="640334"/>
                  </a:lnTo>
                  <a:close/>
                </a:path>
                <a:path extrusionOk="0" h="1779270" w="4632959">
                  <a:moveTo>
                    <a:pt x="2308479" y="634619"/>
                  </a:moveTo>
                  <a:lnTo>
                    <a:pt x="2294001" y="634619"/>
                  </a:lnTo>
                  <a:lnTo>
                    <a:pt x="2288159" y="642365"/>
                  </a:lnTo>
                  <a:lnTo>
                    <a:pt x="2288159" y="661542"/>
                  </a:lnTo>
                  <a:lnTo>
                    <a:pt x="2294001" y="669289"/>
                  </a:lnTo>
                  <a:lnTo>
                    <a:pt x="2308479" y="669289"/>
                  </a:lnTo>
                  <a:lnTo>
                    <a:pt x="2314321" y="661542"/>
                  </a:lnTo>
                  <a:lnTo>
                    <a:pt x="2314321" y="642365"/>
                  </a:lnTo>
                  <a:lnTo>
                    <a:pt x="2308479" y="634619"/>
                  </a:lnTo>
                  <a:close/>
                </a:path>
                <a:path extrusionOk="0" h="1779270" w="4632959">
                  <a:moveTo>
                    <a:pt x="4587875" y="623062"/>
                  </a:moveTo>
                  <a:lnTo>
                    <a:pt x="4573397" y="623062"/>
                  </a:lnTo>
                  <a:lnTo>
                    <a:pt x="4567555" y="630809"/>
                  </a:lnTo>
                  <a:lnTo>
                    <a:pt x="4567555" y="649986"/>
                  </a:lnTo>
                  <a:lnTo>
                    <a:pt x="4573397" y="657733"/>
                  </a:lnTo>
                  <a:lnTo>
                    <a:pt x="4587875" y="657733"/>
                  </a:lnTo>
                  <a:lnTo>
                    <a:pt x="4593717" y="649986"/>
                  </a:lnTo>
                  <a:lnTo>
                    <a:pt x="4593717" y="630809"/>
                  </a:lnTo>
                  <a:lnTo>
                    <a:pt x="4587875" y="623062"/>
                  </a:lnTo>
                  <a:close/>
                </a:path>
                <a:path extrusionOk="0" h="1779270" w="4632959">
                  <a:moveTo>
                    <a:pt x="2212594" y="623062"/>
                  </a:moveTo>
                  <a:lnTo>
                    <a:pt x="2198116" y="623062"/>
                  </a:lnTo>
                  <a:lnTo>
                    <a:pt x="2192274" y="630809"/>
                  </a:lnTo>
                  <a:lnTo>
                    <a:pt x="2192274" y="649986"/>
                  </a:lnTo>
                  <a:lnTo>
                    <a:pt x="2198116" y="657733"/>
                  </a:lnTo>
                  <a:lnTo>
                    <a:pt x="2212594" y="657733"/>
                  </a:lnTo>
                  <a:lnTo>
                    <a:pt x="2218436" y="649986"/>
                  </a:lnTo>
                  <a:lnTo>
                    <a:pt x="2218436" y="630809"/>
                  </a:lnTo>
                  <a:lnTo>
                    <a:pt x="2212594" y="623062"/>
                  </a:lnTo>
                  <a:close/>
                </a:path>
                <a:path extrusionOk="0" h="1779270" w="4632959">
                  <a:moveTo>
                    <a:pt x="2927350" y="617220"/>
                  </a:moveTo>
                  <a:lnTo>
                    <a:pt x="2912872" y="617220"/>
                  </a:lnTo>
                  <a:lnTo>
                    <a:pt x="2907030" y="624966"/>
                  </a:lnTo>
                  <a:lnTo>
                    <a:pt x="2907030" y="644144"/>
                  </a:lnTo>
                  <a:lnTo>
                    <a:pt x="2912872" y="651890"/>
                  </a:lnTo>
                  <a:lnTo>
                    <a:pt x="2927350" y="651890"/>
                  </a:lnTo>
                  <a:lnTo>
                    <a:pt x="2933192" y="644144"/>
                  </a:lnTo>
                  <a:lnTo>
                    <a:pt x="2933192" y="624966"/>
                  </a:lnTo>
                  <a:lnTo>
                    <a:pt x="2927350" y="617220"/>
                  </a:lnTo>
                  <a:close/>
                </a:path>
                <a:path extrusionOk="0" h="1779270" w="4632959">
                  <a:moveTo>
                    <a:pt x="4322064" y="605663"/>
                  </a:moveTo>
                  <a:lnTo>
                    <a:pt x="4307586" y="605663"/>
                  </a:lnTo>
                  <a:lnTo>
                    <a:pt x="4301744" y="613410"/>
                  </a:lnTo>
                  <a:lnTo>
                    <a:pt x="4301744" y="632587"/>
                  </a:lnTo>
                  <a:lnTo>
                    <a:pt x="4307586" y="640334"/>
                  </a:lnTo>
                  <a:lnTo>
                    <a:pt x="4322064" y="640334"/>
                  </a:lnTo>
                  <a:lnTo>
                    <a:pt x="4327906" y="632587"/>
                  </a:lnTo>
                  <a:lnTo>
                    <a:pt x="4327906" y="613410"/>
                  </a:lnTo>
                  <a:lnTo>
                    <a:pt x="4322064" y="605663"/>
                  </a:lnTo>
                  <a:close/>
                </a:path>
                <a:path extrusionOk="0" h="1779270" w="4632959">
                  <a:moveTo>
                    <a:pt x="1946656" y="605663"/>
                  </a:moveTo>
                  <a:lnTo>
                    <a:pt x="1932305" y="605663"/>
                  </a:lnTo>
                  <a:lnTo>
                    <a:pt x="1926463" y="613410"/>
                  </a:lnTo>
                  <a:lnTo>
                    <a:pt x="1926463" y="632587"/>
                  </a:lnTo>
                  <a:lnTo>
                    <a:pt x="1932305" y="640334"/>
                  </a:lnTo>
                  <a:lnTo>
                    <a:pt x="1946656" y="640334"/>
                  </a:lnTo>
                  <a:lnTo>
                    <a:pt x="1952497" y="632587"/>
                  </a:lnTo>
                  <a:lnTo>
                    <a:pt x="1952497" y="613410"/>
                  </a:lnTo>
                  <a:lnTo>
                    <a:pt x="1946656" y="605663"/>
                  </a:lnTo>
                  <a:close/>
                </a:path>
                <a:path extrusionOk="0" h="1779270" w="4632959">
                  <a:moveTo>
                    <a:pt x="1698244" y="605663"/>
                  </a:moveTo>
                  <a:lnTo>
                    <a:pt x="1683893" y="605663"/>
                  </a:lnTo>
                  <a:lnTo>
                    <a:pt x="1677924" y="613410"/>
                  </a:lnTo>
                  <a:lnTo>
                    <a:pt x="1677924" y="632587"/>
                  </a:lnTo>
                  <a:lnTo>
                    <a:pt x="1683893" y="640334"/>
                  </a:lnTo>
                  <a:lnTo>
                    <a:pt x="1698244" y="640334"/>
                  </a:lnTo>
                  <a:lnTo>
                    <a:pt x="1704086" y="632587"/>
                  </a:lnTo>
                  <a:lnTo>
                    <a:pt x="1704086" y="613410"/>
                  </a:lnTo>
                  <a:lnTo>
                    <a:pt x="1698244" y="605663"/>
                  </a:lnTo>
                  <a:close/>
                </a:path>
                <a:path extrusionOk="0" h="1779270" w="4632959">
                  <a:moveTo>
                    <a:pt x="1105534" y="605663"/>
                  </a:moveTo>
                  <a:lnTo>
                    <a:pt x="1091057" y="605663"/>
                  </a:lnTo>
                  <a:lnTo>
                    <a:pt x="1085215" y="613410"/>
                  </a:lnTo>
                  <a:lnTo>
                    <a:pt x="1085215" y="632587"/>
                  </a:lnTo>
                  <a:lnTo>
                    <a:pt x="1091057" y="640334"/>
                  </a:lnTo>
                  <a:lnTo>
                    <a:pt x="1105534" y="640334"/>
                  </a:lnTo>
                  <a:lnTo>
                    <a:pt x="1111377" y="632587"/>
                  </a:lnTo>
                  <a:lnTo>
                    <a:pt x="1111377" y="613410"/>
                  </a:lnTo>
                  <a:lnTo>
                    <a:pt x="1105534" y="605663"/>
                  </a:lnTo>
                  <a:close/>
                </a:path>
                <a:path extrusionOk="0" h="1779270" w="4632959">
                  <a:moveTo>
                    <a:pt x="661034" y="605663"/>
                  </a:moveTo>
                  <a:lnTo>
                    <a:pt x="646557" y="605663"/>
                  </a:lnTo>
                  <a:lnTo>
                    <a:pt x="640715" y="613410"/>
                  </a:lnTo>
                  <a:lnTo>
                    <a:pt x="640715" y="632587"/>
                  </a:lnTo>
                  <a:lnTo>
                    <a:pt x="646557" y="640334"/>
                  </a:lnTo>
                  <a:lnTo>
                    <a:pt x="661034" y="640334"/>
                  </a:lnTo>
                  <a:lnTo>
                    <a:pt x="666877" y="632587"/>
                  </a:lnTo>
                  <a:lnTo>
                    <a:pt x="666877" y="613410"/>
                  </a:lnTo>
                  <a:lnTo>
                    <a:pt x="661034" y="605663"/>
                  </a:lnTo>
                  <a:close/>
                </a:path>
                <a:path extrusionOk="0" h="1779270" w="4632959">
                  <a:moveTo>
                    <a:pt x="4234815" y="594105"/>
                  </a:moveTo>
                  <a:lnTo>
                    <a:pt x="4220464" y="594105"/>
                  </a:lnTo>
                  <a:lnTo>
                    <a:pt x="4214622" y="601852"/>
                  </a:lnTo>
                  <a:lnTo>
                    <a:pt x="4214622" y="621029"/>
                  </a:lnTo>
                  <a:lnTo>
                    <a:pt x="4220464" y="628776"/>
                  </a:lnTo>
                  <a:lnTo>
                    <a:pt x="4234815" y="628776"/>
                  </a:lnTo>
                  <a:lnTo>
                    <a:pt x="4240657" y="621029"/>
                  </a:lnTo>
                  <a:lnTo>
                    <a:pt x="4240657" y="601852"/>
                  </a:lnTo>
                  <a:lnTo>
                    <a:pt x="4234815" y="594105"/>
                  </a:lnTo>
                  <a:close/>
                </a:path>
                <a:path extrusionOk="0" h="1779270" w="4632959">
                  <a:moveTo>
                    <a:pt x="1798574" y="594105"/>
                  </a:moveTo>
                  <a:lnTo>
                    <a:pt x="1784095" y="594105"/>
                  </a:lnTo>
                  <a:lnTo>
                    <a:pt x="1778254" y="601852"/>
                  </a:lnTo>
                  <a:lnTo>
                    <a:pt x="1778254" y="621029"/>
                  </a:lnTo>
                  <a:lnTo>
                    <a:pt x="1784095" y="628776"/>
                  </a:lnTo>
                  <a:lnTo>
                    <a:pt x="1798574" y="628776"/>
                  </a:lnTo>
                  <a:lnTo>
                    <a:pt x="1804416" y="621029"/>
                  </a:lnTo>
                  <a:lnTo>
                    <a:pt x="1804416" y="601852"/>
                  </a:lnTo>
                  <a:lnTo>
                    <a:pt x="1798574" y="594105"/>
                  </a:lnTo>
                  <a:close/>
                </a:path>
                <a:path extrusionOk="0" h="1779270" w="4632959">
                  <a:moveTo>
                    <a:pt x="4439666" y="588390"/>
                  </a:moveTo>
                  <a:lnTo>
                    <a:pt x="4425315" y="588390"/>
                  </a:lnTo>
                  <a:lnTo>
                    <a:pt x="4419346" y="596138"/>
                  </a:lnTo>
                  <a:lnTo>
                    <a:pt x="4419346" y="615314"/>
                  </a:lnTo>
                  <a:lnTo>
                    <a:pt x="4425315" y="623062"/>
                  </a:lnTo>
                  <a:lnTo>
                    <a:pt x="4439666" y="623062"/>
                  </a:lnTo>
                  <a:lnTo>
                    <a:pt x="4445508" y="615314"/>
                  </a:lnTo>
                  <a:lnTo>
                    <a:pt x="4445508" y="596138"/>
                  </a:lnTo>
                  <a:lnTo>
                    <a:pt x="4439666" y="588390"/>
                  </a:lnTo>
                  <a:close/>
                </a:path>
                <a:path extrusionOk="0" h="1779270" w="4632959">
                  <a:moveTo>
                    <a:pt x="2617851" y="588390"/>
                  </a:moveTo>
                  <a:lnTo>
                    <a:pt x="2603500" y="588390"/>
                  </a:lnTo>
                  <a:lnTo>
                    <a:pt x="2597658" y="596138"/>
                  </a:lnTo>
                  <a:lnTo>
                    <a:pt x="2597658" y="615314"/>
                  </a:lnTo>
                  <a:lnTo>
                    <a:pt x="2603500" y="623062"/>
                  </a:lnTo>
                  <a:lnTo>
                    <a:pt x="2617851" y="623062"/>
                  </a:lnTo>
                  <a:lnTo>
                    <a:pt x="2623693" y="615314"/>
                  </a:lnTo>
                  <a:lnTo>
                    <a:pt x="2623693" y="596138"/>
                  </a:lnTo>
                  <a:lnTo>
                    <a:pt x="2617851" y="588390"/>
                  </a:lnTo>
                  <a:close/>
                </a:path>
                <a:path extrusionOk="0" h="1779270" w="4632959">
                  <a:moveTo>
                    <a:pt x="1567561" y="588390"/>
                  </a:moveTo>
                  <a:lnTo>
                    <a:pt x="1553083" y="588390"/>
                  </a:lnTo>
                  <a:lnTo>
                    <a:pt x="1547241" y="596138"/>
                  </a:lnTo>
                  <a:lnTo>
                    <a:pt x="1547241" y="615314"/>
                  </a:lnTo>
                  <a:lnTo>
                    <a:pt x="1553083" y="623062"/>
                  </a:lnTo>
                  <a:lnTo>
                    <a:pt x="1567561" y="623062"/>
                  </a:lnTo>
                  <a:lnTo>
                    <a:pt x="1573403" y="615314"/>
                  </a:lnTo>
                  <a:lnTo>
                    <a:pt x="1573403" y="596138"/>
                  </a:lnTo>
                  <a:lnTo>
                    <a:pt x="1567561" y="588390"/>
                  </a:lnTo>
                  <a:close/>
                </a:path>
                <a:path extrusionOk="0" h="1779270" w="4632959">
                  <a:moveTo>
                    <a:pt x="1484757" y="582549"/>
                  </a:moveTo>
                  <a:lnTo>
                    <a:pt x="1470279" y="582549"/>
                  </a:lnTo>
                  <a:lnTo>
                    <a:pt x="1464437" y="590296"/>
                  </a:lnTo>
                  <a:lnTo>
                    <a:pt x="1464437" y="609473"/>
                  </a:lnTo>
                  <a:lnTo>
                    <a:pt x="1470279" y="617220"/>
                  </a:lnTo>
                  <a:lnTo>
                    <a:pt x="1484757" y="617220"/>
                  </a:lnTo>
                  <a:lnTo>
                    <a:pt x="1490599" y="609473"/>
                  </a:lnTo>
                  <a:lnTo>
                    <a:pt x="1490599" y="590296"/>
                  </a:lnTo>
                  <a:lnTo>
                    <a:pt x="1484757" y="582549"/>
                  </a:lnTo>
                  <a:close/>
                </a:path>
                <a:path extrusionOk="0" h="1779270" w="4632959">
                  <a:moveTo>
                    <a:pt x="1205738" y="582549"/>
                  </a:moveTo>
                  <a:lnTo>
                    <a:pt x="1191387" y="582549"/>
                  </a:lnTo>
                  <a:lnTo>
                    <a:pt x="1185418" y="590296"/>
                  </a:lnTo>
                  <a:lnTo>
                    <a:pt x="1185418" y="609473"/>
                  </a:lnTo>
                  <a:lnTo>
                    <a:pt x="1191387" y="617220"/>
                  </a:lnTo>
                  <a:lnTo>
                    <a:pt x="1205738" y="617220"/>
                  </a:lnTo>
                  <a:lnTo>
                    <a:pt x="1211580" y="609473"/>
                  </a:lnTo>
                  <a:lnTo>
                    <a:pt x="1211580" y="590296"/>
                  </a:lnTo>
                  <a:lnTo>
                    <a:pt x="1205738" y="582549"/>
                  </a:lnTo>
                  <a:close/>
                </a:path>
                <a:path extrusionOk="0" h="1779270" w="4632959">
                  <a:moveTo>
                    <a:pt x="752475" y="582549"/>
                  </a:moveTo>
                  <a:lnTo>
                    <a:pt x="738124" y="582549"/>
                  </a:lnTo>
                  <a:lnTo>
                    <a:pt x="732155" y="590296"/>
                  </a:lnTo>
                  <a:lnTo>
                    <a:pt x="732155" y="609473"/>
                  </a:lnTo>
                  <a:lnTo>
                    <a:pt x="738124" y="617220"/>
                  </a:lnTo>
                  <a:lnTo>
                    <a:pt x="752475" y="617220"/>
                  </a:lnTo>
                  <a:lnTo>
                    <a:pt x="758317" y="609473"/>
                  </a:lnTo>
                  <a:lnTo>
                    <a:pt x="758317" y="590296"/>
                  </a:lnTo>
                  <a:lnTo>
                    <a:pt x="752475" y="582549"/>
                  </a:lnTo>
                  <a:close/>
                </a:path>
                <a:path extrusionOk="0" h="1779270" w="4632959">
                  <a:moveTo>
                    <a:pt x="373380" y="582549"/>
                  </a:moveTo>
                  <a:lnTo>
                    <a:pt x="358902" y="582549"/>
                  </a:lnTo>
                  <a:lnTo>
                    <a:pt x="353060" y="590296"/>
                  </a:lnTo>
                  <a:lnTo>
                    <a:pt x="353060" y="609473"/>
                  </a:lnTo>
                  <a:lnTo>
                    <a:pt x="358902" y="617220"/>
                  </a:lnTo>
                  <a:lnTo>
                    <a:pt x="373380" y="617220"/>
                  </a:lnTo>
                  <a:lnTo>
                    <a:pt x="379222" y="609473"/>
                  </a:lnTo>
                  <a:lnTo>
                    <a:pt x="379222" y="590296"/>
                  </a:lnTo>
                  <a:lnTo>
                    <a:pt x="373380" y="582549"/>
                  </a:lnTo>
                  <a:close/>
                </a:path>
                <a:path extrusionOk="0" h="1779270" w="4632959">
                  <a:moveTo>
                    <a:pt x="281813" y="582549"/>
                  </a:moveTo>
                  <a:lnTo>
                    <a:pt x="267335" y="582549"/>
                  </a:lnTo>
                  <a:lnTo>
                    <a:pt x="261493" y="590296"/>
                  </a:lnTo>
                  <a:lnTo>
                    <a:pt x="261493" y="609473"/>
                  </a:lnTo>
                  <a:lnTo>
                    <a:pt x="267335" y="617220"/>
                  </a:lnTo>
                  <a:lnTo>
                    <a:pt x="281813" y="617220"/>
                  </a:lnTo>
                  <a:lnTo>
                    <a:pt x="287655" y="609473"/>
                  </a:lnTo>
                  <a:lnTo>
                    <a:pt x="287655" y="590296"/>
                  </a:lnTo>
                  <a:lnTo>
                    <a:pt x="281813" y="582549"/>
                  </a:lnTo>
                  <a:close/>
                </a:path>
                <a:path extrusionOk="0" h="1779270" w="4632959">
                  <a:moveTo>
                    <a:pt x="2443607" y="576834"/>
                  </a:moveTo>
                  <a:lnTo>
                    <a:pt x="2429129" y="576834"/>
                  </a:lnTo>
                  <a:lnTo>
                    <a:pt x="2423287" y="584580"/>
                  </a:lnTo>
                  <a:lnTo>
                    <a:pt x="2423287" y="603758"/>
                  </a:lnTo>
                  <a:lnTo>
                    <a:pt x="2429129" y="611504"/>
                  </a:lnTo>
                  <a:lnTo>
                    <a:pt x="2443607" y="611504"/>
                  </a:lnTo>
                  <a:lnTo>
                    <a:pt x="2449449" y="603758"/>
                  </a:lnTo>
                  <a:lnTo>
                    <a:pt x="2449449" y="584580"/>
                  </a:lnTo>
                  <a:lnTo>
                    <a:pt x="2443607" y="576834"/>
                  </a:lnTo>
                  <a:close/>
                </a:path>
                <a:path extrusionOk="0" h="1779270" w="4632959">
                  <a:moveTo>
                    <a:pt x="2827147" y="570991"/>
                  </a:moveTo>
                  <a:lnTo>
                    <a:pt x="2812669" y="570991"/>
                  </a:lnTo>
                  <a:lnTo>
                    <a:pt x="2806827" y="578738"/>
                  </a:lnTo>
                  <a:lnTo>
                    <a:pt x="2806827" y="597915"/>
                  </a:lnTo>
                  <a:lnTo>
                    <a:pt x="2812669" y="605663"/>
                  </a:lnTo>
                  <a:lnTo>
                    <a:pt x="2827147" y="605663"/>
                  </a:lnTo>
                  <a:lnTo>
                    <a:pt x="2832989" y="597915"/>
                  </a:lnTo>
                  <a:lnTo>
                    <a:pt x="2832989" y="578738"/>
                  </a:lnTo>
                  <a:lnTo>
                    <a:pt x="2827147" y="570991"/>
                  </a:lnTo>
                  <a:close/>
                </a:path>
                <a:path extrusionOk="0" h="1779270" w="4632959">
                  <a:moveTo>
                    <a:pt x="4086733" y="565276"/>
                  </a:moveTo>
                  <a:lnTo>
                    <a:pt x="4072255" y="565276"/>
                  </a:lnTo>
                  <a:lnTo>
                    <a:pt x="4066413" y="573024"/>
                  </a:lnTo>
                  <a:lnTo>
                    <a:pt x="4066413" y="592201"/>
                  </a:lnTo>
                  <a:lnTo>
                    <a:pt x="4072255" y="599948"/>
                  </a:lnTo>
                  <a:lnTo>
                    <a:pt x="4086733" y="599948"/>
                  </a:lnTo>
                  <a:lnTo>
                    <a:pt x="4092575" y="592201"/>
                  </a:lnTo>
                  <a:lnTo>
                    <a:pt x="4092575" y="573024"/>
                  </a:lnTo>
                  <a:lnTo>
                    <a:pt x="4086733" y="565276"/>
                  </a:lnTo>
                  <a:close/>
                </a:path>
                <a:path extrusionOk="0" h="1779270" w="4632959">
                  <a:moveTo>
                    <a:pt x="3023235" y="565276"/>
                  </a:moveTo>
                  <a:lnTo>
                    <a:pt x="3008757" y="565276"/>
                  </a:lnTo>
                  <a:lnTo>
                    <a:pt x="3002915" y="573024"/>
                  </a:lnTo>
                  <a:lnTo>
                    <a:pt x="3002915" y="592201"/>
                  </a:lnTo>
                  <a:lnTo>
                    <a:pt x="3008757" y="599948"/>
                  </a:lnTo>
                  <a:lnTo>
                    <a:pt x="3023235" y="599948"/>
                  </a:lnTo>
                  <a:lnTo>
                    <a:pt x="3029077" y="592201"/>
                  </a:lnTo>
                  <a:lnTo>
                    <a:pt x="3029077" y="573024"/>
                  </a:lnTo>
                  <a:lnTo>
                    <a:pt x="3023235" y="565276"/>
                  </a:lnTo>
                  <a:close/>
                </a:path>
                <a:path extrusionOk="0" h="1779270" w="4632959">
                  <a:moveTo>
                    <a:pt x="1375791" y="565276"/>
                  </a:moveTo>
                  <a:lnTo>
                    <a:pt x="1361313" y="565276"/>
                  </a:lnTo>
                  <a:lnTo>
                    <a:pt x="1355470" y="573024"/>
                  </a:lnTo>
                  <a:lnTo>
                    <a:pt x="1355470" y="592201"/>
                  </a:lnTo>
                  <a:lnTo>
                    <a:pt x="1361313" y="599948"/>
                  </a:lnTo>
                  <a:lnTo>
                    <a:pt x="1375791" y="599948"/>
                  </a:lnTo>
                  <a:lnTo>
                    <a:pt x="1381633" y="592201"/>
                  </a:lnTo>
                  <a:lnTo>
                    <a:pt x="1381633" y="573024"/>
                  </a:lnTo>
                  <a:lnTo>
                    <a:pt x="1375791" y="565276"/>
                  </a:lnTo>
                  <a:close/>
                </a:path>
                <a:path extrusionOk="0" h="1779270" w="4632959">
                  <a:moveTo>
                    <a:pt x="839724" y="565276"/>
                  </a:moveTo>
                  <a:lnTo>
                    <a:pt x="825245" y="565276"/>
                  </a:lnTo>
                  <a:lnTo>
                    <a:pt x="819404" y="573024"/>
                  </a:lnTo>
                  <a:lnTo>
                    <a:pt x="819404" y="592201"/>
                  </a:lnTo>
                  <a:lnTo>
                    <a:pt x="825245" y="599948"/>
                  </a:lnTo>
                  <a:lnTo>
                    <a:pt x="839724" y="599948"/>
                  </a:lnTo>
                  <a:lnTo>
                    <a:pt x="845566" y="592201"/>
                  </a:lnTo>
                  <a:lnTo>
                    <a:pt x="845566" y="573024"/>
                  </a:lnTo>
                  <a:lnTo>
                    <a:pt x="839724" y="565276"/>
                  </a:lnTo>
                  <a:close/>
                </a:path>
                <a:path extrusionOk="0" h="1779270" w="4632959">
                  <a:moveTo>
                    <a:pt x="4513834" y="559435"/>
                  </a:moveTo>
                  <a:lnTo>
                    <a:pt x="4499356" y="559435"/>
                  </a:lnTo>
                  <a:lnTo>
                    <a:pt x="4493514" y="567182"/>
                  </a:lnTo>
                  <a:lnTo>
                    <a:pt x="4493514" y="586359"/>
                  </a:lnTo>
                  <a:lnTo>
                    <a:pt x="4499356" y="594105"/>
                  </a:lnTo>
                  <a:lnTo>
                    <a:pt x="4513834" y="594105"/>
                  </a:lnTo>
                  <a:lnTo>
                    <a:pt x="4519676" y="586359"/>
                  </a:lnTo>
                  <a:lnTo>
                    <a:pt x="4519676" y="567182"/>
                  </a:lnTo>
                  <a:lnTo>
                    <a:pt x="4513834" y="559435"/>
                  </a:lnTo>
                  <a:close/>
                </a:path>
                <a:path extrusionOk="0" h="1779270" w="4632959">
                  <a:moveTo>
                    <a:pt x="2530729" y="559435"/>
                  </a:moveTo>
                  <a:lnTo>
                    <a:pt x="2516251" y="559435"/>
                  </a:lnTo>
                  <a:lnTo>
                    <a:pt x="2510409" y="567182"/>
                  </a:lnTo>
                  <a:lnTo>
                    <a:pt x="2510409" y="586359"/>
                  </a:lnTo>
                  <a:lnTo>
                    <a:pt x="2516251" y="594105"/>
                  </a:lnTo>
                  <a:lnTo>
                    <a:pt x="2530729" y="594105"/>
                  </a:lnTo>
                  <a:lnTo>
                    <a:pt x="2536571" y="586359"/>
                  </a:lnTo>
                  <a:lnTo>
                    <a:pt x="2536571" y="567182"/>
                  </a:lnTo>
                  <a:lnTo>
                    <a:pt x="2530729" y="559435"/>
                  </a:lnTo>
                  <a:close/>
                </a:path>
                <a:path extrusionOk="0" h="1779270" w="4632959">
                  <a:moveTo>
                    <a:pt x="2099183" y="559435"/>
                  </a:moveTo>
                  <a:lnTo>
                    <a:pt x="2084832" y="559435"/>
                  </a:lnTo>
                  <a:lnTo>
                    <a:pt x="2078990" y="567182"/>
                  </a:lnTo>
                  <a:lnTo>
                    <a:pt x="2078990" y="586359"/>
                  </a:lnTo>
                  <a:lnTo>
                    <a:pt x="2084832" y="594105"/>
                  </a:lnTo>
                  <a:lnTo>
                    <a:pt x="2099183" y="594105"/>
                  </a:lnTo>
                  <a:lnTo>
                    <a:pt x="2105152" y="586359"/>
                  </a:lnTo>
                  <a:lnTo>
                    <a:pt x="2105152" y="567182"/>
                  </a:lnTo>
                  <a:lnTo>
                    <a:pt x="2099183" y="559435"/>
                  </a:lnTo>
                  <a:close/>
                </a:path>
                <a:path extrusionOk="0" h="1779270" w="4632959">
                  <a:moveTo>
                    <a:pt x="3262883" y="553720"/>
                  </a:moveTo>
                  <a:lnTo>
                    <a:pt x="3248533" y="553720"/>
                  </a:lnTo>
                  <a:lnTo>
                    <a:pt x="3242691" y="561466"/>
                  </a:lnTo>
                  <a:lnTo>
                    <a:pt x="3242691" y="580644"/>
                  </a:lnTo>
                  <a:lnTo>
                    <a:pt x="3248533" y="588390"/>
                  </a:lnTo>
                  <a:lnTo>
                    <a:pt x="3262883" y="588390"/>
                  </a:lnTo>
                  <a:lnTo>
                    <a:pt x="3268726" y="580644"/>
                  </a:lnTo>
                  <a:lnTo>
                    <a:pt x="3268726" y="561466"/>
                  </a:lnTo>
                  <a:lnTo>
                    <a:pt x="3262883" y="553720"/>
                  </a:lnTo>
                  <a:close/>
                </a:path>
                <a:path extrusionOk="0" h="1779270" w="4632959">
                  <a:moveTo>
                    <a:pt x="3136519" y="553720"/>
                  </a:moveTo>
                  <a:lnTo>
                    <a:pt x="3122041" y="553720"/>
                  </a:lnTo>
                  <a:lnTo>
                    <a:pt x="3116199" y="561466"/>
                  </a:lnTo>
                  <a:lnTo>
                    <a:pt x="3116199" y="580644"/>
                  </a:lnTo>
                  <a:lnTo>
                    <a:pt x="3122041" y="588390"/>
                  </a:lnTo>
                  <a:lnTo>
                    <a:pt x="3136519" y="588390"/>
                  </a:lnTo>
                  <a:lnTo>
                    <a:pt x="3142361" y="580644"/>
                  </a:lnTo>
                  <a:lnTo>
                    <a:pt x="3142361" y="561466"/>
                  </a:lnTo>
                  <a:lnTo>
                    <a:pt x="3136519" y="553720"/>
                  </a:lnTo>
                  <a:close/>
                </a:path>
                <a:path extrusionOk="0" h="1779270" w="4632959">
                  <a:moveTo>
                    <a:pt x="1009650" y="547877"/>
                  </a:moveTo>
                  <a:lnTo>
                    <a:pt x="995171" y="547877"/>
                  </a:lnTo>
                  <a:lnTo>
                    <a:pt x="989330" y="555625"/>
                  </a:lnTo>
                  <a:lnTo>
                    <a:pt x="989330" y="574801"/>
                  </a:lnTo>
                  <a:lnTo>
                    <a:pt x="995171" y="582549"/>
                  </a:lnTo>
                  <a:lnTo>
                    <a:pt x="1009650" y="582549"/>
                  </a:lnTo>
                  <a:lnTo>
                    <a:pt x="1015492" y="574801"/>
                  </a:lnTo>
                  <a:lnTo>
                    <a:pt x="1015492" y="555625"/>
                  </a:lnTo>
                  <a:lnTo>
                    <a:pt x="1009650" y="547877"/>
                  </a:lnTo>
                  <a:close/>
                </a:path>
                <a:path extrusionOk="0" h="1779270" w="4632959">
                  <a:moveTo>
                    <a:pt x="98806" y="542163"/>
                  </a:moveTo>
                  <a:lnTo>
                    <a:pt x="84328" y="542163"/>
                  </a:lnTo>
                  <a:lnTo>
                    <a:pt x="78486" y="549910"/>
                  </a:lnTo>
                  <a:lnTo>
                    <a:pt x="78486" y="569087"/>
                  </a:lnTo>
                  <a:lnTo>
                    <a:pt x="84328" y="576834"/>
                  </a:lnTo>
                  <a:lnTo>
                    <a:pt x="98806" y="576834"/>
                  </a:lnTo>
                  <a:lnTo>
                    <a:pt x="104648" y="569087"/>
                  </a:lnTo>
                  <a:lnTo>
                    <a:pt x="104648" y="549910"/>
                  </a:lnTo>
                  <a:lnTo>
                    <a:pt x="98806" y="542163"/>
                  </a:lnTo>
                  <a:close/>
                </a:path>
                <a:path extrusionOk="0" h="1779270" w="4632959">
                  <a:moveTo>
                    <a:pt x="1881378" y="536321"/>
                  </a:moveTo>
                  <a:lnTo>
                    <a:pt x="1866900" y="536321"/>
                  </a:lnTo>
                  <a:lnTo>
                    <a:pt x="1861058" y="544067"/>
                  </a:lnTo>
                  <a:lnTo>
                    <a:pt x="1861058" y="563245"/>
                  </a:lnTo>
                  <a:lnTo>
                    <a:pt x="1866900" y="570991"/>
                  </a:lnTo>
                  <a:lnTo>
                    <a:pt x="1881378" y="570991"/>
                  </a:lnTo>
                  <a:lnTo>
                    <a:pt x="1887220" y="563245"/>
                  </a:lnTo>
                  <a:lnTo>
                    <a:pt x="1887220" y="544067"/>
                  </a:lnTo>
                  <a:lnTo>
                    <a:pt x="1881378" y="536321"/>
                  </a:lnTo>
                  <a:close/>
                </a:path>
                <a:path extrusionOk="0" h="1779270" w="4632959">
                  <a:moveTo>
                    <a:pt x="185928" y="536321"/>
                  </a:moveTo>
                  <a:lnTo>
                    <a:pt x="171450" y="536321"/>
                  </a:lnTo>
                  <a:lnTo>
                    <a:pt x="165608" y="544067"/>
                  </a:lnTo>
                  <a:lnTo>
                    <a:pt x="165608" y="563245"/>
                  </a:lnTo>
                  <a:lnTo>
                    <a:pt x="171450" y="570991"/>
                  </a:lnTo>
                  <a:lnTo>
                    <a:pt x="185928" y="570991"/>
                  </a:lnTo>
                  <a:lnTo>
                    <a:pt x="191769" y="563245"/>
                  </a:lnTo>
                  <a:lnTo>
                    <a:pt x="191769" y="544067"/>
                  </a:lnTo>
                  <a:lnTo>
                    <a:pt x="185928" y="536321"/>
                  </a:lnTo>
                  <a:close/>
                </a:path>
                <a:path extrusionOk="0" h="1779270" w="4632959">
                  <a:moveTo>
                    <a:pt x="1266825" y="530605"/>
                  </a:moveTo>
                  <a:lnTo>
                    <a:pt x="1252346" y="530605"/>
                  </a:lnTo>
                  <a:lnTo>
                    <a:pt x="1246505" y="538352"/>
                  </a:lnTo>
                  <a:lnTo>
                    <a:pt x="1246505" y="557529"/>
                  </a:lnTo>
                  <a:lnTo>
                    <a:pt x="1252346" y="565276"/>
                  </a:lnTo>
                  <a:lnTo>
                    <a:pt x="1266825" y="565276"/>
                  </a:lnTo>
                  <a:lnTo>
                    <a:pt x="1272667" y="557529"/>
                  </a:lnTo>
                  <a:lnTo>
                    <a:pt x="1272667" y="538352"/>
                  </a:lnTo>
                  <a:lnTo>
                    <a:pt x="1266825" y="530605"/>
                  </a:lnTo>
                  <a:close/>
                </a:path>
                <a:path extrusionOk="0" h="1779270" w="4632959">
                  <a:moveTo>
                    <a:pt x="2713736" y="524763"/>
                  </a:moveTo>
                  <a:lnTo>
                    <a:pt x="2699385" y="524763"/>
                  </a:lnTo>
                  <a:lnTo>
                    <a:pt x="2693543" y="532511"/>
                  </a:lnTo>
                  <a:lnTo>
                    <a:pt x="2693543" y="551688"/>
                  </a:lnTo>
                  <a:lnTo>
                    <a:pt x="2699385" y="559435"/>
                  </a:lnTo>
                  <a:lnTo>
                    <a:pt x="2713736" y="559435"/>
                  </a:lnTo>
                  <a:lnTo>
                    <a:pt x="2719578" y="551688"/>
                  </a:lnTo>
                  <a:lnTo>
                    <a:pt x="2719578" y="532511"/>
                  </a:lnTo>
                  <a:lnTo>
                    <a:pt x="2713736" y="524763"/>
                  </a:lnTo>
                  <a:close/>
                </a:path>
                <a:path extrusionOk="0" h="1779270" w="4632959">
                  <a:moveTo>
                    <a:pt x="2012061" y="524763"/>
                  </a:moveTo>
                  <a:lnTo>
                    <a:pt x="1997583" y="524763"/>
                  </a:lnTo>
                  <a:lnTo>
                    <a:pt x="1991741" y="532511"/>
                  </a:lnTo>
                  <a:lnTo>
                    <a:pt x="1991741" y="551688"/>
                  </a:lnTo>
                  <a:lnTo>
                    <a:pt x="1997583" y="559435"/>
                  </a:lnTo>
                  <a:lnTo>
                    <a:pt x="2012061" y="559435"/>
                  </a:lnTo>
                  <a:lnTo>
                    <a:pt x="2017903" y="551688"/>
                  </a:lnTo>
                  <a:lnTo>
                    <a:pt x="2017903" y="532511"/>
                  </a:lnTo>
                  <a:lnTo>
                    <a:pt x="2012061" y="524763"/>
                  </a:lnTo>
                  <a:close/>
                </a:path>
                <a:path extrusionOk="0" h="1779270" w="4632959">
                  <a:moveTo>
                    <a:pt x="534543" y="524763"/>
                  </a:moveTo>
                  <a:lnTo>
                    <a:pt x="520192" y="524763"/>
                  </a:lnTo>
                  <a:lnTo>
                    <a:pt x="514350" y="532511"/>
                  </a:lnTo>
                  <a:lnTo>
                    <a:pt x="514350" y="551688"/>
                  </a:lnTo>
                  <a:lnTo>
                    <a:pt x="520192" y="559435"/>
                  </a:lnTo>
                  <a:lnTo>
                    <a:pt x="534543" y="559435"/>
                  </a:lnTo>
                  <a:lnTo>
                    <a:pt x="540385" y="551688"/>
                  </a:lnTo>
                  <a:lnTo>
                    <a:pt x="540385" y="532511"/>
                  </a:lnTo>
                  <a:lnTo>
                    <a:pt x="534543" y="524763"/>
                  </a:lnTo>
                  <a:close/>
                </a:path>
                <a:path extrusionOk="0" h="1779270" w="4632959">
                  <a:moveTo>
                    <a:pt x="2282317" y="519049"/>
                  </a:moveTo>
                  <a:lnTo>
                    <a:pt x="2267839" y="519049"/>
                  </a:lnTo>
                  <a:lnTo>
                    <a:pt x="2261997" y="526796"/>
                  </a:lnTo>
                  <a:lnTo>
                    <a:pt x="2261997" y="545973"/>
                  </a:lnTo>
                  <a:lnTo>
                    <a:pt x="2267839" y="553720"/>
                  </a:lnTo>
                  <a:lnTo>
                    <a:pt x="2282317" y="553720"/>
                  </a:lnTo>
                  <a:lnTo>
                    <a:pt x="2288159" y="545973"/>
                  </a:lnTo>
                  <a:lnTo>
                    <a:pt x="2288159" y="526796"/>
                  </a:lnTo>
                  <a:lnTo>
                    <a:pt x="2282317" y="519049"/>
                  </a:lnTo>
                  <a:close/>
                </a:path>
                <a:path extrusionOk="0" h="1779270" w="4632959">
                  <a:moveTo>
                    <a:pt x="2186432" y="519049"/>
                  </a:moveTo>
                  <a:lnTo>
                    <a:pt x="2171954" y="519049"/>
                  </a:lnTo>
                  <a:lnTo>
                    <a:pt x="2166112" y="526796"/>
                  </a:lnTo>
                  <a:lnTo>
                    <a:pt x="2166112" y="545973"/>
                  </a:lnTo>
                  <a:lnTo>
                    <a:pt x="2171954" y="553720"/>
                  </a:lnTo>
                  <a:lnTo>
                    <a:pt x="2186432" y="553720"/>
                  </a:lnTo>
                  <a:lnTo>
                    <a:pt x="2192274" y="545973"/>
                  </a:lnTo>
                  <a:lnTo>
                    <a:pt x="2192274" y="526796"/>
                  </a:lnTo>
                  <a:lnTo>
                    <a:pt x="2186432" y="519049"/>
                  </a:lnTo>
                  <a:close/>
                </a:path>
                <a:path extrusionOk="0" h="1779270" w="4632959">
                  <a:moveTo>
                    <a:pt x="610616" y="519049"/>
                  </a:moveTo>
                  <a:lnTo>
                    <a:pt x="600964" y="519049"/>
                  </a:lnTo>
                  <a:lnTo>
                    <a:pt x="597154" y="524255"/>
                  </a:lnTo>
                  <a:lnTo>
                    <a:pt x="597154" y="536955"/>
                  </a:lnTo>
                  <a:lnTo>
                    <a:pt x="600964" y="542163"/>
                  </a:lnTo>
                  <a:lnTo>
                    <a:pt x="610616" y="542163"/>
                  </a:lnTo>
                  <a:lnTo>
                    <a:pt x="614553" y="536955"/>
                  </a:lnTo>
                  <a:lnTo>
                    <a:pt x="614553" y="524255"/>
                  </a:lnTo>
                  <a:lnTo>
                    <a:pt x="610616" y="519049"/>
                  </a:lnTo>
                  <a:close/>
                </a:path>
                <a:path extrusionOk="0" h="1779270" w="4632959">
                  <a:moveTo>
                    <a:pt x="451739" y="519049"/>
                  </a:moveTo>
                  <a:lnTo>
                    <a:pt x="437388" y="519049"/>
                  </a:lnTo>
                  <a:lnTo>
                    <a:pt x="431419" y="526796"/>
                  </a:lnTo>
                  <a:lnTo>
                    <a:pt x="431419" y="545973"/>
                  </a:lnTo>
                  <a:lnTo>
                    <a:pt x="437388" y="553720"/>
                  </a:lnTo>
                  <a:lnTo>
                    <a:pt x="451739" y="553720"/>
                  </a:lnTo>
                  <a:lnTo>
                    <a:pt x="457581" y="545973"/>
                  </a:lnTo>
                  <a:lnTo>
                    <a:pt x="457581" y="526796"/>
                  </a:lnTo>
                  <a:lnTo>
                    <a:pt x="451739" y="519049"/>
                  </a:lnTo>
                  <a:close/>
                </a:path>
                <a:path extrusionOk="0" h="1779270" w="4632959">
                  <a:moveTo>
                    <a:pt x="4369943" y="513207"/>
                  </a:moveTo>
                  <a:lnTo>
                    <a:pt x="4355465" y="513207"/>
                  </a:lnTo>
                  <a:lnTo>
                    <a:pt x="4349623" y="520953"/>
                  </a:lnTo>
                  <a:lnTo>
                    <a:pt x="4349623" y="540130"/>
                  </a:lnTo>
                  <a:lnTo>
                    <a:pt x="4355465" y="547877"/>
                  </a:lnTo>
                  <a:lnTo>
                    <a:pt x="4369943" y="547877"/>
                  </a:lnTo>
                  <a:lnTo>
                    <a:pt x="4375785" y="540130"/>
                  </a:lnTo>
                  <a:lnTo>
                    <a:pt x="4375785" y="520953"/>
                  </a:lnTo>
                  <a:lnTo>
                    <a:pt x="4369943" y="513207"/>
                  </a:lnTo>
                  <a:close/>
                </a:path>
                <a:path extrusionOk="0" h="1779270" w="4632959">
                  <a:moveTo>
                    <a:pt x="4160774" y="513207"/>
                  </a:moveTo>
                  <a:lnTo>
                    <a:pt x="4146296" y="513207"/>
                  </a:lnTo>
                  <a:lnTo>
                    <a:pt x="4140454" y="520953"/>
                  </a:lnTo>
                  <a:lnTo>
                    <a:pt x="4140454" y="540130"/>
                  </a:lnTo>
                  <a:lnTo>
                    <a:pt x="4146296" y="547877"/>
                  </a:lnTo>
                  <a:lnTo>
                    <a:pt x="4160774" y="547877"/>
                  </a:lnTo>
                  <a:lnTo>
                    <a:pt x="4166616" y="540130"/>
                  </a:lnTo>
                  <a:lnTo>
                    <a:pt x="4166616" y="520953"/>
                  </a:lnTo>
                  <a:lnTo>
                    <a:pt x="4160774" y="513207"/>
                  </a:lnTo>
                  <a:close/>
                </a:path>
                <a:path extrusionOk="0" h="1779270" w="4632959">
                  <a:moveTo>
                    <a:pt x="2918587" y="513207"/>
                  </a:moveTo>
                  <a:lnTo>
                    <a:pt x="2904236" y="513207"/>
                  </a:lnTo>
                  <a:lnTo>
                    <a:pt x="2898267" y="520953"/>
                  </a:lnTo>
                  <a:lnTo>
                    <a:pt x="2898267" y="540130"/>
                  </a:lnTo>
                  <a:lnTo>
                    <a:pt x="2904236" y="547877"/>
                  </a:lnTo>
                  <a:lnTo>
                    <a:pt x="2918587" y="547877"/>
                  </a:lnTo>
                  <a:lnTo>
                    <a:pt x="2924429" y="540130"/>
                  </a:lnTo>
                  <a:lnTo>
                    <a:pt x="2924429" y="520953"/>
                  </a:lnTo>
                  <a:lnTo>
                    <a:pt x="2918587" y="513207"/>
                  </a:lnTo>
                  <a:close/>
                </a:path>
                <a:path extrusionOk="0" h="1779270" w="4632959">
                  <a:moveTo>
                    <a:pt x="1619884" y="513207"/>
                  </a:moveTo>
                  <a:lnTo>
                    <a:pt x="1605407" y="513207"/>
                  </a:lnTo>
                  <a:lnTo>
                    <a:pt x="1599565" y="520953"/>
                  </a:lnTo>
                  <a:lnTo>
                    <a:pt x="1599565" y="540130"/>
                  </a:lnTo>
                  <a:lnTo>
                    <a:pt x="1605407" y="547877"/>
                  </a:lnTo>
                  <a:lnTo>
                    <a:pt x="1619884" y="547877"/>
                  </a:lnTo>
                  <a:lnTo>
                    <a:pt x="1625727" y="540130"/>
                  </a:lnTo>
                  <a:lnTo>
                    <a:pt x="1625727" y="520953"/>
                  </a:lnTo>
                  <a:lnTo>
                    <a:pt x="1619884" y="513207"/>
                  </a:lnTo>
                  <a:close/>
                </a:path>
                <a:path extrusionOk="0" h="1779270" w="4632959">
                  <a:moveTo>
                    <a:pt x="913765" y="513207"/>
                  </a:moveTo>
                  <a:lnTo>
                    <a:pt x="899287" y="513207"/>
                  </a:lnTo>
                  <a:lnTo>
                    <a:pt x="893444" y="520953"/>
                  </a:lnTo>
                  <a:lnTo>
                    <a:pt x="893444" y="540130"/>
                  </a:lnTo>
                  <a:lnTo>
                    <a:pt x="899287" y="547877"/>
                  </a:lnTo>
                  <a:lnTo>
                    <a:pt x="913765" y="547877"/>
                  </a:lnTo>
                  <a:lnTo>
                    <a:pt x="919607" y="540130"/>
                  </a:lnTo>
                  <a:lnTo>
                    <a:pt x="919607" y="520953"/>
                  </a:lnTo>
                  <a:lnTo>
                    <a:pt x="913765" y="513207"/>
                  </a:lnTo>
                  <a:close/>
                </a:path>
                <a:path extrusionOk="0" h="1779270" w="4632959">
                  <a:moveTo>
                    <a:pt x="1754886" y="507491"/>
                  </a:moveTo>
                  <a:lnTo>
                    <a:pt x="1740534" y="507491"/>
                  </a:lnTo>
                  <a:lnTo>
                    <a:pt x="1734693" y="515238"/>
                  </a:lnTo>
                  <a:lnTo>
                    <a:pt x="1734693" y="534415"/>
                  </a:lnTo>
                  <a:lnTo>
                    <a:pt x="1740534" y="542163"/>
                  </a:lnTo>
                  <a:lnTo>
                    <a:pt x="1754886" y="542163"/>
                  </a:lnTo>
                  <a:lnTo>
                    <a:pt x="1760728" y="534415"/>
                  </a:lnTo>
                  <a:lnTo>
                    <a:pt x="1760728" y="515238"/>
                  </a:lnTo>
                  <a:lnTo>
                    <a:pt x="1754886" y="507491"/>
                  </a:lnTo>
                  <a:close/>
                </a:path>
                <a:path extrusionOk="0" h="1779270" w="4632959">
                  <a:moveTo>
                    <a:pt x="4016883" y="501650"/>
                  </a:moveTo>
                  <a:lnTo>
                    <a:pt x="4002532" y="501650"/>
                  </a:lnTo>
                  <a:lnTo>
                    <a:pt x="3996690" y="509397"/>
                  </a:lnTo>
                  <a:lnTo>
                    <a:pt x="3996690" y="528574"/>
                  </a:lnTo>
                  <a:lnTo>
                    <a:pt x="4002532" y="536321"/>
                  </a:lnTo>
                  <a:lnTo>
                    <a:pt x="4016883" y="536321"/>
                  </a:lnTo>
                  <a:lnTo>
                    <a:pt x="4022852" y="528574"/>
                  </a:lnTo>
                  <a:lnTo>
                    <a:pt x="4022852" y="509397"/>
                  </a:lnTo>
                  <a:lnTo>
                    <a:pt x="4016883" y="501650"/>
                  </a:lnTo>
                  <a:close/>
                </a:path>
                <a:path extrusionOk="0" h="1779270" w="4632959">
                  <a:moveTo>
                    <a:pt x="3511423" y="501650"/>
                  </a:moveTo>
                  <a:lnTo>
                    <a:pt x="3496945" y="501650"/>
                  </a:lnTo>
                  <a:lnTo>
                    <a:pt x="3491103" y="509397"/>
                  </a:lnTo>
                  <a:lnTo>
                    <a:pt x="3491103" y="528574"/>
                  </a:lnTo>
                  <a:lnTo>
                    <a:pt x="3496945" y="536321"/>
                  </a:lnTo>
                  <a:lnTo>
                    <a:pt x="3511423" y="536321"/>
                  </a:lnTo>
                  <a:lnTo>
                    <a:pt x="3517265" y="528574"/>
                  </a:lnTo>
                  <a:lnTo>
                    <a:pt x="3517265" y="509397"/>
                  </a:lnTo>
                  <a:lnTo>
                    <a:pt x="3511423" y="501650"/>
                  </a:lnTo>
                  <a:close/>
                </a:path>
                <a:path extrusionOk="0" h="1779270" w="4632959">
                  <a:moveTo>
                    <a:pt x="1105534" y="501650"/>
                  </a:moveTo>
                  <a:lnTo>
                    <a:pt x="1091057" y="501650"/>
                  </a:lnTo>
                  <a:lnTo>
                    <a:pt x="1085215" y="509397"/>
                  </a:lnTo>
                  <a:lnTo>
                    <a:pt x="1085215" y="528574"/>
                  </a:lnTo>
                  <a:lnTo>
                    <a:pt x="1091057" y="536321"/>
                  </a:lnTo>
                  <a:lnTo>
                    <a:pt x="1105534" y="536321"/>
                  </a:lnTo>
                  <a:lnTo>
                    <a:pt x="1111377" y="528574"/>
                  </a:lnTo>
                  <a:lnTo>
                    <a:pt x="1111377" y="509397"/>
                  </a:lnTo>
                  <a:lnTo>
                    <a:pt x="1105534" y="501650"/>
                  </a:lnTo>
                  <a:close/>
                </a:path>
                <a:path extrusionOk="0" h="1779270" w="4632959">
                  <a:moveTo>
                    <a:pt x="4600956" y="495935"/>
                  </a:moveTo>
                  <a:lnTo>
                    <a:pt x="4586478" y="495935"/>
                  </a:lnTo>
                  <a:lnTo>
                    <a:pt x="4580636" y="503682"/>
                  </a:lnTo>
                  <a:lnTo>
                    <a:pt x="4580636" y="522859"/>
                  </a:lnTo>
                  <a:lnTo>
                    <a:pt x="4586478" y="530605"/>
                  </a:lnTo>
                  <a:lnTo>
                    <a:pt x="4600956" y="530605"/>
                  </a:lnTo>
                  <a:lnTo>
                    <a:pt x="4606798" y="522859"/>
                  </a:lnTo>
                  <a:lnTo>
                    <a:pt x="4606798" y="503682"/>
                  </a:lnTo>
                  <a:lnTo>
                    <a:pt x="4600956" y="495935"/>
                  </a:lnTo>
                  <a:close/>
                </a:path>
                <a:path extrusionOk="0" h="1779270" w="4632959">
                  <a:moveTo>
                    <a:pt x="4282821" y="490092"/>
                  </a:moveTo>
                  <a:lnTo>
                    <a:pt x="4268343" y="490092"/>
                  </a:lnTo>
                  <a:lnTo>
                    <a:pt x="4262501" y="497839"/>
                  </a:lnTo>
                  <a:lnTo>
                    <a:pt x="4262501" y="517016"/>
                  </a:lnTo>
                  <a:lnTo>
                    <a:pt x="4268343" y="524763"/>
                  </a:lnTo>
                  <a:lnTo>
                    <a:pt x="4282821" y="524763"/>
                  </a:lnTo>
                  <a:lnTo>
                    <a:pt x="4288663" y="517016"/>
                  </a:lnTo>
                  <a:lnTo>
                    <a:pt x="4288663" y="497839"/>
                  </a:lnTo>
                  <a:lnTo>
                    <a:pt x="4282821" y="490092"/>
                  </a:lnTo>
                  <a:close/>
                </a:path>
                <a:path extrusionOk="0" h="1779270" w="4632959">
                  <a:moveTo>
                    <a:pt x="2360803" y="490092"/>
                  </a:moveTo>
                  <a:lnTo>
                    <a:pt x="2346325" y="490092"/>
                  </a:lnTo>
                  <a:lnTo>
                    <a:pt x="2340483" y="497839"/>
                  </a:lnTo>
                  <a:lnTo>
                    <a:pt x="2340483" y="517016"/>
                  </a:lnTo>
                  <a:lnTo>
                    <a:pt x="2346325" y="524763"/>
                  </a:lnTo>
                  <a:lnTo>
                    <a:pt x="2360803" y="524763"/>
                  </a:lnTo>
                  <a:lnTo>
                    <a:pt x="2366645" y="517016"/>
                  </a:lnTo>
                  <a:lnTo>
                    <a:pt x="2366645" y="497839"/>
                  </a:lnTo>
                  <a:lnTo>
                    <a:pt x="2360803" y="490092"/>
                  </a:lnTo>
                  <a:close/>
                </a:path>
                <a:path extrusionOk="0" h="1779270" w="4632959">
                  <a:moveTo>
                    <a:pt x="1445514" y="490092"/>
                  </a:moveTo>
                  <a:lnTo>
                    <a:pt x="1431036" y="490092"/>
                  </a:lnTo>
                  <a:lnTo>
                    <a:pt x="1425194" y="497839"/>
                  </a:lnTo>
                  <a:lnTo>
                    <a:pt x="1425194" y="517016"/>
                  </a:lnTo>
                  <a:lnTo>
                    <a:pt x="1431036" y="524763"/>
                  </a:lnTo>
                  <a:lnTo>
                    <a:pt x="1445514" y="524763"/>
                  </a:lnTo>
                  <a:lnTo>
                    <a:pt x="1451356" y="517016"/>
                  </a:lnTo>
                  <a:lnTo>
                    <a:pt x="1451356" y="497839"/>
                  </a:lnTo>
                  <a:lnTo>
                    <a:pt x="1445514" y="490092"/>
                  </a:lnTo>
                  <a:close/>
                </a:path>
                <a:path extrusionOk="0" h="1779270" w="4632959">
                  <a:moveTo>
                    <a:pt x="3663950" y="484377"/>
                  </a:moveTo>
                  <a:lnTo>
                    <a:pt x="3649472" y="484377"/>
                  </a:lnTo>
                  <a:lnTo>
                    <a:pt x="3643629" y="492125"/>
                  </a:lnTo>
                  <a:lnTo>
                    <a:pt x="3643629" y="511301"/>
                  </a:lnTo>
                  <a:lnTo>
                    <a:pt x="3649472" y="519049"/>
                  </a:lnTo>
                  <a:lnTo>
                    <a:pt x="3663950" y="519049"/>
                  </a:lnTo>
                  <a:lnTo>
                    <a:pt x="3669792" y="511301"/>
                  </a:lnTo>
                  <a:lnTo>
                    <a:pt x="3669792" y="492125"/>
                  </a:lnTo>
                  <a:lnTo>
                    <a:pt x="3663950" y="484377"/>
                  </a:lnTo>
                  <a:close/>
                </a:path>
                <a:path extrusionOk="0" h="1779270" w="4632959">
                  <a:moveTo>
                    <a:pt x="3581146" y="484377"/>
                  </a:moveTo>
                  <a:lnTo>
                    <a:pt x="3566668" y="484377"/>
                  </a:lnTo>
                  <a:lnTo>
                    <a:pt x="3560826" y="492125"/>
                  </a:lnTo>
                  <a:lnTo>
                    <a:pt x="3560826" y="511301"/>
                  </a:lnTo>
                  <a:lnTo>
                    <a:pt x="3566668" y="519049"/>
                  </a:lnTo>
                  <a:lnTo>
                    <a:pt x="3581146" y="519049"/>
                  </a:lnTo>
                  <a:lnTo>
                    <a:pt x="3586988" y="511301"/>
                  </a:lnTo>
                  <a:lnTo>
                    <a:pt x="3586988" y="492125"/>
                  </a:lnTo>
                  <a:lnTo>
                    <a:pt x="3581146" y="484377"/>
                  </a:lnTo>
                  <a:close/>
                </a:path>
                <a:path extrusionOk="0" h="1779270" w="4632959">
                  <a:moveTo>
                    <a:pt x="3938524" y="478536"/>
                  </a:moveTo>
                  <a:lnTo>
                    <a:pt x="3924046" y="478536"/>
                  </a:lnTo>
                  <a:lnTo>
                    <a:pt x="3918204" y="486283"/>
                  </a:lnTo>
                  <a:lnTo>
                    <a:pt x="3918204" y="505460"/>
                  </a:lnTo>
                  <a:lnTo>
                    <a:pt x="3924046" y="513207"/>
                  </a:lnTo>
                  <a:lnTo>
                    <a:pt x="3938524" y="513207"/>
                  </a:lnTo>
                  <a:lnTo>
                    <a:pt x="3944366" y="505460"/>
                  </a:lnTo>
                  <a:lnTo>
                    <a:pt x="3944366" y="486283"/>
                  </a:lnTo>
                  <a:lnTo>
                    <a:pt x="3938524" y="478536"/>
                  </a:lnTo>
                  <a:close/>
                </a:path>
                <a:path extrusionOk="0" h="1779270" w="4632959">
                  <a:moveTo>
                    <a:pt x="2626614" y="478536"/>
                  </a:moveTo>
                  <a:lnTo>
                    <a:pt x="2612136" y="478536"/>
                  </a:lnTo>
                  <a:lnTo>
                    <a:pt x="2606294" y="486283"/>
                  </a:lnTo>
                  <a:lnTo>
                    <a:pt x="2606294" y="505460"/>
                  </a:lnTo>
                  <a:lnTo>
                    <a:pt x="2612136" y="513207"/>
                  </a:lnTo>
                  <a:lnTo>
                    <a:pt x="2626614" y="513207"/>
                  </a:lnTo>
                  <a:lnTo>
                    <a:pt x="2632456" y="505460"/>
                  </a:lnTo>
                  <a:lnTo>
                    <a:pt x="2632456" y="486283"/>
                  </a:lnTo>
                  <a:lnTo>
                    <a:pt x="2626614" y="478536"/>
                  </a:lnTo>
                  <a:close/>
                </a:path>
                <a:path extrusionOk="0" h="1779270" w="4632959">
                  <a:moveTo>
                    <a:pt x="708914" y="478536"/>
                  </a:moveTo>
                  <a:lnTo>
                    <a:pt x="694436" y="478536"/>
                  </a:lnTo>
                  <a:lnTo>
                    <a:pt x="688594" y="486283"/>
                  </a:lnTo>
                  <a:lnTo>
                    <a:pt x="688594" y="505460"/>
                  </a:lnTo>
                  <a:lnTo>
                    <a:pt x="694436" y="513207"/>
                  </a:lnTo>
                  <a:lnTo>
                    <a:pt x="708914" y="513207"/>
                  </a:lnTo>
                  <a:lnTo>
                    <a:pt x="714756" y="505460"/>
                  </a:lnTo>
                  <a:lnTo>
                    <a:pt x="714756" y="486283"/>
                  </a:lnTo>
                  <a:lnTo>
                    <a:pt x="708914" y="478536"/>
                  </a:lnTo>
                  <a:close/>
                </a:path>
                <a:path extrusionOk="0" h="1779270" w="4632959">
                  <a:moveTo>
                    <a:pt x="334137" y="478536"/>
                  </a:moveTo>
                  <a:lnTo>
                    <a:pt x="319659" y="478536"/>
                  </a:lnTo>
                  <a:lnTo>
                    <a:pt x="313817" y="486283"/>
                  </a:lnTo>
                  <a:lnTo>
                    <a:pt x="313817" y="505460"/>
                  </a:lnTo>
                  <a:lnTo>
                    <a:pt x="319659" y="513207"/>
                  </a:lnTo>
                  <a:lnTo>
                    <a:pt x="334137" y="513207"/>
                  </a:lnTo>
                  <a:lnTo>
                    <a:pt x="339979" y="505460"/>
                  </a:lnTo>
                  <a:lnTo>
                    <a:pt x="339979" y="486283"/>
                  </a:lnTo>
                  <a:lnTo>
                    <a:pt x="334137" y="478536"/>
                  </a:lnTo>
                  <a:close/>
                </a:path>
                <a:path extrusionOk="0" h="1779270" w="4632959">
                  <a:moveTo>
                    <a:pt x="3367531" y="466978"/>
                  </a:moveTo>
                  <a:lnTo>
                    <a:pt x="3353054" y="466978"/>
                  </a:lnTo>
                  <a:lnTo>
                    <a:pt x="3347212" y="474725"/>
                  </a:lnTo>
                  <a:lnTo>
                    <a:pt x="3347212" y="493902"/>
                  </a:lnTo>
                  <a:lnTo>
                    <a:pt x="3353054" y="501650"/>
                  </a:lnTo>
                  <a:lnTo>
                    <a:pt x="3367531" y="501650"/>
                  </a:lnTo>
                  <a:lnTo>
                    <a:pt x="3373374" y="493902"/>
                  </a:lnTo>
                  <a:lnTo>
                    <a:pt x="3373374" y="474725"/>
                  </a:lnTo>
                  <a:lnTo>
                    <a:pt x="3367531" y="466978"/>
                  </a:lnTo>
                  <a:close/>
                </a:path>
                <a:path extrusionOk="0" h="1779270" w="4632959">
                  <a:moveTo>
                    <a:pt x="3184525" y="466978"/>
                  </a:moveTo>
                  <a:lnTo>
                    <a:pt x="3170047" y="466978"/>
                  </a:lnTo>
                  <a:lnTo>
                    <a:pt x="3164205" y="474725"/>
                  </a:lnTo>
                  <a:lnTo>
                    <a:pt x="3164205" y="493902"/>
                  </a:lnTo>
                  <a:lnTo>
                    <a:pt x="3170047" y="501650"/>
                  </a:lnTo>
                  <a:lnTo>
                    <a:pt x="3184525" y="501650"/>
                  </a:lnTo>
                  <a:lnTo>
                    <a:pt x="3190367" y="493902"/>
                  </a:lnTo>
                  <a:lnTo>
                    <a:pt x="3190367" y="474725"/>
                  </a:lnTo>
                  <a:lnTo>
                    <a:pt x="3184525" y="466978"/>
                  </a:lnTo>
                  <a:close/>
                </a:path>
                <a:path extrusionOk="0" h="1779270" w="4632959">
                  <a:moveTo>
                    <a:pt x="3751072" y="461263"/>
                  </a:moveTo>
                  <a:lnTo>
                    <a:pt x="3736594" y="461263"/>
                  </a:lnTo>
                  <a:lnTo>
                    <a:pt x="3730752" y="469011"/>
                  </a:lnTo>
                  <a:lnTo>
                    <a:pt x="3730752" y="488188"/>
                  </a:lnTo>
                  <a:lnTo>
                    <a:pt x="3736594" y="495935"/>
                  </a:lnTo>
                  <a:lnTo>
                    <a:pt x="3751072" y="495935"/>
                  </a:lnTo>
                  <a:lnTo>
                    <a:pt x="3756914" y="488188"/>
                  </a:lnTo>
                  <a:lnTo>
                    <a:pt x="3756914" y="469011"/>
                  </a:lnTo>
                  <a:lnTo>
                    <a:pt x="3751072" y="461263"/>
                  </a:lnTo>
                  <a:close/>
                </a:path>
                <a:path extrusionOk="0" h="1779270" w="4632959">
                  <a:moveTo>
                    <a:pt x="3084195" y="461263"/>
                  </a:moveTo>
                  <a:lnTo>
                    <a:pt x="3069844" y="461263"/>
                  </a:lnTo>
                  <a:lnTo>
                    <a:pt x="3064002" y="469011"/>
                  </a:lnTo>
                  <a:lnTo>
                    <a:pt x="3064002" y="488188"/>
                  </a:lnTo>
                  <a:lnTo>
                    <a:pt x="3069844" y="495935"/>
                  </a:lnTo>
                  <a:lnTo>
                    <a:pt x="3084195" y="495935"/>
                  </a:lnTo>
                  <a:lnTo>
                    <a:pt x="3090037" y="488188"/>
                  </a:lnTo>
                  <a:lnTo>
                    <a:pt x="3090037" y="469011"/>
                  </a:lnTo>
                  <a:lnTo>
                    <a:pt x="3084195" y="461263"/>
                  </a:lnTo>
                  <a:close/>
                </a:path>
                <a:path extrusionOk="0" h="1779270" w="4632959">
                  <a:moveTo>
                    <a:pt x="2779141" y="461263"/>
                  </a:moveTo>
                  <a:lnTo>
                    <a:pt x="2764663" y="461263"/>
                  </a:lnTo>
                  <a:lnTo>
                    <a:pt x="2758821" y="469011"/>
                  </a:lnTo>
                  <a:lnTo>
                    <a:pt x="2758821" y="488188"/>
                  </a:lnTo>
                  <a:lnTo>
                    <a:pt x="2764663" y="495935"/>
                  </a:lnTo>
                  <a:lnTo>
                    <a:pt x="2779141" y="495935"/>
                  </a:lnTo>
                  <a:lnTo>
                    <a:pt x="2784983" y="488188"/>
                  </a:lnTo>
                  <a:lnTo>
                    <a:pt x="2784983" y="469011"/>
                  </a:lnTo>
                  <a:lnTo>
                    <a:pt x="2779141" y="461263"/>
                  </a:lnTo>
                  <a:close/>
                </a:path>
                <a:path extrusionOk="0" h="1779270" w="4632959">
                  <a:moveTo>
                    <a:pt x="2447925" y="461263"/>
                  </a:moveTo>
                  <a:lnTo>
                    <a:pt x="2433447" y="461263"/>
                  </a:lnTo>
                  <a:lnTo>
                    <a:pt x="2427605" y="469011"/>
                  </a:lnTo>
                  <a:lnTo>
                    <a:pt x="2427605" y="488188"/>
                  </a:lnTo>
                  <a:lnTo>
                    <a:pt x="2433447" y="495935"/>
                  </a:lnTo>
                  <a:lnTo>
                    <a:pt x="2447925" y="495935"/>
                  </a:lnTo>
                  <a:lnTo>
                    <a:pt x="2453767" y="488188"/>
                  </a:lnTo>
                  <a:lnTo>
                    <a:pt x="2453767" y="469011"/>
                  </a:lnTo>
                  <a:lnTo>
                    <a:pt x="2447925" y="461263"/>
                  </a:lnTo>
                  <a:close/>
                </a:path>
                <a:path extrusionOk="0" h="1779270" w="4632959">
                  <a:moveTo>
                    <a:pt x="800481" y="461263"/>
                  </a:moveTo>
                  <a:lnTo>
                    <a:pt x="786003" y="461263"/>
                  </a:lnTo>
                  <a:lnTo>
                    <a:pt x="780161" y="469011"/>
                  </a:lnTo>
                  <a:lnTo>
                    <a:pt x="780161" y="488188"/>
                  </a:lnTo>
                  <a:lnTo>
                    <a:pt x="786003" y="495935"/>
                  </a:lnTo>
                  <a:lnTo>
                    <a:pt x="800481" y="495935"/>
                  </a:lnTo>
                  <a:lnTo>
                    <a:pt x="806322" y="488188"/>
                  </a:lnTo>
                  <a:lnTo>
                    <a:pt x="806322" y="469011"/>
                  </a:lnTo>
                  <a:lnTo>
                    <a:pt x="800481" y="461263"/>
                  </a:lnTo>
                  <a:close/>
                </a:path>
                <a:path extrusionOk="0" h="1779270" w="4632959">
                  <a:moveTo>
                    <a:pt x="3851275" y="455422"/>
                  </a:moveTo>
                  <a:lnTo>
                    <a:pt x="3836924" y="455422"/>
                  </a:lnTo>
                  <a:lnTo>
                    <a:pt x="3831081" y="463169"/>
                  </a:lnTo>
                  <a:lnTo>
                    <a:pt x="3831081" y="482346"/>
                  </a:lnTo>
                  <a:lnTo>
                    <a:pt x="3836924" y="490092"/>
                  </a:lnTo>
                  <a:lnTo>
                    <a:pt x="3851275" y="490092"/>
                  </a:lnTo>
                  <a:lnTo>
                    <a:pt x="3857117" y="482346"/>
                  </a:lnTo>
                  <a:lnTo>
                    <a:pt x="3857117" y="463169"/>
                  </a:lnTo>
                  <a:lnTo>
                    <a:pt x="3851275" y="455422"/>
                  </a:lnTo>
                  <a:close/>
                </a:path>
                <a:path extrusionOk="0" h="1779270" w="4632959">
                  <a:moveTo>
                    <a:pt x="3275965" y="455422"/>
                  </a:moveTo>
                  <a:lnTo>
                    <a:pt x="3261614" y="455422"/>
                  </a:lnTo>
                  <a:lnTo>
                    <a:pt x="3255772" y="463169"/>
                  </a:lnTo>
                  <a:lnTo>
                    <a:pt x="3255772" y="482346"/>
                  </a:lnTo>
                  <a:lnTo>
                    <a:pt x="3261614" y="490092"/>
                  </a:lnTo>
                  <a:lnTo>
                    <a:pt x="3275965" y="490092"/>
                  </a:lnTo>
                  <a:lnTo>
                    <a:pt x="3281806" y="482346"/>
                  </a:lnTo>
                  <a:lnTo>
                    <a:pt x="3281806" y="463169"/>
                  </a:lnTo>
                  <a:lnTo>
                    <a:pt x="3275965" y="455422"/>
                  </a:lnTo>
                  <a:close/>
                </a:path>
                <a:path extrusionOk="0" h="1779270" w="4632959">
                  <a:moveTo>
                    <a:pt x="2992755" y="455422"/>
                  </a:moveTo>
                  <a:lnTo>
                    <a:pt x="2978277" y="455422"/>
                  </a:lnTo>
                  <a:lnTo>
                    <a:pt x="2972435" y="463169"/>
                  </a:lnTo>
                  <a:lnTo>
                    <a:pt x="2972435" y="482346"/>
                  </a:lnTo>
                  <a:lnTo>
                    <a:pt x="2978277" y="490092"/>
                  </a:lnTo>
                  <a:lnTo>
                    <a:pt x="2992755" y="490092"/>
                  </a:lnTo>
                  <a:lnTo>
                    <a:pt x="2998597" y="482346"/>
                  </a:lnTo>
                  <a:lnTo>
                    <a:pt x="2998597" y="463169"/>
                  </a:lnTo>
                  <a:lnTo>
                    <a:pt x="2992755" y="455422"/>
                  </a:lnTo>
                  <a:close/>
                </a:path>
                <a:path extrusionOk="0" h="1779270" w="4632959">
                  <a:moveTo>
                    <a:pt x="1672082" y="455422"/>
                  </a:moveTo>
                  <a:lnTo>
                    <a:pt x="1657731" y="455422"/>
                  </a:lnTo>
                  <a:lnTo>
                    <a:pt x="1651889" y="463169"/>
                  </a:lnTo>
                  <a:lnTo>
                    <a:pt x="1651889" y="482346"/>
                  </a:lnTo>
                  <a:lnTo>
                    <a:pt x="1657731" y="490092"/>
                  </a:lnTo>
                  <a:lnTo>
                    <a:pt x="1672082" y="490092"/>
                  </a:lnTo>
                  <a:lnTo>
                    <a:pt x="1677924" y="482346"/>
                  </a:lnTo>
                  <a:lnTo>
                    <a:pt x="1677924" y="463169"/>
                  </a:lnTo>
                  <a:lnTo>
                    <a:pt x="1672082" y="455422"/>
                  </a:lnTo>
                  <a:close/>
                </a:path>
                <a:path extrusionOk="0" h="1779270" w="4632959">
                  <a:moveTo>
                    <a:pt x="1340866" y="455422"/>
                  </a:moveTo>
                  <a:lnTo>
                    <a:pt x="1326388" y="455422"/>
                  </a:lnTo>
                  <a:lnTo>
                    <a:pt x="1320545" y="463169"/>
                  </a:lnTo>
                  <a:lnTo>
                    <a:pt x="1320545" y="482346"/>
                  </a:lnTo>
                  <a:lnTo>
                    <a:pt x="1326388" y="490092"/>
                  </a:lnTo>
                  <a:lnTo>
                    <a:pt x="1340866" y="490092"/>
                  </a:lnTo>
                  <a:lnTo>
                    <a:pt x="1346708" y="482346"/>
                  </a:lnTo>
                  <a:lnTo>
                    <a:pt x="1346708" y="463169"/>
                  </a:lnTo>
                  <a:lnTo>
                    <a:pt x="1340866" y="455422"/>
                  </a:lnTo>
                  <a:close/>
                </a:path>
                <a:path extrusionOk="0" h="1779270" w="4632959">
                  <a:moveTo>
                    <a:pt x="2103628" y="449707"/>
                  </a:moveTo>
                  <a:lnTo>
                    <a:pt x="2089150" y="449707"/>
                  </a:lnTo>
                  <a:lnTo>
                    <a:pt x="2083308" y="457453"/>
                  </a:lnTo>
                  <a:lnTo>
                    <a:pt x="2083308" y="476630"/>
                  </a:lnTo>
                  <a:lnTo>
                    <a:pt x="2089150" y="484377"/>
                  </a:lnTo>
                  <a:lnTo>
                    <a:pt x="2103628" y="484377"/>
                  </a:lnTo>
                  <a:lnTo>
                    <a:pt x="2109470" y="476630"/>
                  </a:lnTo>
                  <a:lnTo>
                    <a:pt x="2109470" y="457453"/>
                  </a:lnTo>
                  <a:lnTo>
                    <a:pt x="2103628" y="449707"/>
                  </a:lnTo>
                  <a:close/>
                </a:path>
                <a:path extrusionOk="0" h="1779270" w="4632959">
                  <a:moveTo>
                    <a:pt x="1536954" y="449707"/>
                  </a:moveTo>
                  <a:lnTo>
                    <a:pt x="1522603" y="449707"/>
                  </a:lnTo>
                  <a:lnTo>
                    <a:pt x="1516761" y="457453"/>
                  </a:lnTo>
                  <a:lnTo>
                    <a:pt x="1516761" y="476630"/>
                  </a:lnTo>
                  <a:lnTo>
                    <a:pt x="1522603" y="484377"/>
                  </a:lnTo>
                  <a:lnTo>
                    <a:pt x="1536954" y="484377"/>
                  </a:lnTo>
                  <a:lnTo>
                    <a:pt x="1542922" y="476630"/>
                  </a:lnTo>
                  <a:lnTo>
                    <a:pt x="1542922" y="457453"/>
                  </a:lnTo>
                  <a:lnTo>
                    <a:pt x="1536954" y="449707"/>
                  </a:lnTo>
                  <a:close/>
                </a:path>
                <a:path extrusionOk="0" h="1779270" w="4632959">
                  <a:moveTo>
                    <a:pt x="1179576" y="449707"/>
                  </a:moveTo>
                  <a:lnTo>
                    <a:pt x="1165225" y="449707"/>
                  </a:lnTo>
                  <a:lnTo>
                    <a:pt x="1159383" y="457453"/>
                  </a:lnTo>
                  <a:lnTo>
                    <a:pt x="1159383" y="476630"/>
                  </a:lnTo>
                  <a:lnTo>
                    <a:pt x="1165225" y="484377"/>
                  </a:lnTo>
                  <a:lnTo>
                    <a:pt x="1179576" y="484377"/>
                  </a:lnTo>
                  <a:lnTo>
                    <a:pt x="1185418" y="476630"/>
                  </a:lnTo>
                  <a:lnTo>
                    <a:pt x="1185418" y="457453"/>
                  </a:lnTo>
                  <a:lnTo>
                    <a:pt x="1179576" y="449707"/>
                  </a:lnTo>
                  <a:close/>
                </a:path>
                <a:path extrusionOk="0" h="1779270" w="4632959">
                  <a:moveTo>
                    <a:pt x="246887" y="449707"/>
                  </a:moveTo>
                  <a:lnTo>
                    <a:pt x="232537" y="449707"/>
                  </a:lnTo>
                  <a:lnTo>
                    <a:pt x="226694" y="457453"/>
                  </a:lnTo>
                  <a:lnTo>
                    <a:pt x="226694" y="476630"/>
                  </a:lnTo>
                  <a:lnTo>
                    <a:pt x="232537" y="484377"/>
                  </a:lnTo>
                  <a:lnTo>
                    <a:pt x="246887" y="484377"/>
                  </a:lnTo>
                  <a:lnTo>
                    <a:pt x="252730" y="476630"/>
                  </a:lnTo>
                  <a:lnTo>
                    <a:pt x="252730" y="457453"/>
                  </a:lnTo>
                  <a:lnTo>
                    <a:pt x="246887" y="449707"/>
                  </a:lnTo>
                  <a:close/>
                </a:path>
                <a:path extrusionOk="0" h="1779270" w="4632959">
                  <a:moveTo>
                    <a:pt x="2861945" y="443864"/>
                  </a:moveTo>
                  <a:lnTo>
                    <a:pt x="2847467" y="443864"/>
                  </a:lnTo>
                  <a:lnTo>
                    <a:pt x="2841625" y="451612"/>
                  </a:lnTo>
                  <a:lnTo>
                    <a:pt x="2841625" y="470788"/>
                  </a:lnTo>
                  <a:lnTo>
                    <a:pt x="2847467" y="478536"/>
                  </a:lnTo>
                  <a:lnTo>
                    <a:pt x="2861945" y="478536"/>
                  </a:lnTo>
                  <a:lnTo>
                    <a:pt x="2867787" y="470788"/>
                  </a:lnTo>
                  <a:lnTo>
                    <a:pt x="2867787" y="451612"/>
                  </a:lnTo>
                  <a:lnTo>
                    <a:pt x="2861945" y="443864"/>
                  </a:lnTo>
                  <a:close/>
                </a:path>
                <a:path extrusionOk="0" h="1779270" w="4632959">
                  <a:moveTo>
                    <a:pt x="4522470" y="438150"/>
                  </a:moveTo>
                  <a:lnTo>
                    <a:pt x="4508119" y="438150"/>
                  </a:lnTo>
                  <a:lnTo>
                    <a:pt x="4502150" y="445897"/>
                  </a:lnTo>
                  <a:lnTo>
                    <a:pt x="4502150" y="465074"/>
                  </a:lnTo>
                  <a:lnTo>
                    <a:pt x="4508119" y="472821"/>
                  </a:lnTo>
                  <a:lnTo>
                    <a:pt x="4522470" y="472821"/>
                  </a:lnTo>
                  <a:lnTo>
                    <a:pt x="4528312" y="465074"/>
                  </a:lnTo>
                  <a:lnTo>
                    <a:pt x="4528312" y="445897"/>
                  </a:lnTo>
                  <a:lnTo>
                    <a:pt x="4522470" y="438150"/>
                  </a:lnTo>
                  <a:close/>
                </a:path>
                <a:path extrusionOk="0" h="1779270" w="4632959">
                  <a:moveTo>
                    <a:pt x="4439666" y="438150"/>
                  </a:moveTo>
                  <a:lnTo>
                    <a:pt x="4425315" y="438150"/>
                  </a:lnTo>
                  <a:lnTo>
                    <a:pt x="4419346" y="445897"/>
                  </a:lnTo>
                  <a:lnTo>
                    <a:pt x="4419346" y="465074"/>
                  </a:lnTo>
                  <a:lnTo>
                    <a:pt x="4425315" y="472821"/>
                  </a:lnTo>
                  <a:lnTo>
                    <a:pt x="4439666" y="472821"/>
                  </a:lnTo>
                  <a:lnTo>
                    <a:pt x="4445508" y="465074"/>
                  </a:lnTo>
                  <a:lnTo>
                    <a:pt x="4445508" y="445897"/>
                  </a:lnTo>
                  <a:lnTo>
                    <a:pt x="4439666" y="438150"/>
                  </a:lnTo>
                  <a:close/>
                </a:path>
                <a:path extrusionOk="0" h="1779270" w="4632959">
                  <a:moveTo>
                    <a:pt x="2543810" y="438150"/>
                  </a:moveTo>
                  <a:lnTo>
                    <a:pt x="2529332" y="438150"/>
                  </a:lnTo>
                  <a:lnTo>
                    <a:pt x="2523490" y="445897"/>
                  </a:lnTo>
                  <a:lnTo>
                    <a:pt x="2523490" y="465074"/>
                  </a:lnTo>
                  <a:lnTo>
                    <a:pt x="2529332" y="472821"/>
                  </a:lnTo>
                  <a:lnTo>
                    <a:pt x="2543810" y="472821"/>
                  </a:lnTo>
                  <a:lnTo>
                    <a:pt x="2549652" y="465074"/>
                  </a:lnTo>
                  <a:lnTo>
                    <a:pt x="2549652" y="445897"/>
                  </a:lnTo>
                  <a:lnTo>
                    <a:pt x="2543810" y="438150"/>
                  </a:lnTo>
                  <a:close/>
                </a:path>
                <a:path extrusionOk="0" h="1779270" w="4632959">
                  <a:moveTo>
                    <a:pt x="974725" y="438150"/>
                  </a:moveTo>
                  <a:lnTo>
                    <a:pt x="960374" y="438150"/>
                  </a:lnTo>
                  <a:lnTo>
                    <a:pt x="954532" y="445897"/>
                  </a:lnTo>
                  <a:lnTo>
                    <a:pt x="954532" y="465074"/>
                  </a:lnTo>
                  <a:lnTo>
                    <a:pt x="960374" y="472821"/>
                  </a:lnTo>
                  <a:lnTo>
                    <a:pt x="974725" y="472821"/>
                  </a:lnTo>
                  <a:lnTo>
                    <a:pt x="980694" y="465074"/>
                  </a:lnTo>
                  <a:lnTo>
                    <a:pt x="980694" y="445897"/>
                  </a:lnTo>
                  <a:lnTo>
                    <a:pt x="974725" y="438150"/>
                  </a:lnTo>
                  <a:close/>
                </a:path>
                <a:path extrusionOk="0" h="1779270" w="4632959">
                  <a:moveTo>
                    <a:pt x="1985899" y="432308"/>
                  </a:moveTo>
                  <a:lnTo>
                    <a:pt x="1971547" y="432308"/>
                  </a:lnTo>
                  <a:lnTo>
                    <a:pt x="1965579" y="440054"/>
                  </a:lnTo>
                  <a:lnTo>
                    <a:pt x="1965579" y="459232"/>
                  </a:lnTo>
                  <a:lnTo>
                    <a:pt x="1971547" y="466978"/>
                  </a:lnTo>
                  <a:lnTo>
                    <a:pt x="1985899" y="466978"/>
                  </a:lnTo>
                  <a:lnTo>
                    <a:pt x="1991741" y="459232"/>
                  </a:lnTo>
                  <a:lnTo>
                    <a:pt x="1991741" y="440054"/>
                  </a:lnTo>
                  <a:lnTo>
                    <a:pt x="1985899" y="432308"/>
                  </a:lnTo>
                  <a:close/>
                </a:path>
                <a:path extrusionOk="0" h="1779270" w="4632959">
                  <a:moveTo>
                    <a:pt x="1898777" y="432308"/>
                  </a:moveTo>
                  <a:lnTo>
                    <a:pt x="1884299" y="432308"/>
                  </a:lnTo>
                  <a:lnTo>
                    <a:pt x="1878457" y="440054"/>
                  </a:lnTo>
                  <a:lnTo>
                    <a:pt x="1878457" y="459232"/>
                  </a:lnTo>
                  <a:lnTo>
                    <a:pt x="1884299" y="466978"/>
                  </a:lnTo>
                  <a:lnTo>
                    <a:pt x="1898777" y="466978"/>
                  </a:lnTo>
                  <a:lnTo>
                    <a:pt x="1904619" y="459232"/>
                  </a:lnTo>
                  <a:lnTo>
                    <a:pt x="1904619" y="440054"/>
                  </a:lnTo>
                  <a:lnTo>
                    <a:pt x="1898777" y="432308"/>
                  </a:lnTo>
                  <a:close/>
                </a:path>
                <a:path extrusionOk="0" h="1779270" w="4632959">
                  <a:moveTo>
                    <a:pt x="4213098" y="426592"/>
                  </a:moveTo>
                  <a:lnTo>
                    <a:pt x="4198620" y="426592"/>
                  </a:lnTo>
                  <a:lnTo>
                    <a:pt x="4192778" y="434339"/>
                  </a:lnTo>
                  <a:lnTo>
                    <a:pt x="4192778" y="453516"/>
                  </a:lnTo>
                  <a:lnTo>
                    <a:pt x="4198620" y="461263"/>
                  </a:lnTo>
                  <a:lnTo>
                    <a:pt x="4213098" y="461263"/>
                  </a:lnTo>
                  <a:lnTo>
                    <a:pt x="4218940" y="453516"/>
                  </a:lnTo>
                  <a:lnTo>
                    <a:pt x="4218940" y="434339"/>
                  </a:lnTo>
                  <a:lnTo>
                    <a:pt x="4213098" y="426592"/>
                  </a:lnTo>
                  <a:close/>
                </a:path>
                <a:path extrusionOk="0" h="1779270" w="4632959">
                  <a:moveTo>
                    <a:pt x="4108450" y="426592"/>
                  </a:moveTo>
                  <a:lnTo>
                    <a:pt x="4093972" y="426592"/>
                  </a:lnTo>
                  <a:lnTo>
                    <a:pt x="4088130" y="434339"/>
                  </a:lnTo>
                  <a:lnTo>
                    <a:pt x="4088130" y="453516"/>
                  </a:lnTo>
                  <a:lnTo>
                    <a:pt x="4093972" y="461263"/>
                  </a:lnTo>
                  <a:lnTo>
                    <a:pt x="4108450" y="461263"/>
                  </a:lnTo>
                  <a:lnTo>
                    <a:pt x="4114292" y="453516"/>
                  </a:lnTo>
                  <a:lnTo>
                    <a:pt x="4114292" y="434339"/>
                  </a:lnTo>
                  <a:lnTo>
                    <a:pt x="4108450" y="426592"/>
                  </a:lnTo>
                  <a:close/>
                </a:path>
                <a:path extrusionOk="0" h="1779270" w="4632959">
                  <a:moveTo>
                    <a:pt x="76962" y="420750"/>
                  </a:moveTo>
                  <a:lnTo>
                    <a:pt x="62484" y="420750"/>
                  </a:lnTo>
                  <a:lnTo>
                    <a:pt x="56642" y="428498"/>
                  </a:lnTo>
                  <a:lnTo>
                    <a:pt x="56642" y="447675"/>
                  </a:lnTo>
                  <a:lnTo>
                    <a:pt x="62484" y="455422"/>
                  </a:lnTo>
                  <a:lnTo>
                    <a:pt x="76962" y="455422"/>
                  </a:lnTo>
                  <a:lnTo>
                    <a:pt x="82804" y="447675"/>
                  </a:lnTo>
                  <a:lnTo>
                    <a:pt x="82804" y="428498"/>
                  </a:lnTo>
                  <a:lnTo>
                    <a:pt x="76962" y="420750"/>
                  </a:lnTo>
                  <a:close/>
                </a:path>
                <a:path extrusionOk="0" h="1779270" w="4632959">
                  <a:moveTo>
                    <a:pt x="2225675" y="415036"/>
                  </a:moveTo>
                  <a:lnTo>
                    <a:pt x="2211197" y="415036"/>
                  </a:lnTo>
                  <a:lnTo>
                    <a:pt x="2205355" y="422783"/>
                  </a:lnTo>
                  <a:lnTo>
                    <a:pt x="2205355" y="441960"/>
                  </a:lnTo>
                  <a:lnTo>
                    <a:pt x="2211197" y="449707"/>
                  </a:lnTo>
                  <a:lnTo>
                    <a:pt x="2225675" y="449707"/>
                  </a:lnTo>
                  <a:lnTo>
                    <a:pt x="2231517" y="441960"/>
                  </a:lnTo>
                  <a:lnTo>
                    <a:pt x="2231517" y="422783"/>
                  </a:lnTo>
                  <a:lnTo>
                    <a:pt x="2225675" y="415036"/>
                  </a:lnTo>
                  <a:close/>
                </a:path>
                <a:path extrusionOk="0" h="1779270" w="4632959">
                  <a:moveTo>
                    <a:pt x="1815972" y="415036"/>
                  </a:moveTo>
                  <a:lnTo>
                    <a:pt x="1801495" y="415036"/>
                  </a:lnTo>
                  <a:lnTo>
                    <a:pt x="1795653" y="422783"/>
                  </a:lnTo>
                  <a:lnTo>
                    <a:pt x="1795653" y="441960"/>
                  </a:lnTo>
                  <a:lnTo>
                    <a:pt x="1801495" y="449707"/>
                  </a:lnTo>
                  <a:lnTo>
                    <a:pt x="1815972" y="449707"/>
                  </a:lnTo>
                  <a:lnTo>
                    <a:pt x="1821815" y="441960"/>
                  </a:lnTo>
                  <a:lnTo>
                    <a:pt x="1821815" y="422783"/>
                  </a:lnTo>
                  <a:lnTo>
                    <a:pt x="1815972" y="415036"/>
                  </a:lnTo>
                  <a:close/>
                </a:path>
                <a:path extrusionOk="0" h="1779270" w="4632959">
                  <a:moveTo>
                    <a:pt x="164084" y="415036"/>
                  </a:moveTo>
                  <a:lnTo>
                    <a:pt x="149733" y="415036"/>
                  </a:lnTo>
                  <a:lnTo>
                    <a:pt x="143764" y="422783"/>
                  </a:lnTo>
                  <a:lnTo>
                    <a:pt x="143764" y="441960"/>
                  </a:lnTo>
                  <a:lnTo>
                    <a:pt x="149733" y="449707"/>
                  </a:lnTo>
                  <a:lnTo>
                    <a:pt x="164084" y="449707"/>
                  </a:lnTo>
                  <a:lnTo>
                    <a:pt x="169925" y="441960"/>
                  </a:lnTo>
                  <a:lnTo>
                    <a:pt x="169925" y="422783"/>
                  </a:lnTo>
                  <a:lnTo>
                    <a:pt x="164084" y="415036"/>
                  </a:lnTo>
                  <a:close/>
                </a:path>
                <a:path extrusionOk="0" h="1779270" w="4632959">
                  <a:moveTo>
                    <a:pt x="3459099" y="409194"/>
                  </a:moveTo>
                  <a:lnTo>
                    <a:pt x="3444621" y="409194"/>
                  </a:lnTo>
                  <a:lnTo>
                    <a:pt x="3438779" y="416940"/>
                  </a:lnTo>
                  <a:lnTo>
                    <a:pt x="3438779" y="436117"/>
                  </a:lnTo>
                  <a:lnTo>
                    <a:pt x="3444621" y="443864"/>
                  </a:lnTo>
                  <a:lnTo>
                    <a:pt x="3459099" y="443864"/>
                  </a:lnTo>
                  <a:lnTo>
                    <a:pt x="3464941" y="436117"/>
                  </a:lnTo>
                  <a:lnTo>
                    <a:pt x="3464941" y="416940"/>
                  </a:lnTo>
                  <a:lnTo>
                    <a:pt x="3459099" y="409194"/>
                  </a:lnTo>
                  <a:close/>
                </a:path>
                <a:path extrusionOk="0" h="1779270" w="4632959">
                  <a:moveTo>
                    <a:pt x="1061974" y="409194"/>
                  </a:moveTo>
                  <a:lnTo>
                    <a:pt x="1047495" y="409194"/>
                  </a:lnTo>
                  <a:lnTo>
                    <a:pt x="1041654" y="416940"/>
                  </a:lnTo>
                  <a:lnTo>
                    <a:pt x="1041654" y="436117"/>
                  </a:lnTo>
                  <a:lnTo>
                    <a:pt x="1047495" y="443864"/>
                  </a:lnTo>
                  <a:lnTo>
                    <a:pt x="1061974" y="443864"/>
                  </a:lnTo>
                  <a:lnTo>
                    <a:pt x="1067816" y="436117"/>
                  </a:lnTo>
                  <a:lnTo>
                    <a:pt x="1067816" y="416940"/>
                  </a:lnTo>
                  <a:lnTo>
                    <a:pt x="1061974" y="409194"/>
                  </a:lnTo>
                  <a:close/>
                </a:path>
                <a:path extrusionOk="0" h="1779270" w="4632959">
                  <a:moveTo>
                    <a:pt x="408178" y="409194"/>
                  </a:moveTo>
                  <a:lnTo>
                    <a:pt x="393700" y="409194"/>
                  </a:lnTo>
                  <a:lnTo>
                    <a:pt x="387858" y="416940"/>
                  </a:lnTo>
                  <a:lnTo>
                    <a:pt x="387858" y="436117"/>
                  </a:lnTo>
                  <a:lnTo>
                    <a:pt x="393700" y="443864"/>
                  </a:lnTo>
                  <a:lnTo>
                    <a:pt x="408178" y="443864"/>
                  </a:lnTo>
                  <a:lnTo>
                    <a:pt x="414019" y="436117"/>
                  </a:lnTo>
                  <a:lnTo>
                    <a:pt x="414019" y="416940"/>
                  </a:lnTo>
                  <a:lnTo>
                    <a:pt x="408178" y="409194"/>
                  </a:lnTo>
                  <a:close/>
                </a:path>
                <a:path extrusionOk="0" h="1779270" w="4632959">
                  <a:moveTo>
                    <a:pt x="1271143" y="403478"/>
                  </a:moveTo>
                  <a:lnTo>
                    <a:pt x="1256665" y="403478"/>
                  </a:lnTo>
                  <a:lnTo>
                    <a:pt x="1250822" y="411225"/>
                  </a:lnTo>
                  <a:lnTo>
                    <a:pt x="1250822" y="430402"/>
                  </a:lnTo>
                  <a:lnTo>
                    <a:pt x="1256665" y="438150"/>
                  </a:lnTo>
                  <a:lnTo>
                    <a:pt x="1271143" y="438150"/>
                  </a:lnTo>
                  <a:lnTo>
                    <a:pt x="1276984" y="430402"/>
                  </a:lnTo>
                  <a:lnTo>
                    <a:pt x="1276984" y="411225"/>
                  </a:lnTo>
                  <a:lnTo>
                    <a:pt x="1271143" y="403478"/>
                  </a:lnTo>
                  <a:close/>
                </a:path>
                <a:path extrusionOk="0" h="1779270" w="4632959">
                  <a:moveTo>
                    <a:pt x="865886" y="397637"/>
                  </a:moveTo>
                  <a:lnTo>
                    <a:pt x="851407" y="397637"/>
                  </a:lnTo>
                  <a:lnTo>
                    <a:pt x="845566" y="405384"/>
                  </a:lnTo>
                  <a:lnTo>
                    <a:pt x="845566" y="424561"/>
                  </a:lnTo>
                  <a:lnTo>
                    <a:pt x="851407" y="432308"/>
                  </a:lnTo>
                  <a:lnTo>
                    <a:pt x="865886" y="432308"/>
                  </a:lnTo>
                  <a:lnTo>
                    <a:pt x="871728" y="424561"/>
                  </a:lnTo>
                  <a:lnTo>
                    <a:pt x="871728" y="405384"/>
                  </a:lnTo>
                  <a:lnTo>
                    <a:pt x="865886" y="397637"/>
                  </a:lnTo>
                  <a:close/>
                </a:path>
                <a:path extrusionOk="0" h="1779270" w="4632959">
                  <a:moveTo>
                    <a:pt x="656590" y="397637"/>
                  </a:moveTo>
                  <a:lnTo>
                    <a:pt x="642239" y="397637"/>
                  </a:lnTo>
                  <a:lnTo>
                    <a:pt x="636269" y="405384"/>
                  </a:lnTo>
                  <a:lnTo>
                    <a:pt x="636269" y="424561"/>
                  </a:lnTo>
                  <a:lnTo>
                    <a:pt x="642239" y="432308"/>
                  </a:lnTo>
                  <a:lnTo>
                    <a:pt x="656590" y="432308"/>
                  </a:lnTo>
                  <a:lnTo>
                    <a:pt x="662432" y="424561"/>
                  </a:lnTo>
                  <a:lnTo>
                    <a:pt x="662432" y="405384"/>
                  </a:lnTo>
                  <a:lnTo>
                    <a:pt x="656590" y="397637"/>
                  </a:lnTo>
                  <a:close/>
                </a:path>
                <a:path extrusionOk="0" h="1779270" w="4632959">
                  <a:moveTo>
                    <a:pt x="495300" y="397637"/>
                  </a:moveTo>
                  <a:lnTo>
                    <a:pt x="480949" y="397637"/>
                  </a:lnTo>
                  <a:lnTo>
                    <a:pt x="475106" y="405384"/>
                  </a:lnTo>
                  <a:lnTo>
                    <a:pt x="475106" y="424561"/>
                  </a:lnTo>
                  <a:lnTo>
                    <a:pt x="480949" y="432308"/>
                  </a:lnTo>
                  <a:lnTo>
                    <a:pt x="495300" y="432308"/>
                  </a:lnTo>
                  <a:lnTo>
                    <a:pt x="501269" y="424561"/>
                  </a:lnTo>
                  <a:lnTo>
                    <a:pt x="501269" y="405384"/>
                  </a:lnTo>
                  <a:lnTo>
                    <a:pt x="495300" y="397637"/>
                  </a:lnTo>
                  <a:close/>
                </a:path>
                <a:path extrusionOk="0" h="1779270" w="4632959">
                  <a:moveTo>
                    <a:pt x="2705100" y="391922"/>
                  </a:moveTo>
                  <a:lnTo>
                    <a:pt x="2690622" y="391922"/>
                  </a:lnTo>
                  <a:lnTo>
                    <a:pt x="2684780" y="399669"/>
                  </a:lnTo>
                  <a:lnTo>
                    <a:pt x="2684780" y="418846"/>
                  </a:lnTo>
                  <a:lnTo>
                    <a:pt x="2690622" y="426592"/>
                  </a:lnTo>
                  <a:lnTo>
                    <a:pt x="2705100" y="426592"/>
                  </a:lnTo>
                  <a:lnTo>
                    <a:pt x="2710942" y="418846"/>
                  </a:lnTo>
                  <a:lnTo>
                    <a:pt x="2710942" y="399669"/>
                  </a:lnTo>
                  <a:lnTo>
                    <a:pt x="2705100" y="391922"/>
                  </a:lnTo>
                  <a:close/>
                </a:path>
                <a:path extrusionOk="0" h="1779270" w="4632959">
                  <a:moveTo>
                    <a:pt x="4361307" y="386079"/>
                  </a:moveTo>
                  <a:lnTo>
                    <a:pt x="4346829" y="386079"/>
                  </a:lnTo>
                  <a:lnTo>
                    <a:pt x="4340987" y="393826"/>
                  </a:lnTo>
                  <a:lnTo>
                    <a:pt x="4340987" y="413003"/>
                  </a:lnTo>
                  <a:lnTo>
                    <a:pt x="4346829" y="420750"/>
                  </a:lnTo>
                  <a:lnTo>
                    <a:pt x="4361307" y="420750"/>
                  </a:lnTo>
                  <a:lnTo>
                    <a:pt x="4367149" y="413003"/>
                  </a:lnTo>
                  <a:lnTo>
                    <a:pt x="4367149" y="393826"/>
                  </a:lnTo>
                  <a:lnTo>
                    <a:pt x="4361307" y="386079"/>
                  </a:lnTo>
                  <a:close/>
                </a:path>
                <a:path extrusionOk="0" h="1779270" w="4632959">
                  <a:moveTo>
                    <a:pt x="1436751" y="386079"/>
                  </a:moveTo>
                  <a:lnTo>
                    <a:pt x="1422272" y="386079"/>
                  </a:lnTo>
                  <a:lnTo>
                    <a:pt x="1416431" y="393826"/>
                  </a:lnTo>
                  <a:lnTo>
                    <a:pt x="1416431" y="413003"/>
                  </a:lnTo>
                  <a:lnTo>
                    <a:pt x="1422272" y="420750"/>
                  </a:lnTo>
                  <a:lnTo>
                    <a:pt x="1436751" y="420750"/>
                  </a:lnTo>
                  <a:lnTo>
                    <a:pt x="1442593" y="413003"/>
                  </a:lnTo>
                  <a:lnTo>
                    <a:pt x="1442593" y="393826"/>
                  </a:lnTo>
                  <a:lnTo>
                    <a:pt x="1436751" y="386079"/>
                  </a:lnTo>
                  <a:close/>
                </a:path>
                <a:path extrusionOk="0" h="1779270" w="4632959">
                  <a:moveTo>
                    <a:pt x="4021328" y="380364"/>
                  </a:moveTo>
                  <a:lnTo>
                    <a:pt x="4006850" y="380364"/>
                  </a:lnTo>
                  <a:lnTo>
                    <a:pt x="4001008" y="388112"/>
                  </a:lnTo>
                  <a:lnTo>
                    <a:pt x="4001008" y="407288"/>
                  </a:lnTo>
                  <a:lnTo>
                    <a:pt x="4006850" y="415036"/>
                  </a:lnTo>
                  <a:lnTo>
                    <a:pt x="4021328" y="415036"/>
                  </a:lnTo>
                  <a:lnTo>
                    <a:pt x="4027170" y="407288"/>
                  </a:lnTo>
                  <a:lnTo>
                    <a:pt x="4027170" y="388112"/>
                  </a:lnTo>
                  <a:lnTo>
                    <a:pt x="4021328" y="380364"/>
                  </a:lnTo>
                  <a:close/>
                </a:path>
                <a:path extrusionOk="0" h="1779270" w="4632959">
                  <a:moveTo>
                    <a:pt x="2304034" y="380364"/>
                  </a:moveTo>
                  <a:lnTo>
                    <a:pt x="2289683" y="380364"/>
                  </a:lnTo>
                  <a:lnTo>
                    <a:pt x="2283841" y="388112"/>
                  </a:lnTo>
                  <a:lnTo>
                    <a:pt x="2283841" y="407288"/>
                  </a:lnTo>
                  <a:lnTo>
                    <a:pt x="2289683" y="415036"/>
                  </a:lnTo>
                  <a:lnTo>
                    <a:pt x="2304034" y="415036"/>
                  </a:lnTo>
                  <a:lnTo>
                    <a:pt x="2310003" y="407288"/>
                  </a:lnTo>
                  <a:lnTo>
                    <a:pt x="2310003" y="388112"/>
                  </a:lnTo>
                  <a:lnTo>
                    <a:pt x="2304034" y="380364"/>
                  </a:lnTo>
                  <a:close/>
                </a:path>
                <a:path extrusionOk="0" h="1779270" w="4632959">
                  <a:moveTo>
                    <a:pt x="1728724" y="380364"/>
                  </a:moveTo>
                  <a:lnTo>
                    <a:pt x="1714372" y="380364"/>
                  </a:lnTo>
                  <a:lnTo>
                    <a:pt x="1708531" y="388112"/>
                  </a:lnTo>
                  <a:lnTo>
                    <a:pt x="1708531" y="407288"/>
                  </a:lnTo>
                  <a:lnTo>
                    <a:pt x="1714372" y="415036"/>
                  </a:lnTo>
                  <a:lnTo>
                    <a:pt x="1728724" y="415036"/>
                  </a:lnTo>
                  <a:lnTo>
                    <a:pt x="1734693" y="407288"/>
                  </a:lnTo>
                  <a:lnTo>
                    <a:pt x="1734693" y="388112"/>
                  </a:lnTo>
                  <a:lnTo>
                    <a:pt x="1728724" y="380364"/>
                  </a:lnTo>
                  <a:close/>
                </a:path>
                <a:path extrusionOk="0" h="1779270" w="4632959">
                  <a:moveTo>
                    <a:pt x="578231" y="380364"/>
                  </a:moveTo>
                  <a:lnTo>
                    <a:pt x="563753" y="380364"/>
                  </a:lnTo>
                  <a:lnTo>
                    <a:pt x="557911" y="388112"/>
                  </a:lnTo>
                  <a:lnTo>
                    <a:pt x="557911" y="407288"/>
                  </a:lnTo>
                  <a:lnTo>
                    <a:pt x="563753" y="415036"/>
                  </a:lnTo>
                  <a:lnTo>
                    <a:pt x="578231" y="415036"/>
                  </a:lnTo>
                  <a:lnTo>
                    <a:pt x="584073" y="407288"/>
                  </a:lnTo>
                  <a:lnTo>
                    <a:pt x="584073" y="388112"/>
                  </a:lnTo>
                  <a:lnTo>
                    <a:pt x="578231" y="380364"/>
                  </a:lnTo>
                  <a:close/>
                </a:path>
                <a:path extrusionOk="0" h="1779270" w="4632959">
                  <a:moveTo>
                    <a:pt x="4609719" y="374523"/>
                  </a:moveTo>
                  <a:lnTo>
                    <a:pt x="4595241" y="374523"/>
                  </a:lnTo>
                  <a:lnTo>
                    <a:pt x="4589399" y="382270"/>
                  </a:lnTo>
                  <a:lnTo>
                    <a:pt x="4589399" y="401447"/>
                  </a:lnTo>
                  <a:lnTo>
                    <a:pt x="4595241" y="409194"/>
                  </a:lnTo>
                  <a:lnTo>
                    <a:pt x="4609719" y="409194"/>
                  </a:lnTo>
                  <a:lnTo>
                    <a:pt x="4615561" y="401447"/>
                  </a:lnTo>
                  <a:lnTo>
                    <a:pt x="4615561" y="382270"/>
                  </a:lnTo>
                  <a:lnTo>
                    <a:pt x="4609719" y="374523"/>
                  </a:lnTo>
                  <a:close/>
                </a:path>
                <a:path extrusionOk="0" h="1779270" w="4632959">
                  <a:moveTo>
                    <a:pt x="3929761" y="368808"/>
                  </a:moveTo>
                  <a:lnTo>
                    <a:pt x="3915283" y="368808"/>
                  </a:lnTo>
                  <a:lnTo>
                    <a:pt x="3909441" y="376554"/>
                  </a:lnTo>
                  <a:lnTo>
                    <a:pt x="3909441" y="395732"/>
                  </a:lnTo>
                  <a:lnTo>
                    <a:pt x="3915283" y="403478"/>
                  </a:lnTo>
                  <a:lnTo>
                    <a:pt x="3929761" y="403478"/>
                  </a:lnTo>
                  <a:lnTo>
                    <a:pt x="3935603" y="395732"/>
                  </a:lnTo>
                  <a:lnTo>
                    <a:pt x="3935603" y="376554"/>
                  </a:lnTo>
                  <a:lnTo>
                    <a:pt x="3929761" y="368808"/>
                  </a:lnTo>
                  <a:close/>
                </a:path>
                <a:path extrusionOk="0" h="1779270" w="4632959">
                  <a:moveTo>
                    <a:pt x="3803396" y="368808"/>
                  </a:moveTo>
                  <a:lnTo>
                    <a:pt x="3788918" y="368808"/>
                  </a:lnTo>
                  <a:lnTo>
                    <a:pt x="3783076" y="376554"/>
                  </a:lnTo>
                  <a:lnTo>
                    <a:pt x="3783076" y="395732"/>
                  </a:lnTo>
                  <a:lnTo>
                    <a:pt x="3788918" y="403478"/>
                  </a:lnTo>
                  <a:lnTo>
                    <a:pt x="3803396" y="403478"/>
                  </a:lnTo>
                  <a:lnTo>
                    <a:pt x="3809238" y="395732"/>
                  </a:lnTo>
                  <a:lnTo>
                    <a:pt x="3809238" y="376554"/>
                  </a:lnTo>
                  <a:lnTo>
                    <a:pt x="3803396" y="368808"/>
                  </a:lnTo>
                  <a:close/>
                </a:path>
                <a:path extrusionOk="0" h="1779270" w="4632959">
                  <a:moveTo>
                    <a:pt x="3602863" y="368808"/>
                  </a:moveTo>
                  <a:lnTo>
                    <a:pt x="3588384" y="368808"/>
                  </a:lnTo>
                  <a:lnTo>
                    <a:pt x="3582543" y="376554"/>
                  </a:lnTo>
                  <a:lnTo>
                    <a:pt x="3582543" y="395732"/>
                  </a:lnTo>
                  <a:lnTo>
                    <a:pt x="3588384" y="403478"/>
                  </a:lnTo>
                  <a:lnTo>
                    <a:pt x="3602863" y="403478"/>
                  </a:lnTo>
                  <a:lnTo>
                    <a:pt x="3608704" y="395732"/>
                  </a:lnTo>
                  <a:lnTo>
                    <a:pt x="3608704" y="376554"/>
                  </a:lnTo>
                  <a:lnTo>
                    <a:pt x="3602863" y="368808"/>
                  </a:lnTo>
                  <a:close/>
                </a:path>
                <a:path extrusionOk="0" h="1779270" w="4632959">
                  <a:moveTo>
                    <a:pt x="2622296" y="362965"/>
                  </a:moveTo>
                  <a:lnTo>
                    <a:pt x="2607818" y="362965"/>
                  </a:lnTo>
                  <a:lnTo>
                    <a:pt x="2601976" y="370713"/>
                  </a:lnTo>
                  <a:lnTo>
                    <a:pt x="2601976" y="389889"/>
                  </a:lnTo>
                  <a:lnTo>
                    <a:pt x="2607818" y="397637"/>
                  </a:lnTo>
                  <a:lnTo>
                    <a:pt x="2622296" y="397637"/>
                  </a:lnTo>
                  <a:lnTo>
                    <a:pt x="2628138" y="389889"/>
                  </a:lnTo>
                  <a:lnTo>
                    <a:pt x="2628138" y="370713"/>
                  </a:lnTo>
                  <a:lnTo>
                    <a:pt x="2622296" y="362965"/>
                  </a:lnTo>
                  <a:close/>
                </a:path>
                <a:path extrusionOk="0" h="1779270" w="4632959">
                  <a:moveTo>
                    <a:pt x="3694429" y="357250"/>
                  </a:moveTo>
                  <a:lnTo>
                    <a:pt x="3679952" y="357250"/>
                  </a:lnTo>
                  <a:lnTo>
                    <a:pt x="3674109" y="364998"/>
                  </a:lnTo>
                  <a:lnTo>
                    <a:pt x="3674109" y="384175"/>
                  </a:lnTo>
                  <a:lnTo>
                    <a:pt x="3679952" y="391922"/>
                  </a:lnTo>
                  <a:lnTo>
                    <a:pt x="3694429" y="391922"/>
                  </a:lnTo>
                  <a:lnTo>
                    <a:pt x="3700272" y="384175"/>
                  </a:lnTo>
                  <a:lnTo>
                    <a:pt x="3700272" y="364998"/>
                  </a:lnTo>
                  <a:lnTo>
                    <a:pt x="3694429" y="357250"/>
                  </a:lnTo>
                  <a:close/>
                </a:path>
                <a:path extrusionOk="0" h="1779270" w="4632959">
                  <a:moveTo>
                    <a:pt x="3371850" y="357250"/>
                  </a:moveTo>
                  <a:lnTo>
                    <a:pt x="3357499" y="357250"/>
                  </a:lnTo>
                  <a:lnTo>
                    <a:pt x="3351656" y="364998"/>
                  </a:lnTo>
                  <a:lnTo>
                    <a:pt x="3351656" y="384175"/>
                  </a:lnTo>
                  <a:lnTo>
                    <a:pt x="3357499" y="391922"/>
                  </a:lnTo>
                  <a:lnTo>
                    <a:pt x="3371850" y="391922"/>
                  </a:lnTo>
                  <a:lnTo>
                    <a:pt x="3377692" y="384175"/>
                  </a:lnTo>
                  <a:lnTo>
                    <a:pt x="3377692" y="364998"/>
                  </a:lnTo>
                  <a:lnTo>
                    <a:pt x="3371850" y="357250"/>
                  </a:lnTo>
                  <a:close/>
                </a:path>
                <a:path extrusionOk="0" h="1779270" w="4632959">
                  <a:moveTo>
                    <a:pt x="3119120" y="357250"/>
                  </a:moveTo>
                  <a:lnTo>
                    <a:pt x="3104642" y="357250"/>
                  </a:lnTo>
                  <a:lnTo>
                    <a:pt x="3098800" y="364998"/>
                  </a:lnTo>
                  <a:lnTo>
                    <a:pt x="3098800" y="384175"/>
                  </a:lnTo>
                  <a:lnTo>
                    <a:pt x="3104642" y="391922"/>
                  </a:lnTo>
                  <a:lnTo>
                    <a:pt x="3119120" y="391922"/>
                  </a:lnTo>
                  <a:lnTo>
                    <a:pt x="3124962" y="384175"/>
                  </a:lnTo>
                  <a:lnTo>
                    <a:pt x="3124962" y="364998"/>
                  </a:lnTo>
                  <a:lnTo>
                    <a:pt x="3119120" y="357250"/>
                  </a:lnTo>
                  <a:close/>
                </a:path>
                <a:path extrusionOk="0" h="1779270" w="4632959">
                  <a:moveTo>
                    <a:pt x="2482722" y="357250"/>
                  </a:moveTo>
                  <a:lnTo>
                    <a:pt x="2468372" y="357250"/>
                  </a:lnTo>
                  <a:lnTo>
                    <a:pt x="2462530" y="364998"/>
                  </a:lnTo>
                  <a:lnTo>
                    <a:pt x="2462530" y="384175"/>
                  </a:lnTo>
                  <a:lnTo>
                    <a:pt x="2468372" y="391922"/>
                  </a:lnTo>
                  <a:lnTo>
                    <a:pt x="2482722" y="391922"/>
                  </a:lnTo>
                  <a:lnTo>
                    <a:pt x="2488692" y="384175"/>
                  </a:lnTo>
                  <a:lnTo>
                    <a:pt x="2488692" y="364998"/>
                  </a:lnTo>
                  <a:lnTo>
                    <a:pt x="2482722" y="357250"/>
                  </a:lnTo>
                  <a:close/>
                </a:path>
                <a:path extrusionOk="0" h="1779270" w="4632959">
                  <a:moveTo>
                    <a:pt x="2391283" y="357250"/>
                  </a:moveTo>
                  <a:lnTo>
                    <a:pt x="2376805" y="357250"/>
                  </a:lnTo>
                  <a:lnTo>
                    <a:pt x="2370963" y="364998"/>
                  </a:lnTo>
                  <a:lnTo>
                    <a:pt x="2370963" y="384175"/>
                  </a:lnTo>
                  <a:lnTo>
                    <a:pt x="2376805" y="391922"/>
                  </a:lnTo>
                  <a:lnTo>
                    <a:pt x="2391283" y="391922"/>
                  </a:lnTo>
                  <a:lnTo>
                    <a:pt x="2397125" y="384175"/>
                  </a:lnTo>
                  <a:lnTo>
                    <a:pt x="2397125" y="364998"/>
                  </a:lnTo>
                  <a:lnTo>
                    <a:pt x="2391283" y="357250"/>
                  </a:lnTo>
                  <a:close/>
                </a:path>
                <a:path extrusionOk="0" h="1779270" w="4632959">
                  <a:moveTo>
                    <a:pt x="1606804" y="357250"/>
                  </a:moveTo>
                  <a:lnTo>
                    <a:pt x="1592326" y="357250"/>
                  </a:lnTo>
                  <a:lnTo>
                    <a:pt x="1586483" y="364998"/>
                  </a:lnTo>
                  <a:lnTo>
                    <a:pt x="1586483" y="384175"/>
                  </a:lnTo>
                  <a:lnTo>
                    <a:pt x="1592326" y="391922"/>
                  </a:lnTo>
                  <a:lnTo>
                    <a:pt x="1606804" y="391922"/>
                  </a:lnTo>
                  <a:lnTo>
                    <a:pt x="1612645" y="384175"/>
                  </a:lnTo>
                  <a:lnTo>
                    <a:pt x="1612645" y="364998"/>
                  </a:lnTo>
                  <a:lnTo>
                    <a:pt x="1606804" y="357250"/>
                  </a:lnTo>
                  <a:close/>
                </a:path>
                <a:path extrusionOk="0" h="1779270" w="4632959">
                  <a:moveTo>
                    <a:pt x="756919" y="357250"/>
                  </a:moveTo>
                  <a:lnTo>
                    <a:pt x="742442" y="357250"/>
                  </a:lnTo>
                  <a:lnTo>
                    <a:pt x="736600" y="364998"/>
                  </a:lnTo>
                  <a:lnTo>
                    <a:pt x="736600" y="384175"/>
                  </a:lnTo>
                  <a:lnTo>
                    <a:pt x="742442" y="391922"/>
                  </a:lnTo>
                  <a:lnTo>
                    <a:pt x="756919" y="391922"/>
                  </a:lnTo>
                  <a:lnTo>
                    <a:pt x="762762" y="384175"/>
                  </a:lnTo>
                  <a:lnTo>
                    <a:pt x="762762" y="364998"/>
                  </a:lnTo>
                  <a:lnTo>
                    <a:pt x="756919" y="357250"/>
                  </a:lnTo>
                  <a:close/>
                </a:path>
                <a:path extrusionOk="0" h="1779270" w="4632959">
                  <a:moveTo>
                    <a:pt x="321056" y="357250"/>
                  </a:moveTo>
                  <a:lnTo>
                    <a:pt x="306578" y="357250"/>
                  </a:lnTo>
                  <a:lnTo>
                    <a:pt x="300736" y="364998"/>
                  </a:lnTo>
                  <a:lnTo>
                    <a:pt x="300736" y="384175"/>
                  </a:lnTo>
                  <a:lnTo>
                    <a:pt x="306578" y="391922"/>
                  </a:lnTo>
                  <a:lnTo>
                    <a:pt x="321056" y="391922"/>
                  </a:lnTo>
                  <a:lnTo>
                    <a:pt x="326898" y="384175"/>
                  </a:lnTo>
                  <a:lnTo>
                    <a:pt x="326898" y="364998"/>
                  </a:lnTo>
                  <a:lnTo>
                    <a:pt x="321056" y="357250"/>
                  </a:lnTo>
                  <a:close/>
                </a:path>
                <a:path extrusionOk="0" h="1779270" w="4632959">
                  <a:moveTo>
                    <a:pt x="2936113" y="351408"/>
                  </a:moveTo>
                  <a:lnTo>
                    <a:pt x="2921635" y="351408"/>
                  </a:lnTo>
                  <a:lnTo>
                    <a:pt x="2915793" y="359155"/>
                  </a:lnTo>
                  <a:lnTo>
                    <a:pt x="2915793" y="378333"/>
                  </a:lnTo>
                  <a:lnTo>
                    <a:pt x="2921635" y="386079"/>
                  </a:lnTo>
                  <a:lnTo>
                    <a:pt x="2936113" y="386079"/>
                  </a:lnTo>
                  <a:lnTo>
                    <a:pt x="2941955" y="378333"/>
                  </a:lnTo>
                  <a:lnTo>
                    <a:pt x="2941955" y="359155"/>
                  </a:lnTo>
                  <a:lnTo>
                    <a:pt x="2936113" y="351408"/>
                  </a:lnTo>
                  <a:close/>
                </a:path>
                <a:path extrusionOk="0" h="1779270" w="4632959">
                  <a:moveTo>
                    <a:pt x="2142871" y="351408"/>
                  </a:moveTo>
                  <a:lnTo>
                    <a:pt x="2128393" y="351408"/>
                  </a:lnTo>
                  <a:lnTo>
                    <a:pt x="2122551" y="359155"/>
                  </a:lnTo>
                  <a:lnTo>
                    <a:pt x="2122551" y="378333"/>
                  </a:lnTo>
                  <a:lnTo>
                    <a:pt x="2128393" y="386079"/>
                  </a:lnTo>
                  <a:lnTo>
                    <a:pt x="2142871" y="386079"/>
                  </a:lnTo>
                  <a:lnTo>
                    <a:pt x="2148713" y="378333"/>
                  </a:lnTo>
                  <a:lnTo>
                    <a:pt x="2148713" y="359155"/>
                  </a:lnTo>
                  <a:lnTo>
                    <a:pt x="2142871" y="351408"/>
                  </a:lnTo>
                  <a:close/>
                </a:path>
                <a:path extrusionOk="0" h="1779270" w="4632959">
                  <a:moveTo>
                    <a:pt x="2046986" y="351408"/>
                  </a:moveTo>
                  <a:lnTo>
                    <a:pt x="2032508" y="351408"/>
                  </a:lnTo>
                  <a:lnTo>
                    <a:pt x="2026666" y="359155"/>
                  </a:lnTo>
                  <a:lnTo>
                    <a:pt x="2026666" y="378333"/>
                  </a:lnTo>
                  <a:lnTo>
                    <a:pt x="2032508" y="386079"/>
                  </a:lnTo>
                  <a:lnTo>
                    <a:pt x="2046986" y="386079"/>
                  </a:lnTo>
                  <a:lnTo>
                    <a:pt x="2052828" y="378333"/>
                  </a:lnTo>
                  <a:lnTo>
                    <a:pt x="2052828" y="359155"/>
                  </a:lnTo>
                  <a:lnTo>
                    <a:pt x="2046986" y="351408"/>
                  </a:lnTo>
                  <a:close/>
                </a:path>
                <a:path extrusionOk="0" h="1779270" w="4632959">
                  <a:moveTo>
                    <a:pt x="4287139" y="339851"/>
                  </a:moveTo>
                  <a:lnTo>
                    <a:pt x="4272661" y="339851"/>
                  </a:lnTo>
                  <a:lnTo>
                    <a:pt x="4266819" y="347599"/>
                  </a:lnTo>
                  <a:lnTo>
                    <a:pt x="4266819" y="366775"/>
                  </a:lnTo>
                  <a:lnTo>
                    <a:pt x="4272661" y="374523"/>
                  </a:lnTo>
                  <a:lnTo>
                    <a:pt x="4287139" y="374523"/>
                  </a:lnTo>
                  <a:lnTo>
                    <a:pt x="4292981" y="366775"/>
                  </a:lnTo>
                  <a:lnTo>
                    <a:pt x="4292981" y="347599"/>
                  </a:lnTo>
                  <a:lnTo>
                    <a:pt x="4287139" y="339851"/>
                  </a:lnTo>
                  <a:close/>
                </a:path>
                <a:path extrusionOk="0" h="1779270" w="4632959">
                  <a:moveTo>
                    <a:pt x="3520058" y="339851"/>
                  </a:moveTo>
                  <a:lnTo>
                    <a:pt x="3505580" y="339851"/>
                  </a:lnTo>
                  <a:lnTo>
                    <a:pt x="3499739" y="347599"/>
                  </a:lnTo>
                  <a:lnTo>
                    <a:pt x="3499739" y="366775"/>
                  </a:lnTo>
                  <a:lnTo>
                    <a:pt x="3505580" y="374523"/>
                  </a:lnTo>
                  <a:lnTo>
                    <a:pt x="3520058" y="374523"/>
                  </a:lnTo>
                  <a:lnTo>
                    <a:pt x="3525901" y="366775"/>
                  </a:lnTo>
                  <a:lnTo>
                    <a:pt x="3525901" y="347599"/>
                  </a:lnTo>
                  <a:lnTo>
                    <a:pt x="3520058" y="339851"/>
                  </a:lnTo>
                  <a:close/>
                </a:path>
                <a:path extrusionOk="0" h="1779270" w="4632959">
                  <a:moveTo>
                    <a:pt x="3284728" y="339851"/>
                  </a:moveTo>
                  <a:lnTo>
                    <a:pt x="3270250" y="339851"/>
                  </a:lnTo>
                  <a:lnTo>
                    <a:pt x="3264407" y="347599"/>
                  </a:lnTo>
                  <a:lnTo>
                    <a:pt x="3264407" y="366775"/>
                  </a:lnTo>
                  <a:lnTo>
                    <a:pt x="3270250" y="374523"/>
                  </a:lnTo>
                  <a:lnTo>
                    <a:pt x="3284728" y="374523"/>
                  </a:lnTo>
                  <a:lnTo>
                    <a:pt x="3290570" y="366775"/>
                  </a:lnTo>
                  <a:lnTo>
                    <a:pt x="3290570" y="347599"/>
                  </a:lnTo>
                  <a:lnTo>
                    <a:pt x="3284728" y="339851"/>
                  </a:lnTo>
                  <a:close/>
                </a:path>
                <a:path extrusionOk="0" h="1779270" w="4632959">
                  <a:moveTo>
                    <a:pt x="3201924" y="339851"/>
                  </a:moveTo>
                  <a:lnTo>
                    <a:pt x="3187446" y="339851"/>
                  </a:lnTo>
                  <a:lnTo>
                    <a:pt x="3181604" y="347599"/>
                  </a:lnTo>
                  <a:lnTo>
                    <a:pt x="3181604" y="366775"/>
                  </a:lnTo>
                  <a:lnTo>
                    <a:pt x="3187446" y="374523"/>
                  </a:lnTo>
                  <a:lnTo>
                    <a:pt x="3201924" y="374523"/>
                  </a:lnTo>
                  <a:lnTo>
                    <a:pt x="3207766" y="366775"/>
                  </a:lnTo>
                  <a:lnTo>
                    <a:pt x="3207766" y="347599"/>
                  </a:lnTo>
                  <a:lnTo>
                    <a:pt x="3201924" y="339851"/>
                  </a:lnTo>
                  <a:close/>
                </a:path>
                <a:path extrusionOk="0" h="1779270" w="4632959">
                  <a:moveTo>
                    <a:pt x="3018917" y="339851"/>
                  </a:moveTo>
                  <a:lnTo>
                    <a:pt x="3004439" y="339851"/>
                  </a:lnTo>
                  <a:lnTo>
                    <a:pt x="2998597" y="347599"/>
                  </a:lnTo>
                  <a:lnTo>
                    <a:pt x="2998597" y="366775"/>
                  </a:lnTo>
                  <a:lnTo>
                    <a:pt x="3004439" y="374523"/>
                  </a:lnTo>
                  <a:lnTo>
                    <a:pt x="3018917" y="374523"/>
                  </a:lnTo>
                  <a:lnTo>
                    <a:pt x="3024759" y="366775"/>
                  </a:lnTo>
                  <a:lnTo>
                    <a:pt x="3024759" y="347599"/>
                  </a:lnTo>
                  <a:lnTo>
                    <a:pt x="3018917" y="339851"/>
                  </a:lnTo>
                  <a:close/>
                </a:path>
                <a:path extrusionOk="0" h="1779270" w="4632959">
                  <a:moveTo>
                    <a:pt x="2844546" y="334136"/>
                  </a:moveTo>
                  <a:lnTo>
                    <a:pt x="2830068" y="334136"/>
                  </a:lnTo>
                  <a:lnTo>
                    <a:pt x="2824226" y="341883"/>
                  </a:lnTo>
                  <a:lnTo>
                    <a:pt x="2824226" y="361061"/>
                  </a:lnTo>
                  <a:lnTo>
                    <a:pt x="2830068" y="368808"/>
                  </a:lnTo>
                  <a:lnTo>
                    <a:pt x="2844546" y="368808"/>
                  </a:lnTo>
                  <a:lnTo>
                    <a:pt x="2850388" y="361061"/>
                  </a:lnTo>
                  <a:lnTo>
                    <a:pt x="2850388" y="341883"/>
                  </a:lnTo>
                  <a:lnTo>
                    <a:pt x="2844546" y="334136"/>
                  </a:lnTo>
                  <a:close/>
                </a:path>
                <a:path extrusionOk="0" h="1779270" w="4632959">
                  <a:moveTo>
                    <a:pt x="1515237" y="334136"/>
                  </a:moveTo>
                  <a:lnTo>
                    <a:pt x="1500758" y="334136"/>
                  </a:lnTo>
                  <a:lnTo>
                    <a:pt x="1494917" y="341883"/>
                  </a:lnTo>
                  <a:lnTo>
                    <a:pt x="1494917" y="361061"/>
                  </a:lnTo>
                  <a:lnTo>
                    <a:pt x="1500758" y="368808"/>
                  </a:lnTo>
                  <a:lnTo>
                    <a:pt x="1515237" y="368808"/>
                  </a:lnTo>
                  <a:lnTo>
                    <a:pt x="1521079" y="361061"/>
                  </a:lnTo>
                  <a:lnTo>
                    <a:pt x="1521079" y="341883"/>
                  </a:lnTo>
                  <a:lnTo>
                    <a:pt x="1515237" y="334136"/>
                  </a:lnTo>
                  <a:close/>
                </a:path>
                <a:path extrusionOk="0" h="1779270" w="4632959">
                  <a:moveTo>
                    <a:pt x="983488" y="334136"/>
                  </a:moveTo>
                  <a:lnTo>
                    <a:pt x="969009" y="334136"/>
                  </a:lnTo>
                  <a:lnTo>
                    <a:pt x="963168" y="341883"/>
                  </a:lnTo>
                  <a:lnTo>
                    <a:pt x="963168" y="361061"/>
                  </a:lnTo>
                  <a:lnTo>
                    <a:pt x="969009" y="368808"/>
                  </a:lnTo>
                  <a:lnTo>
                    <a:pt x="983488" y="368808"/>
                  </a:lnTo>
                  <a:lnTo>
                    <a:pt x="989330" y="361061"/>
                  </a:lnTo>
                  <a:lnTo>
                    <a:pt x="989330" y="341883"/>
                  </a:lnTo>
                  <a:lnTo>
                    <a:pt x="983488" y="334136"/>
                  </a:lnTo>
                  <a:close/>
                </a:path>
                <a:path extrusionOk="0" h="1779270" w="4632959">
                  <a:moveTo>
                    <a:pt x="1136015" y="328295"/>
                  </a:moveTo>
                  <a:lnTo>
                    <a:pt x="1121664" y="328295"/>
                  </a:lnTo>
                  <a:lnTo>
                    <a:pt x="1115695" y="336042"/>
                  </a:lnTo>
                  <a:lnTo>
                    <a:pt x="1115695" y="355219"/>
                  </a:lnTo>
                  <a:lnTo>
                    <a:pt x="1121664" y="362965"/>
                  </a:lnTo>
                  <a:lnTo>
                    <a:pt x="1136015" y="362965"/>
                  </a:lnTo>
                  <a:lnTo>
                    <a:pt x="1141857" y="355219"/>
                  </a:lnTo>
                  <a:lnTo>
                    <a:pt x="1141857" y="336042"/>
                  </a:lnTo>
                  <a:lnTo>
                    <a:pt x="1136015" y="328295"/>
                  </a:lnTo>
                  <a:close/>
                </a:path>
                <a:path extrusionOk="0" h="1779270" w="4632959">
                  <a:moveTo>
                    <a:pt x="229489" y="328295"/>
                  </a:moveTo>
                  <a:lnTo>
                    <a:pt x="215011" y="328295"/>
                  </a:lnTo>
                  <a:lnTo>
                    <a:pt x="209169" y="336042"/>
                  </a:lnTo>
                  <a:lnTo>
                    <a:pt x="209169" y="355219"/>
                  </a:lnTo>
                  <a:lnTo>
                    <a:pt x="215011" y="362965"/>
                  </a:lnTo>
                  <a:lnTo>
                    <a:pt x="229489" y="362965"/>
                  </a:lnTo>
                  <a:lnTo>
                    <a:pt x="235331" y="355219"/>
                  </a:lnTo>
                  <a:lnTo>
                    <a:pt x="235331" y="336042"/>
                  </a:lnTo>
                  <a:lnTo>
                    <a:pt x="229489" y="328295"/>
                  </a:lnTo>
                  <a:close/>
                </a:path>
                <a:path extrusionOk="0" h="1779270" w="4632959">
                  <a:moveTo>
                    <a:pt x="4509389" y="322579"/>
                  </a:moveTo>
                  <a:lnTo>
                    <a:pt x="4495038" y="322579"/>
                  </a:lnTo>
                  <a:lnTo>
                    <a:pt x="4489196" y="330326"/>
                  </a:lnTo>
                  <a:lnTo>
                    <a:pt x="4489196" y="349503"/>
                  </a:lnTo>
                  <a:lnTo>
                    <a:pt x="4495038" y="357250"/>
                  </a:lnTo>
                  <a:lnTo>
                    <a:pt x="4509389" y="357250"/>
                  </a:lnTo>
                  <a:lnTo>
                    <a:pt x="4515231" y="349503"/>
                  </a:lnTo>
                  <a:lnTo>
                    <a:pt x="4515231" y="330326"/>
                  </a:lnTo>
                  <a:lnTo>
                    <a:pt x="4509389" y="322579"/>
                  </a:lnTo>
                  <a:close/>
                </a:path>
                <a:path extrusionOk="0" h="1779270" w="4632959">
                  <a:moveTo>
                    <a:pt x="1218819" y="322579"/>
                  </a:moveTo>
                  <a:lnTo>
                    <a:pt x="1204468" y="322579"/>
                  </a:lnTo>
                  <a:lnTo>
                    <a:pt x="1198499" y="330326"/>
                  </a:lnTo>
                  <a:lnTo>
                    <a:pt x="1198499" y="349503"/>
                  </a:lnTo>
                  <a:lnTo>
                    <a:pt x="1204468" y="357250"/>
                  </a:lnTo>
                  <a:lnTo>
                    <a:pt x="1218819" y="357250"/>
                  </a:lnTo>
                  <a:lnTo>
                    <a:pt x="1224661" y="349503"/>
                  </a:lnTo>
                  <a:lnTo>
                    <a:pt x="1224661" y="330326"/>
                  </a:lnTo>
                  <a:lnTo>
                    <a:pt x="1218819" y="322579"/>
                  </a:lnTo>
                  <a:close/>
                </a:path>
                <a:path extrusionOk="0" h="1779270" w="4632959">
                  <a:moveTo>
                    <a:pt x="4191254" y="316738"/>
                  </a:moveTo>
                  <a:lnTo>
                    <a:pt x="4176776" y="316738"/>
                  </a:lnTo>
                  <a:lnTo>
                    <a:pt x="4170934" y="324484"/>
                  </a:lnTo>
                  <a:lnTo>
                    <a:pt x="4170934" y="343661"/>
                  </a:lnTo>
                  <a:lnTo>
                    <a:pt x="4176776" y="351408"/>
                  </a:lnTo>
                  <a:lnTo>
                    <a:pt x="4191254" y="351408"/>
                  </a:lnTo>
                  <a:lnTo>
                    <a:pt x="4197096" y="343661"/>
                  </a:lnTo>
                  <a:lnTo>
                    <a:pt x="4197096" y="324484"/>
                  </a:lnTo>
                  <a:lnTo>
                    <a:pt x="4191254" y="316738"/>
                  </a:lnTo>
                  <a:close/>
                </a:path>
                <a:path extrusionOk="0" h="1779270" w="4632959">
                  <a:moveTo>
                    <a:pt x="2761742" y="316738"/>
                  </a:moveTo>
                  <a:lnTo>
                    <a:pt x="2747264" y="316738"/>
                  </a:lnTo>
                  <a:lnTo>
                    <a:pt x="2741422" y="324484"/>
                  </a:lnTo>
                  <a:lnTo>
                    <a:pt x="2741422" y="343661"/>
                  </a:lnTo>
                  <a:lnTo>
                    <a:pt x="2747264" y="351408"/>
                  </a:lnTo>
                  <a:lnTo>
                    <a:pt x="2761742" y="351408"/>
                  </a:lnTo>
                  <a:lnTo>
                    <a:pt x="2767584" y="343661"/>
                  </a:lnTo>
                  <a:lnTo>
                    <a:pt x="2767584" y="324484"/>
                  </a:lnTo>
                  <a:lnTo>
                    <a:pt x="2761742" y="316738"/>
                  </a:lnTo>
                  <a:close/>
                </a:path>
                <a:path extrusionOk="0" h="1779270" w="4632959">
                  <a:moveTo>
                    <a:pt x="1946656" y="316738"/>
                  </a:moveTo>
                  <a:lnTo>
                    <a:pt x="1932305" y="316738"/>
                  </a:lnTo>
                  <a:lnTo>
                    <a:pt x="1926463" y="324484"/>
                  </a:lnTo>
                  <a:lnTo>
                    <a:pt x="1926463" y="343661"/>
                  </a:lnTo>
                  <a:lnTo>
                    <a:pt x="1932305" y="351408"/>
                  </a:lnTo>
                  <a:lnTo>
                    <a:pt x="1946656" y="351408"/>
                  </a:lnTo>
                  <a:lnTo>
                    <a:pt x="1952497" y="343661"/>
                  </a:lnTo>
                  <a:lnTo>
                    <a:pt x="1952497" y="324484"/>
                  </a:lnTo>
                  <a:lnTo>
                    <a:pt x="1946656" y="316738"/>
                  </a:lnTo>
                  <a:close/>
                </a:path>
                <a:path extrusionOk="0" h="1779270" w="4632959">
                  <a:moveTo>
                    <a:pt x="1384427" y="316738"/>
                  </a:moveTo>
                  <a:lnTo>
                    <a:pt x="1370076" y="316738"/>
                  </a:lnTo>
                  <a:lnTo>
                    <a:pt x="1364233" y="324484"/>
                  </a:lnTo>
                  <a:lnTo>
                    <a:pt x="1364233" y="343661"/>
                  </a:lnTo>
                  <a:lnTo>
                    <a:pt x="1370076" y="351408"/>
                  </a:lnTo>
                  <a:lnTo>
                    <a:pt x="1384427" y="351408"/>
                  </a:lnTo>
                  <a:lnTo>
                    <a:pt x="1390269" y="343661"/>
                  </a:lnTo>
                  <a:lnTo>
                    <a:pt x="1390269" y="324484"/>
                  </a:lnTo>
                  <a:lnTo>
                    <a:pt x="1384427" y="316738"/>
                  </a:lnTo>
                  <a:close/>
                </a:path>
                <a:path extrusionOk="0" h="1779270" w="4632959">
                  <a:moveTo>
                    <a:pt x="55118" y="311023"/>
                  </a:moveTo>
                  <a:lnTo>
                    <a:pt x="40767" y="311023"/>
                  </a:lnTo>
                  <a:lnTo>
                    <a:pt x="34925" y="318770"/>
                  </a:lnTo>
                  <a:lnTo>
                    <a:pt x="34925" y="337947"/>
                  </a:lnTo>
                  <a:lnTo>
                    <a:pt x="40767" y="345694"/>
                  </a:lnTo>
                  <a:lnTo>
                    <a:pt x="55118" y="345694"/>
                  </a:lnTo>
                  <a:lnTo>
                    <a:pt x="60960" y="337947"/>
                  </a:lnTo>
                  <a:lnTo>
                    <a:pt x="60960" y="318770"/>
                  </a:lnTo>
                  <a:lnTo>
                    <a:pt x="55118" y="311023"/>
                  </a:lnTo>
                  <a:close/>
                </a:path>
                <a:path extrusionOk="0" h="1779270" w="4632959">
                  <a:moveTo>
                    <a:pt x="4104132" y="305180"/>
                  </a:moveTo>
                  <a:lnTo>
                    <a:pt x="4089654" y="305180"/>
                  </a:lnTo>
                  <a:lnTo>
                    <a:pt x="4083812" y="312927"/>
                  </a:lnTo>
                  <a:lnTo>
                    <a:pt x="4083812" y="332104"/>
                  </a:lnTo>
                  <a:lnTo>
                    <a:pt x="4089654" y="339851"/>
                  </a:lnTo>
                  <a:lnTo>
                    <a:pt x="4104132" y="339851"/>
                  </a:lnTo>
                  <a:lnTo>
                    <a:pt x="4109974" y="332104"/>
                  </a:lnTo>
                  <a:lnTo>
                    <a:pt x="4109974" y="312927"/>
                  </a:lnTo>
                  <a:lnTo>
                    <a:pt x="4104132" y="305180"/>
                  </a:lnTo>
                  <a:close/>
                </a:path>
                <a:path extrusionOk="0" h="1779270" w="4632959">
                  <a:moveTo>
                    <a:pt x="2229993" y="299466"/>
                  </a:moveTo>
                  <a:lnTo>
                    <a:pt x="2215515" y="299466"/>
                  </a:lnTo>
                  <a:lnTo>
                    <a:pt x="2209672" y="307213"/>
                  </a:lnTo>
                  <a:lnTo>
                    <a:pt x="2209672" y="326390"/>
                  </a:lnTo>
                  <a:lnTo>
                    <a:pt x="2215515" y="334136"/>
                  </a:lnTo>
                  <a:lnTo>
                    <a:pt x="2229993" y="334136"/>
                  </a:lnTo>
                  <a:lnTo>
                    <a:pt x="2235835" y="326390"/>
                  </a:lnTo>
                  <a:lnTo>
                    <a:pt x="2235835" y="307213"/>
                  </a:lnTo>
                  <a:lnTo>
                    <a:pt x="2229993" y="299466"/>
                  </a:lnTo>
                  <a:close/>
                </a:path>
                <a:path extrusionOk="0" h="1779270" w="4632959">
                  <a:moveTo>
                    <a:pt x="1859533" y="299466"/>
                  </a:moveTo>
                  <a:lnTo>
                    <a:pt x="1845056" y="299466"/>
                  </a:lnTo>
                  <a:lnTo>
                    <a:pt x="1839214" y="307213"/>
                  </a:lnTo>
                  <a:lnTo>
                    <a:pt x="1839214" y="326390"/>
                  </a:lnTo>
                  <a:lnTo>
                    <a:pt x="1845056" y="334136"/>
                  </a:lnTo>
                  <a:lnTo>
                    <a:pt x="1859533" y="334136"/>
                  </a:lnTo>
                  <a:lnTo>
                    <a:pt x="1865376" y="326390"/>
                  </a:lnTo>
                  <a:lnTo>
                    <a:pt x="1865376" y="307213"/>
                  </a:lnTo>
                  <a:lnTo>
                    <a:pt x="1859533" y="299466"/>
                  </a:lnTo>
                  <a:close/>
                </a:path>
                <a:path extrusionOk="0" h="1779270" w="4632959">
                  <a:moveTo>
                    <a:pt x="4431030" y="293624"/>
                  </a:moveTo>
                  <a:lnTo>
                    <a:pt x="4416552" y="293624"/>
                  </a:lnTo>
                  <a:lnTo>
                    <a:pt x="4410710" y="301371"/>
                  </a:lnTo>
                  <a:lnTo>
                    <a:pt x="4410710" y="320548"/>
                  </a:lnTo>
                  <a:lnTo>
                    <a:pt x="4416552" y="328295"/>
                  </a:lnTo>
                  <a:lnTo>
                    <a:pt x="4431030" y="328295"/>
                  </a:lnTo>
                  <a:lnTo>
                    <a:pt x="4436872" y="320548"/>
                  </a:lnTo>
                  <a:lnTo>
                    <a:pt x="4436872" y="301371"/>
                  </a:lnTo>
                  <a:lnTo>
                    <a:pt x="4431030" y="293624"/>
                  </a:lnTo>
                  <a:close/>
                </a:path>
                <a:path extrusionOk="0" h="1779270" w="4632959">
                  <a:moveTo>
                    <a:pt x="900683" y="293624"/>
                  </a:moveTo>
                  <a:lnTo>
                    <a:pt x="886206" y="293624"/>
                  </a:lnTo>
                  <a:lnTo>
                    <a:pt x="880364" y="301371"/>
                  </a:lnTo>
                  <a:lnTo>
                    <a:pt x="880364" y="320548"/>
                  </a:lnTo>
                  <a:lnTo>
                    <a:pt x="886206" y="328295"/>
                  </a:lnTo>
                  <a:lnTo>
                    <a:pt x="900683" y="328295"/>
                  </a:lnTo>
                  <a:lnTo>
                    <a:pt x="906526" y="320548"/>
                  </a:lnTo>
                  <a:lnTo>
                    <a:pt x="906526" y="301371"/>
                  </a:lnTo>
                  <a:lnTo>
                    <a:pt x="900683" y="293624"/>
                  </a:lnTo>
                  <a:close/>
                </a:path>
                <a:path extrusionOk="0" h="1779270" w="4632959">
                  <a:moveTo>
                    <a:pt x="133604" y="293624"/>
                  </a:moveTo>
                  <a:lnTo>
                    <a:pt x="119125" y="293624"/>
                  </a:lnTo>
                  <a:lnTo>
                    <a:pt x="113284" y="301371"/>
                  </a:lnTo>
                  <a:lnTo>
                    <a:pt x="113284" y="320548"/>
                  </a:lnTo>
                  <a:lnTo>
                    <a:pt x="119125" y="328295"/>
                  </a:lnTo>
                  <a:lnTo>
                    <a:pt x="133604" y="328295"/>
                  </a:lnTo>
                  <a:lnTo>
                    <a:pt x="139446" y="320548"/>
                  </a:lnTo>
                  <a:lnTo>
                    <a:pt x="139446" y="301371"/>
                  </a:lnTo>
                  <a:lnTo>
                    <a:pt x="133604" y="293624"/>
                  </a:lnTo>
                  <a:close/>
                </a:path>
                <a:path extrusionOk="0" h="1779270" w="4632959">
                  <a:moveTo>
                    <a:pt x="2561209" y="287908"/>
                  </a:moveTo>
                  <a:lnTo>
                    <a:pt x="2546731" y="287908"/>
                  </a:lnTo>
                  <a:lnTo>
                    <a:pt x="2540889" y="295655"/>
                  </a:lnTo>
                  <a:lnTo>
                    <a:pt x="2540889" y="314832"/>
                  </a:lnTo>
                  <a:lnTo>
                    <a:pt x="2546731" y="322579"/>
                  </a:lnTo>
                  <a:lnTo>
                    <a:pt x="2561209" y="322579"/>
                  </a:lnTo>
                  <a:lnTo>
                    <a:pt x="2567051" y="314832"/>
                  </a:lnTo>
                  <a:lnTo>
                    <a:pt x="2567051" y="295655"/>
                  </a:lnTo>
                  <a:lnTo>
                    <a:pt x="2561209" y="287908"/>
                  </a:lnTo>
                  <a:close/>
                </a:path>
                <a:path extrusionOk="0" h="1779270" w="4632959">
                  <a:moveTo>
                    <a:pt x="3886200" y="282067"/>
                  </a:moveTo>
                  <a:lnTo>
                    <a:pt x="3871722" y="282067"/>
                  </a:lnTo>
                  <a:lnTo>
                    <a:pt x="3865879" y="289814"/>
                  </a:lnTo>
                  <a:lnTo>
                    <a:pt x="3865879" y="308991"/>
                  </a:lnTo>
                  <a:lnTo>
                    <a:pt x="3871722" y="316738"/>
                  </a:lnTo>
                  <a:lnTo>
                    <a:pt x="3886200" y="316738"/>
                  </a:lnTo>
                  <a:lnTo>
                    <a:pt x="3892042" y="308991"/>
                  </a:lnTo>
                  <a:lnTo>
                    <a:pt x="3892042" y="289814"/>
                  </a:lnTo>
                  <a:lnTo>
                    <a:pt x="3886200" y="282067"/>
                  </a:lnTo>
                  <a:close/>
                </a:path>
                <a:path extrusionOk="0" h="1779270" w="4632959">
                  <a:moveTo>
                    <a:pt x="1776730" y="282067"/>
                  </a:moveTo>
                  <a:lnTo>
                    <a:pt x="1762252" y="282067"/>
                  </a:lnTo>
                  <a:lnTo>
                    <a:pt x="1756409" y="289814"/>
                  </a:lnTo>
                  <a:lnTo>
                    <a:pt x="1756409" y="308991"/>
                  </a:lnTo>
                  <a:lnTo>
                    <a:pt x="1762252" y="316738"/>
                  </a:lnTo>
                  <a:lnTo>
                    <a:pt x="1776730" y="316738"/>
                  </a:lnTo>
                  <a:lnTo>
                    <a:pt x="1782571" y="308991"/>
                  </a:lnTo>
                  <a:lnTo>
                    <a:pt x="1782571" y="289814"/>
                  </a:lnTo>
                  <a:lnTo>
                    <a:pt x="1776730" y="282067"/>
                  </a:lnTo>
                  <a:close/>
                </a:path>
                <a:path extrusionOk="0" h="1779270" w="4632959">
                  <a:moveTo>
                    <a:pt x="1676527" y="282067"/>
                  </a:moveTo>
                  <a:lnTo>
                    <a:pt x="1662049" y="282067"/>
                  </a:lnTo>
                  <a:lnTo>
                    <a:pt x="1656207" y="289814"/>
                  </a:lnTo>
                  <a:lnTo>
                    <a:pt x="1656207" y="308991"/>
                  </a:lnTo>
                  <a:lnTo>
                    <a:pt x="1662049" y="316738"/>
                  </a:lnTo>
                  <a:lnTo>
                    <a:pt x="1676527" y="316738"/>
                  </a:lnTo>
                  <a:lnTo>
                    <a:pt x="1682369" y="308991"/>
                  </a:lnTo>
                  <a:lnTo>
                    <a:pt x="1682369" y="289814"/>
                  </a:lnTo>
                  <a:lnTo>
                    <a:pt x="1676527" y="282067"/>
                  </a:lnTo>
                  <a:close/>
                </a:path>
                <a:path extrusionOk="0" h="1779270" w="4632959">
                  <a:moveTo>
                    <a:pt x="1057656" y="282067"/>
                  </a:moveTo>
                  <a:lnTo>
                    <a:pt x="1043178" y="282067"/>
                  </a:lnTo>
                  <a:lnTo>
                    <a:pt x="1037336" y="289814"/>
                  </a:lnTo>
                  <a:lnTo>
                    <a:pt x="1037336" y="308991"/>
                  </a:lnTo>
                  <a:lnTo>
                    <a:pt x="1043178" y="316738"/>
                  </a:lnTo>
                  <a:lnTo>
                    <a:pt x="1057656" y="316738"/>
                  </a:lnTo>
                  <a:lnTo>
                    <a:pt x="1063497" y="308991"/>
                  </a:lnTo>
                  <a:lnTo>
                    <a:pt x="1063497" y="289814"/>
                  </a:lnTo>
                  <a:lnTo>
                    <a:pt x="1057656" y="282067"/>
                  </a:lnTo>
                  <a:close/>
                </a:path>
                <a:path extrusionOk="0" h="1779270" w="4632959">
                  <a:moveTo>
                    <a:pt x="661034" y="282067"/>
                  </a:moveTo>
                  <a:lnTo>
                    <a:pt x="646557" y="282067"/>
                  </a:lnTo>
                  <a:lnTo>
                    <a:pt x="640715" y="289814"/>
                  </a:lnTo>
                  <a:lnTo>
                    <a:pt x="640715" y="308991"/>
                  </a:lnTo>
                  <a:lnTo>
                    <a:pt x="646557" y="316738"/>
                  </a:lnTo>
                  <a:lnTo>
                    <a:pt x="661034" y="316738"/>
                  </a:lnTo>
                  <a:lnTo>
                    <a:pt x="666877" y="308991"/>
                  </a:lnTo>
                  <a:lnTo>
                    <a:pt x="666877" y="289814"/>
                  </a:lnTo>
                  <a:lnTo>
                    <a:pt x="661034" y="282067"/>
                  </a:lnTo>
                  <a:close/>
                </a:path>
                <a:path extrusionOk="0" h="1779270" w="4632959">
                  <a:moveTo>
                    <a:pt x="408178" y="282067"/>
                  </a:moveTo>
                  <a:lnTo>
                    <a:pt x="393700" y="282067"/>
                  </a:lnTo>
                  <a:lnTo>
                    <a:pt x="387858" y="289814"/>
                  </a:lnTo>
                  <a:lnTo>
                    <a:pt x="387858" y="308991"/>
                  </a:lnTo>
                  <a:lnTo>
                    <a:pt x="393700" y="316738"/>
                  </a:lnTo>
                  <a:lnTo>
                    <a:pt x="408178" y="316738"/>
                  </a:lnTo>
                  <a:lnTo>
                    <a:pt x="414019" y="308991"/>
                  </a:lnTo>
                  <a:lnTo>
                    <a:pt x="414019" y="289814"/>
                  </a:lnTo>
                  <a:lnTo>
                    <a:pt x="408178" y="282067"/>
                  </a:lnTo>
                  <a:close/>
                </a:path>
                <a:path extrusionOk="0" h="1779270" w="4632959">
                  <a:moveTo>
                    <a:pt x="4596638" y="276351"/>
                  </a:moveTo>
                  <a:lnTo>
                    <a:pt x="4582160" y="276351"/>
                  </a:lnTo>
                  <a:lnTo>
                    <a:pt x="4576318" y="284099"/>
                  </a:lnTo>
                  <a:lnTo>
                    <a:pt x="4576318" y="303275"/>
                  </a:lnTo>
                  <a:lnTo>
                    <a:pt x="4582160" y="311023"/>
                  </a:lnTo>
                  <a:lnTo>
                    <a:pt x="4596638" y="311023"/>
                  </a:lnTo>
                  <a:lnTo>
                    <a:pt x="4602480" y="303275"/>
                  </a:lnTo>
                  <a:lnTo>
                    <a:pt x="4602480" y="284099"/>
                  </a:lnTo>
                  <a:lnTo>
                    <a:pt x="4596638" y="276351"/>
                  </a:lnTo>
                  <a:close/>
                </a:path>
                <a:path extrusionOk="0" h="1779270" w="4632959">
                  <a:moveTo>
                    <a:pt x="3999484" y="276351"/>
                  </a:moveTo>
                  <a:lnTo>
                    <a:pt x="3985006" y="276351"/>
                  </a:lnTo>
                  <a:lnTo>
                    <a:pt x="3979164" y="284099"/>
                  </a:lnTo>
                  <a:lnTo>
                    <a:pt x="3979164" y="303275"/>
                  </a:lnTo>
                  <a:lnTo>
                    <a:pt x="3985006" y="311023"/>
                  </a:lnTo>
                  <a:lnTo>
                    <a:pt x="3999484" y="311023"/>
                  </a:lnTo>
                  <a:lnTo>
                    <a:pt x="4005326" y="303275"/>
                  </a:lnTo>
                  <a:lnTo>
                    <a:pt x="4005326" y="284099"/>
                  </a:lnTo>
                  <a:lnTo>
                    <a:pt x="3999484" y="276351"/>
                  </a:lnTo>
                  <a:close/>
                </a:path>
                <a:path extrusionOk="0" h="1779270" w="4632959">
                  <a:moveTo>
                    <a:pt x="1319149" y="276351"/>
                  </a:moveTo>
                  <a:lnTo>
                    <a:pt x="1304670" y="276351"/>
                  </a:lnTo>
                  <a:lnTo>
                    <a:pt x="1298829" y="284099"/>
                  </a:lnTo>
                  <a:lnTo>
                    <a:pt x="1298829" y="303275"/>
                  </a:lnTo>
                  <a:lnTo>
                    <a:pt x="1304670" y="311023"/>
                  </a:lnTo>
                  <a:lnTo>
                    <a:pt x="1319149" y="311023"/>
                  </a:lnTo>
                  <a:lnTo>
                    <a:pt x="1324991" y="303275"/>
                  </a:lnTo>
                  <a:lnTo>
                    <a:pt x="1324991" y="284099"/>
                  </a:lnTo>
                  <a:lnTo>
                    <a:pt x="1319149" y="276351"/>
                  </a:lnTo>
                  <a:close/>
                </a:path>
                <a:path extrusionOk="0" h="1779270" w="4632959">
                  <a:moveTo>
                    <a:pt x="495300" y="276351"/>
                  </a:moveTo>
                  <a:lnTo>
                    <a:pt x="480949" y="276351"/>
                  </a:lnTo>
                  <a:lnTo>
                    <a:pt x="475106" y="284099"/>
                  </a:lnTo>
                  <a:lnTo>
                    <a:pt x="475106" y="303275"/>
                  </a:lnTo>
                  <a:lnTo>
                    <a:pt x="480949" y="311023"/>
                  </a:lnTo>
                  <a:lnTo>
                    <a:pt x="495300" y="311023"/>
                  </a:lnTo>
                  <a:lnTo>
                    <a:pt x="501269" y="303275"/>
                  </a:lnTo>
                  <a:lnTo>
                    <a:pt x="501269" y="284099"/>
                  </a:lnTo>
                  <a:lnTo>
                    <a:pt x="495300" y="276351"/>
                  </a:lnTo>
                  <a:close/>
                </a:path>
                <a:path extrusionOk="0" h="1779270" w="4632959">
                  <a:moveTo>
                    <a:pt x="3424174" y="264795"/>
                  </a:moveTo>
                  <a:lnTo>
                    <a:pt x="3409696" y="264795"/>
                  </a:lnTo>
                  <a:lnTo>
                    <a:pt x="3403854" y="272542"/>
                  </a:lnTo>
                  <a:lnTo>
                    <a:pt x="3403854" y="291719"/>
                  </a:lnTo>
                  <a:lnTo>
                    <a:pt x="3409696" y="299466"/>
                  </a:lnTo>
                  <a:lnTo>
                    <a:pt x="3424174" y="299466"/>
                  </a:lnTo>
                  <a:lnTo>
                    <a:pt x="3430016" y="291719"/>
                  </a:lnTo>
                  <a:lnTo>
                    <a:pt x="3430016" y="272542"/>
                  </a:lnTo>
                  <a:lnTo>
                    <a:pt x="3424174" y="264795"/>
                  </a:lnTo>
                  <a:close/>
                </a:path>
                <a:path extrusionOk="0" h="1779270" w="4632959">
                  <a:moveTo>
                    <a:pt x="3607307" y="258952"/>
                  </a:moveTo>
                  <a:lnTo>
                    <a:pt x="3592829" y="258952"/>
                  </a:lnTo>
                  <a:lnTo>
                    <a:pt x="3586988" y="266700"/>
                  </a:lnTo>
                  <a:lnTo>
                    <a:pt x="3586988" y="285876"/>
                  </a:lnTo>
                  <a:lnTo>
                    <a:pt x="3592829" y="293624"/>
                  </a:lnTo>
                  <a:lnTo>
                    <a:pt x="3607307" y="293624"/>
                  </a:lnTo>
                  <a:lnTo>
                    <a:pt x="3613150" y="285876"/>
                  </a:lnTo>
                  <a:lnTo>
                    <a:pt x="3613150" y="266700"/>
                  </a:lnTo>
                  <a:lnTo>
                    <a:pt x="3607307" y="258952"/>
                  </a:lnTo>
                  <a:close/>
                </a:path>
                <a:path extrusionOk="0" h="1779270" w="4632959">
                  <a:moveTo>
                    <a:pt x="2657094" y="258952"/>
                  </a:moveTo>
                  <a:lnTo>
                    <a:pt x="2642616" y="258952"/>
                  </a:lnTo>
                  <a:lnTo>
                    <a:pt x="2636774" y="266700"/>
                  </a:lnTo>
                  <a:lnTo>
                    <a:pt x="2636774" y="285876"/>
                  </a:lnTo>
                  <a:lnTo>
                    <a:pt x="2642616" y="293624"/>
                  </a:lnTo>
                  <a:lnTo>
                    <a:pt x="2657094" y="293624"/>
                  </a:lnTo>
                  <a:lnTo>
                    <a:pt x="2662936" y="285876"/>
                  </a:lnTo>
                  <a:lnTo>
                    <a:pt x="2662936" y="266700"/>
                  </a:lnTo>
                  <a:lnTo>
                    <a:pt x="2657094" y="258952"/>
                  </a:lnTo>
                  <a:close/>
                </a:path>
                <a:path extrusionOk="0" h="1779270" w="4632959">
                  <a:moveTo>
                    <a:pt x="822197" y="258952"/>
                  </a:moveTo>
                  <a:lnTo>
                    <a:pt x="807846" y="258952"/>
                  </a:lnTo>
                  <a:lnTo>
                    <a:pt x="802005" y="266700"/>
                  </a:lnTo>
                  <a:lnTo>
                    <a:pt x="802005" y="285876"/>
                  </a:lnTo>
                  <a:lnTo>
                    <a:pt x="807846" y="293624"/>
                  </a:lnTo>
                  <a:lnTo>
                    <a:pt x="822197" y="293624"/>
                  </a:lnTo>
                  <a:lnTo>
                    <a:pt x="828040" y="285876"/>
                  </a:lnTo>
                  <a:lnTo>
                    <a:pt x="828040" y="266700"/>
                  </a:lnTo>
                  <a:lnTo>
                    <a:pt x="822197" y="258952"/>
                  </a:lnTo>
                  <a:close/>
                </a:path>
                <a:path extrusionOk="0" h="1779270" w="4632959">
                  <a:moveTo>
                    <a:pt x="3716147" y="253238"/>
                  </a:moveTo>
                  <a:lnTo>
                    <a:pt x="3701796" y="253238"/>
                  </a:lnTo>
                  <a:lnTo>
                    <a:pt x="3695954" y="260984"/>
                  </a:lnTo>
                  <a:lnTo>
                    <a:pt x="3695954" y="280161"/>
                  </a:lnTo>
                  <a:lnTo>
                    <a:pt x="3701796" y="287908"/>
                  </a:lnTo>
                  <a:lnTo>
                    <a:pt x="3716147" y="287908"/>
                  </a:lnTo>
                  <a:lnTo>
                    <a:pt x="3722116" y="280161"/>
                  </a:lnTo>
                  <a:lnTo>
                    <a:pt x="3722116" y="260984"/>
                  </a:lnTo>
                  <a:lnTo>
                    <a:pt x="3716147" y="253238"/>
                  </a:lnTo>
                  <a:close/>
                </a:path>
                <a:path extrusionOk="0" h="1779270" w="4632959">
                  <a:moveTo>
                    <a:pt x="3066796" y="253238"/>
                  </a:moveTo>
                  <a:lnTo>
                    <a:pt x="3052318" y="253238"/>
                  </a:lnTo>
                  <a:lnTo>
                    <a:pt x="3046476" y="260984"/>
                  </a:lnTo>
                  <a:lnTo>
                    <a:pt x="3046476" y="280161"/>
                  </a:lnTo>
                  <a:lnTo>
                    <a:pt x="3052318" y="287908"/>
                  </a:lnTo>
                  <a:lnTo>
                    <a:pt x="3066796" y="287908"/>
                  </a:lnTo>
                  <a:lnTo>
                    <a:pt x="3072638" y="280161"/>
                  </a:lnTo>
                  <a:lnTo>
                    <a:pt x="3072638" y="260984"/>
                  </a:lnTo>
                  <a:lnTo>
                    <a:pt x="3066796" y="253238"/>
                  </a:lnTo>
                  <a:close/>
                </a:path>
                <a:path extrusionOk="0" h="1779270" w="4632959">
                  <a:moveTo>
                    <a:pt x="2321560" y="253238"/>
                  </a:moveTo>
                  <a:lnTo>
                    <a:pt x="2307082" y="253238"/>
                  </a:lnTo>
                  <a:lnTo>
                    <a:pt x="2301240" y="260984"/>
                  </a:lnTo>
                  <a:lnTo>
                    <a:pt x="2301240" y="280161"/>
                  </a:lnTo>
                  <a:lnTo>
                    <a:pt x="2307082" y="287908"/>
                  </a:lnTo>
                  <a:lnTo>
                    <a:pt x="2321560" y="287908"/>
                  </a:lnTo>
                  <a:lnTo>
                    <a:pt x="2327402" y="280161"/>
                  </a:lnTo>
                  <a:lnTo>
                    <a:pt x="2327402" y="260984"/>
                  </a:lnTo>
                  <a:lnTo>
                    <a:pt x="2321560" y="253238"/>
                  </a:lnTo>
                  <a:close/>
                </a:path>
                <a:path extrusionOk="0" h="1779270" w="4632959">
                  <a:moveTo>
                    <a:pt x="4356862" y="247396"/>
                  </a:moveTo>
                  <a:lnTo>
                    <a:pt x="4342384" y="247396"/>
                  </a:lnTo>
                  <a:lnTo>
                    <a:pt x="4336542" y="255143"/>
                  </a:lnTo>
                  <a:lnTo>
                    <a:pt x="4336542" y="274320"/>
                  </a:lnTo>
                  <a:lnTo>
                    <a:pt x="4342384" y="282067"/>
                  </a:lnTo>
                  <a:lnTo>
                    <a:pt x="4356862" y="282067"/>
                  </a:lnTo>
                  <a:lnTo>
                    <a:pt x="4362704" y="274320"/>
                  </a:lnTo>
                  <a:lnTo>
                    <a:pt x="4362704" y="255143"/>
                  </a:lnTo>
                  <a:lnTo>
                    <a:pt x="4356862" y="247396"/>
                  </a:lnTo>
                  <a:close/>
                </a:path>
                <a:path extrusionOk="0" h="1779270" w="4632959">
                  <a:moveTo>
                    <a:pt x="3803396" y="247396"/>
                  </a:moveTo>
                  <a:lnTo>
                    <a:pt x="3788918" y="247396"/>
                  </a:lnTo>
                  <a:lnTo>
                    <a:pt x="3783076" y="255143"/>
                  </a:lnTo>
                  <a:lnTo>
                    <a:pt x="3783076" y="274320"/>
                  </a:lnTo>
                  <a:lnTo>
                    <a:pt x="3788918" y="282067"/>
                  </a:lnTo>
                  <a:lnTo>
                    <a:pt x="3803396" y="282067"/>
                  </a:lnTo>
                  <a:lnTo>
                    <a:pt x="3809238" y="274320"/>
                  </a:lnTo>
                  <a:lnTo>
                    <a:pt x="3809238" y="255143"/>
                  </a:lnTo>
                  <a:lnTo>
                    <a:pt x="3803396" y="247396"/>
                  </a:lnTo>
                  <a:close/>
                </a:path>
                <a:path extrusionOk="0" h="1779270" w="4632959">
                  <a:moveTo>
                    <a:pt x="3332606" y="247396"/>
                  </a:moveTo>
                  <a:lnTo>
                    <a:pt x="3318255" y="247396"/>
                  </a:lnTo>
                  <a:lnTo>
                    <a:pt x="3312414" y="255143"/>
                  </a:lnTo>
                  <a:lnTo>
                    <a:pt x="3312414" y="274320"/>
                  </a:lnTo>
                  <a:lnTo>
                    <a:pt x="3318255" y="282067"/>
                  </a:lnTo>
                  <a:lnTo>
                    <a:pt x="3332606" y="282067"/>
                  </a:lnTo>
                  <a:lnTo>
                    <a:pt x="3338576" y="274320"/>
                  </a:lnTo>
                  <a:lnTo>
                    <a:pt x="3338576" y="255143"/>
                  </a:lnTo>
                  <a:lnTo>
                    <a:pt x="3332606" y="247396"/>
                  </a:lnTo>
                  <a:close/>
                </a:path>
                <a:path extrusionOk="0" h="1779270" w="4632959">
                  <a:moveTo>
                    <a:pt x="1571879" y="247396"/>
                  </a:moveTo>
                  <a:lnTo>
                    <a:pt x="1557401" y="247396"/>
                  </a:lnTo>
                  <a:lnTo>
                    <a:pt x="1551558" y="255143"/>
                  </a:lnTo>
                  <a:lnTo>
                    <a:pt x="1551558" y="274320"/>
                  </a:lnTo>
                  <a:lnTo>
                    <a:pt x="1557401" y="282067"/>
                  </a:lnTo>
                  <a:lnTo>
                    <a:pt x="1571879" y="282067"/>
                  </a:lnTo>
                  <a:lnTo>
                    <a:pt x="1577720" y="274320"/>
                  </a:lnTo>
                  <a:lnTo>
                    <a:pt x="1577720" y="255143"/>
                  </a:lnTo>
                  <a:lnTo>
                    <a:pt x="1571879" y="247396"/>
                  </a:lnTo>
                  <a:close/>
                </a:path>
                <a:path extrusionOk="0" h="1779270" w="4632959">
                  <a:moveTo>
                    <a:pt x="573786" y="247396"/>
                  </a:moveTo>
                  <a:lnTo>
                    <a:pt x="559308" y="247396"/>
                  </a:lnTo>
                  <a:lnTo>
                    <a:pt x="553466" y="255143"/>
                  </a:lnTo>
                  <a:lnTo>
                    <a:pt x="553466" y="274320"/>
                  </a:lnTo>
                  <a:lnTo>
                    <a:pt x="559308" y="282067"/>
                  </a:lnTo>
                  <a:lnTo>
                    <a:pt x="573786" y="282067"/>
                  </a:lnTo>
                  <a:lnTo>
                    <a:pt x="579628" y="274320"/>
                  </a:lnTo>
                  <a:lnTo>
                    <a:pt x="579628" y="255143"/>
                  </a:lnTo>
                  <a:lnTo>
                    <a:pt x="573786" y="247396"/>
                  </a:lnTo>
                  <a:close/>
                </a:path>
                <a:path extrusionOk="0" h="1779270" w="4632959">
                  <a:moveTo>
                    <a:pt x="312293" y="247396"/>
                  </a:moveTo>
                  <a:lnTo>
                    <a:pt x="297815" y="247396"/>
                  </a:lnTo>
                  <a:lnTo>
                    <a:pt x="291973" y="255143"/>
                  </a:lnTo>
                  <a:lnTo>
                    <a:pt x="291973" y="274320"/>
                  </a:lnTo>
                  <a:lnTo>
                    <a:pt x="297815" y="282067"/>
                  </a:lnTo>
                  <a:lnTo>
                    <a:pt x="312293" y="282067"/>
                  </a:lnTo>
                  <a:lnTo>
                    <a:pt x="318135" y="274320"/>
                  </a:lnTo>
                  <a:lnTo>
                    <a:pt x="318135" y="255143"/>
                  </a:lnTo>
                  <a:lnTo>
                    <a:pt x="312293" y="247396"/>
                  </a:lnTo>
                  <a:close/>
                </a:path>
                <a:path extrusionOk="0" h="1779270" w="4632959">
                  <a:moveTo>
                    <a:pt x="4247896" y="235839"/>
                  </a:moveTo>
                  <a:lnTo>
                    <a:pt x="4233545" y="235839"/>
                  </a:lnTo>
                  <a:lnTo>
                    <a:pt x="4227576" y="243585"/>
                  </a:lnTo>
                  <a:lnTo>
                    <a:pt x="4227576" y="262763"/>
                  </a:lnTo>
                  <a:lnTo>
                    <a:pt x="4233545" y="270509"/>
                  </a:lnTo>
                  <a:lnTo>
                    <a:pt x="4247896" y="270509"/>
                  </a:lnTo>
                  <a:lnTo>
                    <a:pt x="4253738" y="262763"/>
                  </a:lnTo>
                  <a:lnTo>
                    <a:pt x="4253738" y="243585"/>
                  </a:lnTo>
                  <a:lnTo>
                    <a:pt x="4247896" y="235839"/>
                  </a:lnTo>
                  <a:close/>
                </a:path>
                <a:path extrusionOk="0" h="1779270" w="4632959">
                  <a:moveTo>
                    <a:pt x="2918587" y="235839"/>
                  </a:moveTo>
                  <a:lnTo>
                    <a:pt x="2904236" y="235839"/>
                  </a:lnTo>
                  <a:lnTo>
                    <a:pt x="2898267" y="243585"/>
                  </a:lnTo>
                  <a:lnTo>
                    <a:pt x="2898267" y="262763"/>
                  </a:lnTo>
                  <a:lnTo>
                    <a:pt x="2904236" y="270509"/>
                  </a:lnTo>
                  <a:lnTo>
                    <a:pt x="2918587" y="270509"/>
                  </a:lnTo>
                  <a:lnTo>
                    <a:pt x="2924429" y="262763"/>
                  </a:lnTo>
                  <a:lnTo>
                    <a:pt x="2924429" y="243585"/>
                  </a:lnTo>
                  <a:lnTo>
                    <a:pt x="2918587" y="235839"/>
                  </a:lnTo>
                  <a:close/>
                </a:path>
                <a:path extrusionOk="0" h="1779270" w="4632959">
                  <a:moveTo>
                    <a:pt x="2068703" y="235839"/>
                  </a:moveTo>
                  <a:lnTo>
                    <a:pt x="2054352" y="235839"/>
                  </a:lnTo>
                  <a:lnTo>
                    <a:pt x="2048383" y="243585"/>
                  </a:lnTo>
                  <a:lnTo>
                    <a:pt x="2048383" y="262763"/>
                  </a:lnTo>
                  <a:lnTo>
                    <a:pt x="2054352" y="270509"/>
                  </a:lnTo>
                  <a:lnTo>
                    <a:pt x="2068703" y="270509"/>
                  </a:lnTo>
                  <a:lnTo>
                    <a:pt x="2074545" y="262763"/>
                  </a:lnTo>
                  <a:lnTo>
                    <a:pt x="2074545" y="243585"/>
                  </a:lnTo>
                  <a:lnTo>
                    <a:pt x="2068703" y="235839"/>
                  </a:lnTo>
                  <a:close/>
                </a:path>
                <a:path extrusionOk="0" h="1779270" w="4632959">
                  <a:moveTo>
                    <a:pt x="1462913" y="235839"/>
                  </a:moveTo>
                  <a:lnTo>
                    <a:pt x="1448434" y="235839"/>
                  </a:lnTo>
                  <a:lnTo>
                    <a:pt x="1442593" y="243585"/>
                  </a:lnTo>
                  <a:lnTo>
                    <a:pt x="1442593" y="262763"/>
                  </a:lnTo>
                  <a:lnTo>
                    <a:pt x="1448434" y="270509"/>
                  </a:lnTo>
                  <a:lnTo>
                    <a:pt x="1462913" y="270509"/>
                  </a:lnTo>
                  <a:lnTo>
                    <a:pt x="1468755" y="262763"/>
                  </a:lnTo>
                  <a:lnTo>
                    <a:pt x="1468755" y="243585"/>
                  </a:lnTo>
                  <a:lnTo>
                    <a:pt x="1462913" y="235839"/>
                  </a:lnTo>
                  <a:close/>
                </a:path>
                <a:path extrusionOk="0" h="1779270" w="4632959">
                  <a:moveTo>
                    <a:pt x="739394" y="235839"/>
                  </a:moveTo>
                  <a:lnTo>
                    <a:pt x="725043" y="235839"/>
                  </a:lnTo>
                  <a:lnTo>
                    <a:pt x="719074" y="243585"/>
                  </a:lnTo>
                  <a:lnTo>
                    <a:pt x="719074" y="262763"/>
                  </a:lnTo>
                  <a:lnTo>
                    <a:pt x="725043" y="270509"/>
                  </a:lnTo>
                  <a:lnTo>
                    <a:pt x="739394" y="270509"/>
                  </a:lnTo>
                  <a:lnTo>
                    <a:pt x="745236" y="262763"/>
                  </a:lnTo>
                  <a:lnTo>
                    <a:pt x="745236" y="243585"/>
                  </a:lnTo>
                  <a:lnTo>
                    <a:pt x="739394" y="235839"/>
                  </a:lnTo>
                  <a:close/>
                </a:path>
                <a:path extrusionOk="0" h="1779270" w="4632959">
                  <a:moveTo>
                    <a:pt x="3153918" y="230124"/>
                  </a:moveTo>
                  <a:lnTo>
                    <a:pt x="3139567" y="230124"/>
                  </a:lnTo>
                  <a:lnTo>
                    <a:pt x="3133725" y="237871"/>
                  </a:lnTo>
                  <a:lnTo>
                    <a:pt x="3133725" y="257048"/>
                  </a:lnTo>
                  <a:lnTo>
                    <a:pt x="3139567" y="264795"/>
                  </a:lnTo>
                  <a:lnTo>
                    <a:pt x="3153918" y="264795"/>
                  </a:lnTo>
                  <a:lnTo>
                    <a:pt x="3159887" y="257048"/>
                  </a:lnTo>
                  <a:lnTo>
                    <a:pt x="3159887" y="237871"/>
                  </a:lnTo>
                  <a:lnTo>
                    <a:pt x="3153918" y="230124"/>
                  </a:lnTo>
                  <a:close/>
                </a:path>
                <a:path extrusionOk="0" h="1779270" w="4632959">
                  <a:moveTo>
                    <a:pt x="2408682" y="230124"/>
                  </a:moveTo>
                  <a:lnTo>
                    <a:pt x="2394204" y="230124"/>
                  </a:lnTo>
                  <a:lnTo>
                    <a:pt x="2388362" y="237871"/>
                  </a:lnTo>
                  <a:lnTo>
                    <a:pt x="2388362" y="257048"/>
                  </a:lnTo>
                  <a:lnTo>
                    <a:pt x="2394204" y="264795"/>
                  </a:lnTo>
                  <a:lnTo>
                    <a:pt x="2408682" y="264795"/>
                  </a:lnTo>
                  <a:lnTo>
                    <a:pt x="2414524" y="257048"/>
                  </a:lnTo>
                  <a:lnTo>
                    <a:pt x="2414524" y="237871"/>
                  </a:lnTo>
                  <a:lnTo>
                    <a:pt x="2408682" y="230124"/>
                  </a:lnTo>
                  <a:close/>
                </a:path>
                <a:path extrusionOk="0" h="1779270" w="4632959">
                  <a:moveTo>
                    <a:pt x="2487168" y="224281"/>
                  </a:moveTo>
                  <a:lnTo>
                    <a:pt x="2472690" y="224281"/>
                  </a:lnTo>
                  <a:lnTo>
                    <a:pt x="2466847" y="232028"/>
                  </a:lnTo>
                  <a:lnTo>
                    <a:pt x="2466847" y="251205"/>
                  </a:lnTo>
                  <a:lnTo>
                    <a:pt x="2472690" y="258952"/>
                  </a:lnTo>
                  <a:lnTo>
                    <a:pt x="2487168" y="258952"/>
                  </a:lnTo>
                  <a:lnTo>
                    <a:pt x="2493010" y="251205"/>
                  </a:lnTo>
                  <a:lnTo>
                    <a:pt x="2493010" y="232028"/>
                  </a:lnTo>
                  <a:lnTo>
                    <a:pt x="2487168" y="224281"/>
                  </a:lnTo>
                  <a:close/>
                </a:path>
                <a:path extrusionOk="0" h="1779270" w="4632959">
                  <a:moveTo>
                    <a:pt x="3515741" y="218567"/>
                  </a:moveTo>
                  <a:lnTo>
                    <a:pt x="3501263" y="218567"/>
                  </a:lnTo>
                  <a:lnTo>
                    <a:pt x="3495421" y="226314"/>
                  </a:lnTo>
                  <a:lnTo>
                    <a:pt x="3495421" y="245491"/>
                  </a:lnTo>
                  <a:lnTo>
                    <a:pt x="3501263" y="253238"/>
                  </a:lnTo>
                  <a:lnTo>
                    <a:pt x="3515741" y="253238"/>
                  </a:lnTo>
                  <a:lnTo>
                    <a:pt x="3521582" y="245491"/>
                  </a:lnTo>
                  <a:lnTo>
                    <a:pt x="3521582" y="226314"/>
                  </a:lnTo>
                  <a:lnTo>
                    <a:pt x="3515741" y="218567"/>
                  </a:lnTo>
                  <a:close/>
                </a:path>
                <a:path extrusionOk="0" h="1779270" w="4632959">
                  <a:moveTo>
                    <a:pt x="2147189" y="218567"/>
                  </a:moveTo>
                  <a:lnTo>
                    <a:pt x="2132711" y="218567"/>
                  </a:lnTo>
                  <a:lnTo>
                    <a:pt x="2126869" y="226314"/>
                  </a:lnTo>
                  <a:lnTo>
                    <a:pt x="2126869" y="245491"/>
                  </a:lnTo>
                  <a:lnTo>
                    <a:pt x="2132711" y="253238"/>
                  </a:lnTo>
                  <a:lnTo>
                    <a:pt x="2147189" y="253238"/>
                  </a:lnTo>
                  <a:lnTo>
                    <a:pt x="2153031" y="245491"/>
                  </a:lnTo>
                  <a:lnTo>
                    <a:pt x="2153031" y="226314"/>
                  </a:lnTo>
                  <a:lnTo>
                    <a:pt x="2147189" y="218567"/>
                  </a:lnTo>
                  <a:close/>
                </a:path>
                <a:path extrusionOk="0" h="1779270" w="4632959">
                  <a:moveTo>
                    <a:pt x="1985899" y="218567"/>
                  </a:moveTo>
                  <a:lnTo>
                    <a:pt x="1971547" y="218567"/>
                  </a:lnTo>
                  <a:lnTo>
                    <a:pt x="1965579" y="226314"/>
                  </a:lnTo>
                  <a:lnTo>
                    <a:pt x="1965579" y="245491"/>
                  </a:lnTo>
                  <a:lnTo>
                    <a:pt x="1971547" y="253238"/>
                  </a:lnTo>
                  <a:lnTo>
                    <a:pt x="1985899" y="253238"/>
                  </a:lnTo>
                  <a:lnTo>
                    <a:pt x="1991741" y="245491"/>
                  </a:lnTo>
                  <a:lnTo>
                    <a:pt x="1991741" y="226314"/>
                  </a:lnTo>
                  <a:lnTo>
                    <a:pt x="1985899" y="218567"/>
                  </a:lnTo>
                  <a:close/>
                </a:path>
                <a:path extrusionOk="0" h="1779270" w="4632959">
                  <a:moveTo>
                    <a:pt x="203327" y="218567"/>
                  </a:moveTo>
                  <a:lnTo>
                    <a:pt x="188849" y="218567"/>
                  </a:lnTo>
                  <a:lnTo>
                    <a:pt x="183006" y="226314"/>
                  </a:lnTo>
                  <a:lnTo>
                    <a:pt x="183006" y="245491"/>
                  </a:lnTo>
                  <a:lnTo>
                    <a:pt x="188849" y="253238"/>
                  </a:lnTo>
                  <a:lnTo>
                    <a:pt x="203327" y="253238"/>
                  </a:lnTo>
                  <a:lnTo>
                    <a:pt x="209169" y="245491"/>
                  </a:lnTo>
                  <a:lnTo>
                    <a:pt x="209169" y="226314"/>
                  </a:lnTo>
                  <a:lnTo>
                    <a:pt x="203327" y="218567"/>
                  </a:lnTo>
                  <a:close/>
                </a:path>
                <a:path extrusionOk="0" h="1779270" w="4632959">
                  <a:moveTo>
                    <a:pt x="2831465" y="212725"/>
                  </a:moveTo>
                  <a:lnTo>
                    <a:pt x="2816987" y="212725"/>
                  </a:lnTo>
                  <a:lnTo>
                    <a:pt x="2811145" y="220472"/>
                  </a:lnTo>
                  <a:lnTo>
                    <a:pt x="2811145" y="239649"/>
                  </a:lnTo>
                  <a:lnTo>
                    <a:pt x="2816987" y="247396"/>
                  </a:lnTo>
                  <a:lnTo>
                    <a:pt x="2831465" y="247396"/>
                  </a:lnTo>
                  <a:lnTo>
                    <a:pt x="2837307" y="239649"/>
                  </a:lnTo>
                  <a:lnTo>
                    <a:pt x="2837307" y="220472"/>
                  </a:lnTo>
                  <a:lnTo>
                    <a:pt x="2831465" y="212725"/>
                  </a:lnTo>
                  <a:close/>
                </a:path>
                <a:path extrusionOk="0" h="1779270" w="4632959">
                  <a:moveTo>
                    <a:pt x="1227582" y="212725"/>
                  </a:moveTo>
                  <a:lnTo>
                    <a:pt x="1213104" y="212725"/>
                  </a:lnTo>
                  <a:lnTo>
                    <a:pt x="1207262" y="220472"/>
                  </a:lnTo>
                  <a:lnTo>
                    <a:pt x="1207262" y="239649"/>
                  </a:lnTo>
                  <a:lnTo>
                    <a:pt x="1213104" y="247396"/>
                  </a:lnTo>
                  <a:lnTo>
                    <a:pt x="1227582" y="247396"/>
                  </a:lnTo>
                  <a:lnTo>
                    <a:pt x="1233424" y="239649"/>
                  </a:lnTo>
                  <a:lnTo>
                    <a:pt x="1233424" y="220472"/>
                  </a:lnTo>
                  <a:lnTo>
                    <a:pt x="1227582" y="212725"/>
                  </a:lnTo>
                  <a:close/>
                </a:path>
                <a:path extrusionOk="0" h="1779270" w="4632959">
                  <a:moveTo>
                    <a:pt x="3241167" y="207009"/>
                  </a:moveTo>
                  <a:lnTo>
                    <a:pt x="3226689" y="207009"/>
                  </a:lnTo>
                  <a:lnTo>
                    <a:pt x="3220847" y="214756"/>
                  </a:lnTo>
                  <a:lnTo>
                    <a:pt x="3220847" y="233933"/>
                  </a:lnTo>
                  <a:lnTo>
                    <a:pt x="3226689" y="241680"/>
                  </a:lnTo>
                  <a:lnTo>
                    <a:pt x="3241167" y="241680"/>
                  </a:lnTo>
                  <a:lnTo>
                    <a:pt x="3247009" y="233933"/>
                  </a:lnTo>
                  <a:lnTo>
                    <a:pt x="3247009" y="214756"/>
                  </a:lnTo>
                  <a:lnTo>
                    <a:pt x="3241167" y="207009"/>
                  </a:lnTo>
                  <a:close/>
                </a:path>
                <a:path extrusionOk="0" h="1779270" w="4632959">
                  <a:moveTo>
                    <a:pt x="2739897" y="207009"/>
                  </a:moveTo>
                  <a:lnTo>
                    <a:pt x="2725547" y="207009"/>
                  </a:lnTo>
                  <a:lnTo>
                    <a:pt x="2719578" y="214756"/>
                  </a:lnTo>
                  <a:lnTo>
                    <a:pt x="2719578" y="233933"/>
                  </a:lnTo>
                  <a:lnTo>
                    <a:pt x="2725547" y="241680"/>
                  </a:lnTo>
                  <a:lnTo>
                    <a:pt x="2739897" y="241680"/>
                  </a:lnTo>
                  <a:lnTo>
                    <a:pt x="2745740" y="233933"/>
                  </a:lnTo>
                  <a:lnTo>
                    <a:pt x="2745740" y="214756"/>
                  </a:lnTo>
                  <a:lnTo>
                    <a:pt x="2739897" y="207009"/>
                  </a:lnTo>
                  <a:close/>
                </a:path>
                <a:path extrusionOk="0" h="1779270" w="4632959">
                  <a:moveTo>
                    <a:pt x="4522470" y="201168"/>
                  </a:moveTo>
                  <a:lnTo>
                    <a:pt x="4508119" y="201168"/>
                  </a:lnTo>
                  <a:lnTo>
                    <a:pt x="4502150" y="208915"/>
                  </a:lnTo>
                  <a:lnTo>
                    <a:pt x="4502150" y="228092"/>
                  </a:lnTo>
                  <a:lnTo>
                    <a:pt x="4508119" y="235839"/>
                  </a:lnTo>
                  <a:lnTo>
                    <a:pt x="4522470" y="235839"/>
                  </a:lnTo>
                  <a:lnTo>
                    <a:pt x="4528312" y="228092"/>
                  </a:lnTo>
                  <a:lnTo>
                    <a:pt x="4528312" y="208915"/>
                  </a:lnTo>
                  <a:lnTo>
                    <a:pt x="4522470" y="201168"/>
                  </a:lnTo>
                  <a:close/>
                </a:path>
                <a:path extrusionOk="0" h="1779270" w="4632959">
                  <a:moveTo>
                    <a:pt x="961770" y="201168"/>
                  </a:moveTo>
                  <a:lnTo>
                    <a:pt x="947293" y="201168"/>
                  </a:lnTo>
                  <a:lnTo>
                    <a:pt x="941451" y="208915"/>
                  </a:lnTo>
                  <a:lnTo>
                    <a:pt x="941451" y="228092"/>
                  </a:lnTo>
                  <a:lnTo>
                    <a:pt x="947293" y="235839"/>
                  </a:lnTo>
                  <a:lnTo>
                    <a:pt x="961770" y="235839"/>
                  </a:lnTo>
                  <a:lnTo>
                    <a:pt x="967613" y="228092"/>
                  </a:lnTo>
                  <a:lnTo>
                    <a:pt x="967613" y="208915"/>
                  </a:lnTo>
                  <a:lnTo>
                    <a:pt x="961770" y="201168"/>
                  </a:lnTo>
                  <a:close/>
                </a:path>
                <a:path extrusionOk="0" h="1779270" w="4632959">
                  <a:moveTo>
                    <a:pt x="4152011" y="195452"/>
                  </a:moveTo>
                  <a:lnTo>
                    <a:pt x="4137660" y="195452"/>
                  </a:lnTo>
                  <a:lnTo>
                    <a:pt x="4131691" y="203200"/>
                  </a:lnTo>
                  <a:lnTo>
                    <a:pt x="4131691" y="222376"/>
                  </a:lnTo>
                  <a:lnTo>
                    <a:pt x="4137660" y="230124"/>
                  </a:lnTo>
                  <a:lnTo>
                    <a:pt x="4152011" y="230124"/>
                  </a:lnTo>
                  <a:lnTo>
                    <a:pt x="4157853" y="222376"/>
                  </a:lnTo>
                  <a:lnTo>
                    <a:pt x="4157853" y="203200"/>
                  </a:lnTo>
                  <a:lnTo>
                    <a:pt x="4152011" y="195452"/>
                  </a:lnTo>
                  <a:close/>
                </a:path>
                <a:path extrusionOk="0" h="1779270" w="4632959">
                  <a:moveTo>
                    <a:pt x="1131696" y="195452"/>
                  </a:moveTo>
                  <a:lnTo>
                    <a:pt x="1117219" y="195452"/>
                  </a:lnTo>
                  <a:lnTo>
                    <a:pt x="1111377" y="203200"/>
                  </a:lnTo>
                  <a:lnTo>
                    <a:pt x="1111377" y="222376"/>
                  </a:lnTo>
                  <a:lnTo>
                    <a:pt x="1117219" y="230124"/>
                  </a:lnTo>
                  <a:lnTo>
                    <a:pt x="1131696" y="230124"/>
                  </a:lnTo>
                  <a:lnTo>
                    <a:pt x="1137539" y="222376"/>
                  </a:lnTo>
                  <a:lnTo>
                    <a:pt x="1137539" y="203200"/>
                  </a:lnTo>
                  <a:lnTo>
                    <a:pt x="1131696" y="195452"/>
                  </a:lnTo>
                  <a:close/>
                </a:path>
                <a:path extrusionOk="0" h="1779270" w="4632959">
                  <a:moveTo>
                    <a:pt x="4060571" y="189610"/>
                  </a:moveTo>
                  <a:lnTo>
                    <a:pt x="4046093" y="189610"/>
                  </a:lnTo>
                  <a:lnTo>
                    <a:pt x="4040251" y="197357"/>
                  </a:lnTo>
                  <a:lnTo>
                    <a:pt x="4040251" y="216534"/>
                  </a:lnTo>
                  <a:lnTo>
                    <a:pt x="4046093" y="224281"/>
                  </a:lnTo>
                  <a:lnTo>
                    <a:pt x="4060571" y="224281"/>
                  </a:lnTo>
                  <a:lnTo>
                    <a:pt x="4066413" y="216534"/>
                  </a:lnTo>
                  <a:lnTo>
                    <a:pt x="4066413" y="197357"/>
                  </a:lnTo>
                  <a:lnTo>
                    <a:pt x="4060571" y="189610"/>
                  </a:lnTo>
                  <a:close/>
                </a:path>
                <a:path extrusionOk="0" h="1779270" w="4632959">
                  <a:moveTo>
                    <a:pt x="2997072" y="189610"/>
                  </a:moveTo>
                  <a:lnTo>
                    <a:pt x="2982595" y="189610"/>
                  </a:lnTo>
                  <a:lnTo>
                    <a:pt x="2976753" y="197357"/>
                  </a:lnTo>
                  <a:lnTo>
                    <a:pt x="2976753" y="216534"/>
                  </a:lnTo>
                  <a:lnTo>
                    <a:pt x="2982595" y="224281"/>
                  </a:lnTo>
                  <a:lnTo>
                    <a:pt x="2997072" y="224281"/>
                  </a:lnTo>
                  <a:lnTo>
                    <a:pt x="3002915" y="216534"/>
                  </a:lnTo>
                  <a:lnTo>
                    <a:pt x="3002915" y="197357"/>
                  </a:lnTo>
                  <a:lnTo>
                    <a:pt x="2997072" y="189610"/>
                  </a:lnTo>
                  <a:close/>
                </a:path>
                <a:path extrusionOk="0" h="1779270" w="4632959">
                  <a:moveTo>
                    <a:pt x="2238756" y="189610"/>
                  </a:moveTo>
                  <a:lnTo>
                    <a:pt x="2224278" y="189610"/>
                  </a:lnTo>
                  <a:lnTo>
                    <a:pt x="2218436" y="197357"/>
                  </a:lnTo>
                  <a:lnTo>
                    <a:pt x="2218436" y="216534"/>
                  </a:lnTo>
                  <a:lnTo>
                    <a:pt x="2224278" y="224281"/>
                  </a:lnTo>
                  <a:lnTo>
                    <a:pt x="2238756" y="224281"/>
                  </a:lnTo>
                  <a:lnTo>
                    <a:pt x="2244597" y="216534"/>
                  </a:lnTo>
                  <a:lnTo>
                    <a:pt x="2244597" y="197357"/>
                  </a:lnTo>
                  <a:lnTo>
                    <a:pt x="2238756" y="189610"/>
                  </a:lnTo>
                  <a:close/>
                </a:path>
                <a:path extrusionOk="0" h="1779270" w="4632959">
                  <a:moveTo>
                    <a:pt x="3960241" y="183896"/>
                  </a:moveTo>
                  <a:lnTo>
                    <a:pt x="3945890" y="183896"/>
                  </a:lnTo>
                  <a:lnTo>
                    <a:pt x="3939921" y="191643"/>
                  </a:lnTo>
                  <a:lnTo>
                    <a:pt x="3939921" y="210820"/>
                  </a:lnTo>
                  <a:lnTo>
                    <a:pt x="3945890" y="218567"/>
                  </a:lnTo>
                  <a:lnTo>
                    <a:pt x="3960241" y="218567"/>
                  </a:lnTo>
                  <a:lnTo>
                    <a:pt x="3966083" y="210820"/>
                  </a:lnTo>
                  <a:lnTo>
                    <a:pt x="3966083" y="191643"/>
                  </a:lnTo>
                  <a:lnTo>
                    <a:pt x="3960241" y="183896"/>
                  </a:lnTo>
                  <a:close/>
                </a:path>
                <a:path extrusionOk="0" h="1779270" w="4632959">
                  <a:moveTo>
                    <a:pt x="1898777" y="183896"/>
                  </a:moveTo>
                  <a:lnTo>
                    <a:pt x="1884299" y="183896"/>
                  </a:lnTo>
                  <a:lnTo>
                    <a:pt x="1878457" y="191643"/>
                  </a:lnTo>
                  <a:lnTo>
                    <a:pt x="1878457" y="210820"/>
                  </a:lnTo>
                  <a:lnTo>
                    <a:pt x="1884299" y="218567"/>
                  </a:lnTo>
                  <a:lnTo>
                    <a:pt x="1898777" y="218567"/>
                  </a:lnTo>
                  <a:lnTo>
                    <a:pt x="1904619" y="210820"/>
                  </a:lnTo>
                  <a:lnTo>
                    <a:pt x="1904619" y="191643"/>
                  </a:lnTo>
                  <a:lnTo>
                    <a:pt x="1898777" y="183896"/>
                  </a:lnTo>
                  <a:close/>
                </a:path>
                <a:path extrusionOk="0" h="1779270" w="4632959">
                  <a:moveTo>
                    <a:pt x="28956" y="183896"/>
                  </a:moveTo>
                  <a:lnTo>
                    <a:pt x="14605" y="183896"/>
                  </a:lnTo>
                  <a:lnTo>
                    <a:pt x="8762" y="191643"/>
                  </a:lnTo>
                  <a:lnTo>
                    <a:pt x="8762" y="210820"/>
                  </a:lnTo>
                  <a:lnTo>
                    <a:pt x="14605" y="218567"/>
                  </a:lnTo>
                  <a:lnTo>
                    <a:pt x="28956" y="218567"/>
                  </a:lnTo>
                  <a:lnTo>
                    <a:pt x="34925" y="210820"/>
                  </a:lnTo>
                  <a:lnTo>
                    <a:pt x="34925" y="191643"/>
                  </a:lnTo>
                  <a:lnTo>
                    <a:pt x="28956" y="183896"/>
                  </a:lnTo>
                  <a:close/>
                </a:path>
                <a:path extrusionOk="0" h="1779270" w="4632959">
                  <a:moveTo>
                    <a:pt x="4627118" y="178053"/>
                  </a:moveTo>
                  <a:lnTo>
                    <a:pt x="4612640" y="178053"/>
                  </a:lnTo>
                  <a:lnTo>
                    <a:pt x="4606798" y="185800"/>
                  </a:lnTo>
                  <a:lnTo>
                    <a:pt x="4606798" y="204977"/>
                  </a:lnTo>
                  <a:lnTo>
                    <a:pt x="4612640" y="212725"/>
                  </a:lnTo>
                  <a:lnTo>
                    <a:pt x="4627118" y="212725"/>
                  </a:lnTo>
                  <a:lnTo>
                    <a:pt x="4632960" y="204977"/>
                  </a:lnTo>
                  <a:lnTo>
                    <a:pt x="4632960" y="185800"/>
                  </a:lnTo>
                  <a:lnTo>
                    <a:pt x="4627118" y="178053"/>
                  </a:lnTo>
                  <a:close/>
                </a:path>
                <a:path extrusionOk="0" h="1779270" w="4632959">
                  <a:moveTo>
                    <a:pt x="1733169" y="172339"/>
                  </a:moveTo>
                  <a:lnTo>
                    <a:pt x="1718691" y="172339"/>
                  </a:lnTo>
                  <a:lnTo>
                    <a:pt x="1712849" y="180085"/>
                  </a:lnTo>
                  <a:lnTo>
                    <a:pt x="1712849" y="199263"/>
                  </a:lnTo>
                  <a:lnTo>
                    <a:pt x="1718691" y="207009"/>
                  </a:lnTo>
                  <a:lnTo>
                    <a:pt x="1733169" y="207009"/>
                  </a:lnTo>
                  <a:lnTo>
                    <a:pt x="1739011" y="199263"/>
                  </a:lnTo>
                  <a:lnTo>
                    <a:pt x="1739011" y="180085"/>
                  </a:lnTo>
                  <a:lnTo>
                    <a:pt x="1733169" y="172339"/>
                  </a:lnTo>
                  <a:close/>
                </a:path>
                <a:path extrusionOk="0" h="1779270" w="4632959">
                  <a:moveTo>
                    <a:pt x="1641602" y="172339"/>
                  </a:moveTo>
                  <a:lnTo>
                    <a:pt x="1627124" y="172339"/>
                  </a:lnTo>
                  <a:lnTo>
                    <a:pt x="1621282" y="180085"/>
                  </a:lnTo>
                  <a:lnTo>
                    <a:pt x="1621282" y="199263"/>
                  </a:lnTo>
                  <a:lnTo>
                    <a:pt x="1627124" y="207009"/>
                  </a:lnTo>
                  <a:lnTo>
                    <a:pt x="1641602" y="207009"/>
                  </a:lnTo>
                  <a:lnTo>
                    <a:pt x="1647444" y="199263"/>
                  </a:lnTo>
                  <a:lnTo>
                    <a:pt x="1647444" y="180085"/>
                  </a:lnTo>
                  <a:lnTo>
                    <a:pt x="1641602" y="172339"/>
                  </a:lnTo>
                  <a:close/>
                </a:path>
                <a:path extrusionOk="0" h="1779270" w="4632959">
                  <a:moveTo>
                    <a:pt x="460502" y="172339"/>
                  </a:moveTo>
                  <a:lnTo>
                    <a:pt x="446024" y="172339"/>
                  </a:lnTo>
                  <a:lnTo>
                    <a:pt x="440181" y="180085"/>
                  </a:lnTo>
                  <a:lnTo>
                    <a:pt x="440181" y="199263"/>
                  </a:lnTo>
                  <a:lnTo>
                    <a:pt x="446024" y="207009"/>
                  </a:lnTo>
                  <a:lnTo>
                    <a:pt x="460502" y="207009"/>
                  </a:lnTo>
                  <a:lnTo>
                    <a:pt x="466344" y="199263"/>
                  </a:lnTo>
                  <a:lnTo>
                    <a:pt x="466344" y="180085"/>
                  </a:lnTo>
                  <a:lnTo>
                    <a:pt x="460502" y="172339"/>
                  </a:lnTo>
                  <a:close/>
                </a:path>
                <a:path extrusionOk="0" h="1779270" w="4632959">
                  <a:moveTo>
                    <a:pt x="4444111" y="160781"/>
                  </a:moveTo>
                  <a:lnTo>
                    <a:pt x="4429633" y="160781"/>
                  </a:lnTo>
                  <a:lnTo>
                    <a:pt x="4423791" y="168528"/>
                  </a:lnTo>
                  <a:lnTo>
                    <a:pt x="4423791" y="187705"/>
                  </a:lnTo>
                  <a:lnTo>
                    <a:pt x="4429633" y="195452"/>
                  </a:lnTo>
                  <a:lnTo>
                    <a:pt x="4444111" y="195452"/>
                  </a:lnTo>
                  <a:lnTo>
                    <a:pt x="4449953" y="187705"/>
                  </a:lnTo>
                  <a:lnTo>
                    <a:pt x="4449953" y="168528"/>
                  </a:lnTo>
                  <a:lnTo>
                    <a:pt x="4444111" y="160781"/>
                  </a:lnTo>
                  <a:close/>
                </a:path>
                <a:path extrusionOk="0" h="1779270" w="4632959">
                  <a:moveTo>
                    <a:pt x="3860038" y="160781"/>
                  </a:moveTo>
                  <a:lnTo>
                    <a:pt x="3845559" y="160781"/>
                  </a:lnTo>
                  <a:lnTo>
                    <a:pt x="3839718" y="168528"/>
                  </a:lnTo>
                  <a:lnTo>
                    <a:pt x="3839718" y="187705"/>
                  </a:lnTo>
                  <a:lnTo>
                    <a:pt x="3845559" y="195452"/>
                  </a:lnTo>
                  <a:lnTo>
                    <a:pt x="3860038" y="195452"/>
                  </a:lnTo>
                  <a:lnTo>
                    <a:pt x="3865879" y="187705"/>
                  </a:lnTo>
                  <a:lnTo>
                    <a:pt x="3865879" y="168528"/>
                  </a:lnTo>
                  <a:lnTo>
                    <a:pt x="3860038" y="160781"/>
                  </a:lnTo>
                  <a:close/>
                </a:path>
                <a:path extrusionOk="0" h="1779270" w="4632959">
                  <a:moveTo>
                    <a:pt x="2552572" y="160781"/>
                  </a:moveTo>
                  <a:lnTo>
                    <a:pt x="2538095" y="160781"/>
                  </a:lnTo>
                  <a:lnTo>
                    <a:pt x="2532253" y="168528"/>
                  </a:lnTo>
                  <a:lnTo>
                    <a:pt x="2532253" y="187705"/>
                  </a:lnTo>
                  <a:lnTo>
                    <a:pt x="2538095" y="195452"/>
                  </a:lnTo>
                  <a:lnTo>
                    <a:pt x="2552572" y="195452"/>
                  </a:lnTo>
                  <a:lnTo>
                    <a:pt x="2558415" y="187705"/>
                  </a:lnTo>
                  <a:lnTo>
                    <a:pt x="2558415" y="168528"/>
                  </a:lnTo>
                  <a:lnTo>
                    <a:pt x="2552572" y="160781"/>
                  </a:lnTo>
                  <a:close/>
                </a:path>
                <a:path extrusionOk="0" h="1779270" w="4632959">
                  <a:moveTo>
                    <a:pt x="1327784" y="160781"/>
                  </a:moveTo>
                  <a:lnTo>
                    <a:pt x="1313307" y="160781"/>
                  </a:lnTo>
                  <a:lnTo>
                    <a:pt x="1307465" y="168528"/>
                  </a:lnTo>
                  <a:lnTo>
                    <a:pt x="1307465" y="187705"/>
                  </a:lnTo>
                  <a:lnTo>
                    <a:pt x="1313307" y="195452"/>
                  </a:lnTo>
                  <a:lnTo>
                    <a:pt x="1327784" y="195452"/>
                  </a:lnTo>
                  <a:lnTo>
                    <a:pt x="1333627" y="187705"/>
                  </a:lnTo>
                  <a:lnTo>
                    <a:pt x="1333627" y="168528"/>
                  </a:lnTo>
                  <a:lnTo>
                    <a:pt x="1327784" y="160781"/>
                  </a:lnTo>
                  <a:close/>
                </a:path>
                <a:path extrusionOk="0" h="1779270" w="4632959">
                  <a:moveTo>
                    <a:pt x="1040130" y="160781"/>
                  </a:moveTo>
                  <a:lnTo>
                    <a:pt x="1025779" y="160781"/>
                  </a:lnTo>
                  <a:lnTo>
                    <a:pt x="1019809" y="168528"/>
                  </a:lnTo>
                  <a:lnTo>
                    <a:pt x="1019809" y="187705"/>
                  </a:lnTo>
                  <a:lnTo>
                    <a:pt x="1025779" y="195452"/>
                  </a:lnTo>
                  <a:lnTo>
                    <a:pt x="1040130" y="195452"/>
                  </a:lnTo>
                  <a:lnTo>
                    <a:pt x="1045971" y="187705"/>
                  </a:lnTo>
                  <a:lnTo>
                    <a:pt x="1045971" y="168528"/>
                  </a:lnTo>
                  <a:lnTo>
                    <a:pt x="1040130" y="160781"/>
                  </a:lnTo>
                  <a:close/>
                </a:path>
                <a:path extrusionOk="0" h="1779270" w="4632959">
                  <a:moveTo>
                    <a:pt x="3707511" y="154940"/>
                  </a:moveTo>
                  <a:lnTo>
                    <a:pt x="3693032" y="154940"/>
                  </a:lnTo>
                  <a:lnTo>
                    <a:pt x="3687191" y="162686"/>
                  </a:lnTo>
                  <a:lnTo>
                    <a:pt x="3687191" y="181864"/>
                  </a:lnTo>
                  <a:lnTo>
                    <a:pt x="3693032" y="189610"/>
                  </a:lnTo>
                  <a:lnTo>
                    <a:pt x="3707511" y="189610"/>
                  </a:lnTo>
                  <a:lnTo>
                    <a:pt x="3713353" y="181864"/>
                  </a:lnTo>
                  <a:lnTo>
                    <a:pt x="3713353" y="162686"/>
                  </a:lnTo>
                  <a:lnTo>
                    <a:pt x="3707511" y="154940"/>
                  </a:lnTo>
                  <a:close/>
                </a:path>
                <a:path extrusionOk="0" h="1779270" w="4632959">
                  <a:moveTo>
                    <a:pt x="870204" y="154940"/>
                  </a:moveTo>
                  <a:lnTo>
                    <a:pt x="855726" y="154940"/>
                  </a:lnTo>
                  <a:lnTo>
                    <a:pt x="849883" y="162686"/>
                  </a:lnTo>
                  <a:lnTo>
                    <a:pt x="849883" y="181864"/>
                  </a:lnTo>
                  <a:lnTo>
                    <a:pt x="855726" y="189610"/>
                  </a:lnTo>
                  <a:lnTo>
                    <a:pt x="870204" y="189610"/>
                  </a:lnTo>
                  <a:lnTo>
                    <a:pt x="876045" y="181864"/>
                  </a:lnTo>
                  <a:lnTo>
                    <a:pt x="876045" y="162686"/>
                  </a:lnTo>
                  <a:lnTo>
                    <a:pt x="870204" y="154940"/>
                  </a:lnTo>
                  <a:close/>
                </a:path>
                <a:path extrusionOk="0" h="1779270" w="4632959">
                  <a:moveTo>
                    <a:pt x="364617" y="154940"/>
                  </a:moveTo>
                  <a:lnTo>
                    <a:pt x="350139" y="154940"/>
                  </a:lnTo>
                  <a:lnTo>
                    <a:pt x="344297" y="162686"/>
                  </a:lnTo>
                  <a:lnTo>
                    <a:pt x="344297" y="181864"/>
                  </a:lnTo>
                  <a:lnTo>
                    <a:pt x="350139" y="189610"/>
                  </a:lnTo>
                  <a:lnTo>
                    <a:pt x="364617" y="189610"/>
                  </a:lnTo>
                  <a:lnTo>
                    <a:pt x="370459" y="181864"/>
                  </a:lnTo>
                  <a:lnTo>
                    <a:pt x="370459" y="162686"/>
                  </a:lnTo>
                  <a:lnTo>
                    <a:pt x="364617" y="154940"/>
                  </a:lnTo>
                  <a:close/>
                </a:path>
                <a:path extrusionOk="0" h="1779270" w="4632959">
                  <a:moveTo>
                    <a:pt x="103124" y="154940"/>
                  </a:moveTo>
                  <a:lnTo>
                    <a:pt x="88646" y="154940"/>
                  </a:lnTo>
                  <a:lnTo>
                    <a:pt x="82804" y="162686"/>
                  </a:lnTo>
                  <a:lnTo>
                    <a:pt x="82804" y="181864"/>
                  </a:lnTo>
                  <a:lnTo>
                    <a:pt x="88646" y="189610"/>
                  </a:lnTo>
                  <a:lnTo>
                    <a:pt x="103124" y="189610"/>
                  </a:lnTo>
                  <a:lnTo>
                    <a:pt x="108966" y="181864"/>
                  </a:lnTo>
                  <a:lnTo>
                    <a:pt x="108966" y="162686"/>
                  </a:lnTo>
                  <a:lnTo>
                    <a:pt x="103124" y="154940"/>
                  </a:lnTo>
                  <a:close/>
                </a:path>
                <a:path extrusionOk="0" h="1779270" w="4632959">
                  <a:moveTo>
                    <a:pt x="3611626" y="149225"/>
                  </a:moveTo>
                  <a:lnTo>
                    <a:pt x="3597148" y="149225"/>
                  </a:lnTo>
                  <a:lnTo>
                    <a:pt x="3591305" y="156972"/>
                  </a:lnTo>
                  <a:lnTo>
                    <a:pt x="3591305" y="176149"/>
                  </a:lnTo>
                  <a:lnTo>
                    <a:pt x="3597148" y="183896"/>
                  </a:lnTo>
                  <a:lnTo>
                    <a:pt x="3611626" y="183896"/>
                  </a:lnTo>
                  <a:lnTo>
                    <a:pt x="3617468" y="176149"/>
                  </a:lnTo>
                  <a:lnTo>
                    <a:pt x="3617468" y="156972"/>
                  </a:lnTo>
                  <a:lnTo>
                    <a:pt x="3611626" y="149225"/>
                  </a:lnTo>
                  <a:close/>
                </a:path>
                <a:path extrusionOk="0" h="1779270" w="4632959">
                  <a:moveTo>
                    <a:pt x="2644013" y="149225"/>
                  </a:moveTo>
                  <a:lnTo>
                    <a:pt x="2629662" y="149225"/>
                  </a:lnTo>
                  <a:lnTo>
                    <a:pt x="2623693" y="156972"/>
                  </a:lnTo>
                  <a:lnTo>
                    <a:pt x="2623693" y="176149"/>
                  </a:lnTo>
                  <a:lnTo>
                    <a:pt x="2629662" y="183896"/>
                  </a:lnTo>
                  <a:lnTo>
                    <a:pt x="2644013" y="183896"/>
                  </a:lnTo>
                  <a:lnTo>
                    <a:pt x="2649855" y="176149"/>
                  </a:lnTo>
                  <a:lnTo>
                    <a:pt x="2649855" y="156972"/>
                  </a:lnTo>
                  <a:lnTo>
                    <a:pt x="2644013" y="149225"/>
                  </a:lnTo>
                  <a:close/>
                </a:path>
                <a:path extrusionOk="0" h="1779270" w="4632959">
                  <a:moveTo>
                    <a:pt x="1815972" y="149225"/>
                  </a:moveTo>
                  <a:lnTo>
                    <a:pt x="1801495" y="149225"/>
                  </a:lnTo>
                  <a:lnTo>
                    <a:pt x="1795653" y="156972"/>
                  </a:lnTo>
                  <a:lnTo>
                    <a:pt x="1795653" y="176149"/>
                  </a:lnTo>
                  <a:lnTo>
                    <a:pt x="1801495" y="183896"/>
                  </a:lnTo>
                  <a:lnTo>
                    <a:pt x="1815972" y="183896"/>
                  </a:lnTo>
                  <a:lnTo>
                    <a:pt x="1821815" y="176149"/>
                  </a:lnTo>
                  <a:lnTo>
                    <a:pt x="1821815" y="156972"/>
                  </a:lnTo>
                  <a:lnTo>
                    <a:pt x="1815972" y="149225"/>
                  </a:lnTo>
                  <a:close/>
                </a:path>
                <a:path extrusionOk="0" h="1779270" w="4632959">
                  <a:moveTo>
                    <a:pt x="1401953" y="149225"/>
                  </a:moveTo>
                  <a:lnTo>
                    <a:pt x="1387475" y="149225"/>
                  </a:lnTo>
                  <a:lnTo>
                    <a:pt x="1381633" y="156972"/>
                  </a:lnTo>
                  <a:lnTo>
                    <a:pt x="1381633" y="176149"/>
                  </a:lnTo>
                  <a:lnTo>
                    <a:pt x="1387475" y="183896"/>
                  </a:lnTo>
                  <a:lnTo>
                    <a:pt x="1401953" y="183896"/>
                  </a:lnTo>
                  <a:lnTo>
                    <a:pt x="1407795" y="176149"/>
                  </a:lnTo>
                  <a:lnTo>
                    <a:pt x="1407795" y="156972"/>
                  </a:lnTo>
                  <a:lnTo>
                    <a:pt x="1401953" y="149225"/>
                  </a:lnTo>
                  <a:close/>
                </a:path>
                <a:path extrusionOk="0" h="1779270" w="4632959">
                  <a:moveTo>
                    <a:pt x="674116" y="149225"/>
                  </a:moveTo>
                  <a:lnTo>
                    <a:pt x="659638" y="149225"/>
                  </a:lnTo>
                  <a:lnTo>
                    <a:pt x="653795" y="156972"/>
                  </a:lnTo>
                  <a:lnTo>
                    <a:pt x="653795" y="176149"/>
                  </a:lnTo>
                  <a:lnTo>
                    <a:pt x="659638" y="183896"/>
                  </a:lnTo>
                  <a:lnTo>
                    <a:pt x="674116" y="183896"/>
                  </a:lnTo>
                  <a:lnTo>
                    <a:pt x="679957" y="176149"/>
                  </a:lnTo>
                  <a:lnTo>
                    <a:pt x="679957" y="156972"/>
                  </a:lnTo>
                  <a:lnTo>
                    <a:pt x="674116" y="149225"/>
                  </a:lnTo>
                  <a:close/>
                </a:path>
                <a:path extrusionOk="0" h="1779270" w="4632959">
                  <a:moveTo>
                    <a:pt x="4291457" y="143382"/>
                  </a:moveTo>
                  <a:lnTo>
                    <a:pt x="4277106" y="143382"/>
                  </a:lnTo>
                  <a:lnTo>
                    <a:pt x="4271264" y="151129"/>
                  </a:lnTo>
                  <a:lnTo>
                    <a:pt x="4271264" y="170306"/>
                  </a:lnTo>
                  <a:lnTo>
                    <a:pt x="4277106" y="178053"/>
                  </a:lnTo>
                  <a:lnTo>
                    <a:pt x="4291457" y="178053"/>
                  </a:lnTo>
                  <a:lnTo>
                    <a:pt x="4297426" y="170306"/>
                  </a:lnTo>
                  <a:lnTo>
                    <a:pt x="4297426" y="151129"/>
                  </a:lnTo>
                  <a:lnTo>
                    <a:pt x="4291457" y="143382"/>
                  </a:lnTo>
                  <a:close/>
                </a:path>
                <a:path extrusionOk="0" h="1779270" w="4632959">
                  <a:moveTo>
                    <a:pt x="3376295" y="143382"/>
                  </a:moveTo>
                  <a:lnTo>
                    <a:pt x="3361817" y="143382"/>
                  </a:lnTo>
                  <a:lnTo>
                    <a:pt x="3355975" y="151129"/>
                  </a:lnTo>
                  <a:lnTo>
                    <a:pt x="3355975" y="170306"/>
                  </a:lnTo>
                  <a:lnTo>
                    <a:pt x="3361817" y="178053"/>
                  </a:lnTo>
                  <a:lnTo>
                    <a:pt x="3376295" y="178053"/>
                  </a:lnTo>
                  <a:lnTo>
                    <a:pt x="3382137" y="170306"/>
                  </a:lnTo>
                  <a:lnTo>
                    <a:pt x="3382137" y="151129"/>
                  </a:lnTo>
                  <a:lnTo>
                    <a:pt x="3376295" y="143382"/>
                  </a:lnTo>
                  <a:close/>
                </a:path>
                <a:path extrusionOk="0" h="1779270" w="4632959">
                  <a:moveTo>
                    <a:pt x="1550034" y="143382"/>
                  </a:moveTo>
                  <a:lnTo>
                    <a:pt x="1535683" y="143382"/>
                  </a:lnTo>
                  <a:lnTo>
                    <a:pt x="1529842" y="151129"/>
                  </a:lnTo>
                  <a:lnTo>
                    <a:pt x="1529842" y="170306"/>
                  </a:lnTo>
                  <a:lnTo>
                    <a:pt x="1535683" y="178053"/>
                  </a:lnTo>
                  <a:lnTo>
                    <a:pt x="1550034" y="178053"/>
                  </a:lnTo>
                  <a:lnTo>
                    <a:pt x="1556004" y="170306"/>
                  </a:lnTo>
                  <a:lnTo>
                    <a:pt x="1556004" y="151129"/>
                  </a:lnTo>
                  <a:lnTo>
                    <a:pt x="1550034" y="143382"/>
                  </a:lnTo>
                  <a:close/>
                </a:path>
                <a:path extrusionOk="0" h="1779270" w="4632959">
                  <a:moveTo>
                    <a:pt x="586867" y="143382"/>
                  </a:moveTo>
                  <a:lnTo>
                    <a:pt x="572389" y="143382"/>
                  </a:lnTo>
                  <a:lnTo>
                    <a:pt x="566547" y="151129"/>
                  </a:lnTo>
                  <a:lnTo>
                    <a:pt x="566547" y="170306"/>
                  </a:lnTo>
                  <a:lnTo>
                    <a:pt x="572389" y="178053"/>
                  </a:lnTo>
                  <a:lnTo>
                    <a:pt x="586867" y="178053"/>
                  </a:lnTo>
                  <a:lnTo>
                    <a:pt x="592709" y="170306"/>
                  </a:lnTo>
                  <a:lnTo>
                    <a:pt x="592709" y="151129"/>
                  </a:lnTo>
                  <a:lnTo>
                    <a:pt x="586867" y="143382"/>
                  </a:lnTo>
                  <a:close/>
                </a:path>
                <a:path extrusionOk="0" h="1779270" w="4632959">
                  <a:moveTo>
                    <a:pt x="273050" y="143382"/>
                  </a:moveTo>
                  <a:lnTo>
                    <a:pt x="258699" y="143382"/>
                  </a:lnTo>
                  <a:lnTo>
                    <a:pt x="252730" y="151129"/>
                  </a:lnTo>
                  <a:lnTo>
                    <a:pt x="252730" y="170306"/>
                  </a:lnTo>
                  <a:lnTo>
                    <a:pt x="258699" y="178053"/>
                  </a:lnTo>
                  <a:lnTo>
                    <a:pt x="273050" y="178053"/>
                  </a:lnTo>
                  <a:lnTo>
                    <a:pt x="278892" y="170306"/>
                  </a:lnTo>
                  <a:lnTo>
                    <a:pt x="278892" y="151129"/>
                  </a:lnTo>
                  <a:lnTo>
                    <a:pt x="273050" y="143382"/>
                  </a:lnTo>
                  <a:close/>
                </a:path>
                <a:path extrusionOk="0" h="1779270" w="4632959">
                  <a:moveTo>
                    <a:pt x="3459099" y="137668"/>
                  </a:moveTo>
                  <a:lnTo>
                    <a:pt x="3444621" y="137668"/>
                  </a:lnTo>
                  <a:lnTo>
                    <a:pt x="3438779" y="145415"/>
                  </a:lnTo>
                  <a:lnTo>
                    <a:pt x="3438779" y="164592"/>
                  </a:lnTo>
                  <a:lnTo>
                    <a:pt x="3444621" y="172339"/>
                  </a:lnTo>
                  <a:lnTo>
                    <a:pt x="3459099" y="172339"/>
                  </a:lnTo>
                  <a:lnTo>
                    <a:pt x="3464941" y="164592"/>
                  </a:lnTo>
                  <a:lnTo>
                    <a:pt x="3464941" y="145415"/>
                  </a:lnTo>
                  <a:lnTo>
                    <a:pt x="3459099" y="137668"/>
                  </a:lnTo>
                  <a:close/>
                </a:path>
                <a:path extrusionOk="0" h="1779270" w="4632959">
                  <a:moveTo>
                    <a:pt x="2347722" y="137668"/>
                  </a:moveTo>
                  <a:lnTo>
                    <a:pt x="2333244" y="137668"/>
                  </a:lnTo>
                  <a:lnTo>
                    <a:pt x="2327402" y="145415"/>
                  </a:lnTo>
                  <a:lnTo>
                    <a:pt x="2327402" y="164592"/>
                  </a:lnTo>
                  <a:lnTo>
                    <a:pt x="2333244" y="172339"/>
                  </a:lnTo>
                  <a:lnTo>
                    <a:pt x="2347722" y="172339"/>
                  </a:lnTo>
                  <a:lnTo>
                    <a:pt x="2353564" y="164592"/>
                  </a:lnTo>
                  <a:lnTo>
                    <a:pt x="2353564" y="145415"/>
                  </a:lnTo>
                  <a:lnTo>
                    <a:pt x="2347722" y="137668"/>
                  </a:lnTo>
                  <a:close/>
                </a:path>
                <a:path extrusionOk="0" h="1779270" w="4632959">
                  <a:moveTo>
                    <a:pt x="3079877" y="126110"/>
                  </a:moveTo>
                  <a:lnTo>
                    <a:pt x="3065399" y="126110"/>
                  </a:lnTo>
                  <a:lnTo>
                    <a:pt x="3059557" y="133857"/>
                  </a:lnTo>
                  <a:lnTo>
                    <a:pt x="3059557" y="153034"/>
                  </a:lnTo>
                  <a:lnTo>
                    <a:pt x="3065399" y="160781"/>
                  </a:lnTo>
                  <a:lnTo>
                    <a:pt x="3079877" y="160781"/>
                  </a:lnTo>
                  <a:lnTo>
                    <a:pt x="3085719" y="153034"/>
                  </a:lnTo>
                  <a:lnTo>
                    <a:pt x="3085719" y="133857"/>
                  </a:lnTo>
                  <a:lnTo>
                    <a:pt x="3079877" y="126110"/>
                  </a:lnTo>
                  <a:close/>
                </a:path>
                <a:path extrusionOk="0" h="1779270" w="4632959">
                  <a:moveTo>
                    <a:pt x="774319" y="126110"/>
                  </a:moveTo>
                  <a:lnTo>
                    <a:pt x="759841" y="126110"/>
                  </a:lnTo>
                  <a:lnTo>
                    <a:pt x="753999" y="133857"/>
                  </a:lnTo>
                  <a:lnTo>
                    <a:pt x="753999" y="153034"/>
                  </a:lnTo>
                  <a:lnTo>
                    <a:pt x="759841" y="160781"/>
                  </a:lnTo>
                  <a:lnTo>
                    <a:pt x="774319" y="160781"/>
                  </a:lnTo>
                  <a:lnTo>
                    <a:pt x="780161" y="153034"/>
                  </a:lnTo>
                  <a:lnTo>
                    <a:pt x="780161" y="133857"/>
                  </a:lnTo>
                  <a:lnTo>
                    <a:pt x="774319" y="126110"/>
                  </a:lnTo>
                  <a:close/>
                </a:path>
                <a:path extrusionOk="0" h="1779270" w="4632959">
                  <a:moveTo>
                    <a:pt x="3297808" y="114553"/>
                  </a:moveTo>
                  <a:lnTo>
                    <a:pt x="3283330" y="114553"/>
                  </a:lnTo>
                  <a:lnTo>
                    <a:pt x="3277489" y="122300"/>
                  </a:lnTo>
                  <a:lnTo>
                    <a:pt x="3277489" y="141477"/>
                  </a:lnTo>
                  <a:lnTo>
                    <a:pt x="3283330" y="149225"/>
                  </a:lnTo>
                  <a:lnTo>
                    <a:pt x="3297808" y="149225"/>
                  </a:lnTo>
                  <a:lnTo>
                    <a:pt x="3303651" y="141477"/>
                  </a:lnTo>
                  <a:lnTo>
                    <a:pt x="3303651" y="122300"/>
                  </a:lnTo>
                  <a:lnTo>
                    <a:pt x="3297808" y="114553"/>
                  </a:lnTo>
                  <a:close/>
                </a:path>
                <a:path extrusionOk="0" h="1779270" w="4632959">
                  <a:moveTo>
                    <a:pt x="3171444" y="114553"/>
                  </a:moveTo>
                  <a:lnTo>
                    <a:pt x="3156966" y="114553"/>
                  </a:lnTo>
                  <a:lnTo>
                    <a:pt x="3151124" y="122300"/>
                  </a:lnTo>
                  <a:lnTo>
                    <a:pt x="3151124" y="141477"/>
                  </a:lnTo>
                  <a:lnTo>
                    <a:pt x="3156966" y="149225"/>
                  </a:lnTo>
                  <a:lnTo>
                    <a:pt x="3171444" y="149225"/>
                  </a:lnTo>
                  <a:lnTo>
                    <a:pt x="3177286" y="141477"/>
                  </a:lnTo>
                  <a:lnTo>
                    <a:pt x="3177286" y="122300"/>
                  </a:lnTo>
                  <a:lnTo>
                    <a:pt x="3171444" y="114553"/>
                  </a:lnTo>
                  <a:close/>
                </a:path>
                <a:path extrusionOk="0" h="1779270" w="4632959">
                  <a:moveTo>
                    <a:pt x="4374261" y="108711"/>
                  </a:moveTo>
                  <a:lnTo>
                    <a:pt x="4359910" y="108711"/>
                  </a:lnTo>
                  <a:lnTo>
                    <a:pt x="4354068" y="116458"/>
                  </a:lnTo>
                  <a:lnTo>
                    <a:pt x="4354068" y="135635"/>
                  </a:lnTo>
                  <a:lnTo>
                    <a:pt x="4359910" y="143382"/>
                  </a:lnTo>
                  <a:lnTo>
                    <a:pt x="4374261" y="143382"/>
                  </a:lnTo>
                  <a:lnTo>
                    <a:pt x="4380230" y="135635"/>
                  </a:lnTo>
                  <a:lnTo>
                    <a:pt x="4380230" y="116458"/>
                  </a:lnTo>
                  <a:lnTo>
                    <a:pt x="4374261" y="108711"/>
                  </a:lnTo>
                  <a:close/>
                </a:path>
                <a:path extrusionOk="0" h="1779270" w="4632959">
                  <a:moveTo>
                    <a:pt x="3785997" y="108711"/>
                  </a:moveTo>
                  <a:lnTo>
                    <a:pt x="3771519" y="108711"/>
                  </a:lnTo>
                  <a:lnTo>
                    <a:pt x="3765677" y="116458"/>
                  </a:lnTo>
                  <a:lnTo>
                    <a:pt x="3765677" y="135635"/>
                  </a:lnTo>
                  <a:lnTo>
                    <a:pt x="3771519" y="143382"/>
                  </a:lnTo>
                  <a:lnTo>
                    <a:pt x="3785997" y="143382"/>
                  </a:lnTo>
                  <a:lnTo>
                    <a:pt x="3791839" y="135635"/>
                  </a:lnTo>
                  <a:lnTo>
                    <a:pt x="3791839" y="116458"/>
                  </a:lnTo>
                  <a:lnTo>
                    <a:pt x="3785997" y="108711"/>
                  </a:lnTo>
                  <a:close/>
                </a:path>
                <a:path extrusionOk="0" h="1779270" w="4632959">
                  <a:moveTo>
                    <a:pt x="2086229" y="108711"/>
                  </a:moveTo>
                  <a:lnTo>
                    <a:pt x="2071751" y="108711"/>
                  </a:lnTo>
                  <a:lnTo>
                    <a:pt x="2065908" y="116458"/>
                  </a:lnTo>
                  <a:lnTo>
                    <a:pt x="2065908" y="135635"/>
                  </a:lnTo>
                  <a:lnTo>
                    <a:pt x="2071751" y="143382"/>
                  </a:lnTo>
                  <a:lnTo>
                    <a:pt x="2086229" y="143382"/>
                  </a:lnTo>
                  <a:lnTo>
                    <a:pt x="2092070" y="135635"/>
                  </a:lnTo>
                  <a:lnTo>
                    <a:pt x="2092070" y="116458"/>
                  </a:lnTo>
                  <a:lnTo>
                    <a:pt x="2086229" y="108711"/>
                  </a:lnTo>
                  <a:close/>
                </a:path>
                <a:path extrusionOk="0" h="1779270" w="4632959">
                  <a:moveTo>
                    <a:pt x="2003425" y="108711"/>
                  </a:moveTo>
                  <a:lnTo>
                    <a:pt x="1988946" y="108711"/>
                  </a:lnTo>
                  <a:lnTo>
                    <a:pt x="1983105" y="116458"/>
                  </a:lnTo>
                  <a:lnTo>
                    <a:pt x="1983105" y="135635"/>
                  </a:lnTo>
                  <a:lnTo>
                    <a:pt x="1988946" y="143382"/>
                  </a:lnTo>
                  <a:lnTo>
                    <a:pt x="2003425" y="143382"/>
                  </a:lnTo>
                  <a:lnTo>
                    <a:pt x="2009267" y="135635"/>
                  </a:lnTo>
                  <a:lnTo>
                    <a:pt x="2009267" y="116458"/>
                  </a:lnTo>
                  <a:lnTo>
                    <a:pt x="2003425" y="108711"/>
                  </a:lnTo>
                  <a:close/>
                </a:path>
                <a:path extrusionOk="0" h="1779270" w="4632959">
                  <a:moveTo>
                    <a:pt x="4213098" y="102997"/>
                  </a:moveTo>
                  <a:lnTo>
                    <a:pt x="4198620" y="102997"/>
                  </a:lnTo>
                  <a:lnTo>
                    <a:pt x="4192778" y="110744"/>
                  </a:lnTo>
                  <a:lnTo>
                    <a:pt x="4192778" y="129921"/>
                  </a:lnTo>
                  <a:lnTo>
                    <a:pt x="4198620" y="137668"/>
                  </a:lnTo>
                  <a:lnTo>
                    <a:pt x="4213098" y="137668"/>
                  </a:lnTo>
                  <a:lnTo>
                    <a:pt x="4218940" y="129921"/>
                  </a:lnTo>
                  <a:lnTo>
                    <a:pt x="4218940" y="110744"/>
                  </a:lnTo>
                  <a:lnTo>
                    <a:pt x="4213098" y="102997"/>
                  </a:lnTo>
                  <a:close/>
                </a:path>
                <a:path extrusionOk="0" h="1779270" w="4632959">
                  <a:moveTo>
                    <a:pt x="2949194" y="102997"/>
                  </a:moveTo>
                  <a:lnTo>
                    <a:pt x="2934716" y="102997"/>
                  </a:lnTo>
                  <a:lnTo>
                    <a:pt x="2928874" y="110744"/>
                  </a:lnTo>
                  <a:lnTo>
                    <a:pt x="2928874" y="129921"/>
                  </a:lnTo>
                  <a:lnTo>
                    <a:pt x="2934716" y="137668"/>
                  </a:lnTo>
                  <a:lnTo>
                    <a:pt x="2949194" y="137668"/>
                  </a:lnTo>
                  <a:lnTo>
                    <a:pt x="2955036" y="129921"/>
                  </a:lnTo>
                  <a:lnTo>
                    <a:pt x="2955036" y="110744"/>
                  </a:lnTo>
                  <a:lnTo>
                    <a:pt x="2949194" y="102997"/>
                  </a:lnTo>
                  <a:close/>
                </a:path>
                <a:path extrusionOk="0" h="1779270" w="4632959">
                  <a:moveTo>
                    <a:pt x="2848864" y="102997"/>
                  </a:moveTo>
                  <a:lnTo>
                    <a:pt x="2834386" y="102997"/>
                  </a:lnTo>
                  <a:lnTo>
                    <a:pt x="2828544" y="110744"/>
                  </a:lnTo>
                  <a:lnTo>
                    <a:pt x="2828544" y="129921"/>
                  </a:lnTo>
                  <a:lnTo>
                    <a:pt x="2834386" y="137668"/>
                  </a:lnTo>
                  <a:lnTo>
                    <a:pt x="2848864" y="137668"/>
                  </a:lnTo>
                  <a:lnTo>
                    <a:pt x="2854706" y="129921"/>
                  </a:lnTo>
                  <a:lnTo>
                    <a:pt x="2854706" y="110744"/>
                  </a:lnTo>
                  <a:lnTo>
                    <a:pt x="2848864" y="102997"/>
                  </a:lnTo>
                  <a:close/>
                </a:path>
                <a:path extrusionOk="0" h="1779270" w="4632959">
                  <a:moveTo>
                    <a:pt x="2434844" y="102997"/>
                  </a:moveTo>
                  <a:lnTo>
                    <a:pt x="2420366" y="102997"/>
                  </a:lnTo>
                  <a:lnTo>
                    <a:pt x="2414524" y="110744"/>
                  </a:lnTo>
                  <a:lnTo>
                    <a:pt x="2414524" y="129921"/>
                  </a:lnTo>
                  <a:lnTo>
                    <a:pt x="2420366" y="137668"/>
                  </a:lnTo>
                  <a:lnTo>
                    <a:pt x="2434844" y="137668"/>
                  </a:lnTo>
                  <a:lnTo>
                    <a:pt x="2440686" y="129921"/>
                  </a:lnTo>
                  <a:lnTo>
                    <a:pt x="2440686" y="110744"/>
                  </a:lnTo>
                  <a:lnTo>
                    <a:pt x="2434844" y="102997"/>
                  </a:lnTo>
                  <a:close/>
                </a:path>
                <a:path extrusionOk="0" h="1779270" w="4632959">
                  <a:moveTo>
                    <a:pt x="1475994" y="102997"/>
                  </a:moveTo>
                  <a:lnTo>
                    <a:pt x="1461516" y="102997"/>
                  </a:lnTo>
                  <a:lnTo>
                    <a:pt x="1455674" y="110744"/>
                  </a:lnTo>
                  <a:lnTo>
                    <a:pt x="1455674" y="129921"/>
                  </a:lnTo>
                  <a:lnTo>
                    <a:pt x="1461516" y="137668"/>
                  </a:lnTo>
                  <a:lnTo>
                    <a:pt x="1475994" y="137668"/>
                  </a:lnTo>
                  <a:lnTo>
                    <a:pt x="1481836" y="129921"/>
                  </a:lnTo>
                  <a:lnTo>
                    <a:pt x="1481836" y="110744"/>
                  </a:lnTo>
                  <a:lnTo>
                    <a:pt x="1475994" y="102997"/>
                  </a:lnTo>
                  <a:close/>
                </a:path>
                <a:path extrusionOk="0" h="1779270" w="4632959">
                  <a:moveTo>
                    <a:pt x="181610" y="102997"/>
                  </a:moveTo>
                  <a:lnTo>
                    <a:pt x="167131" y="102997"/>
                  </a:lnTo>
                  <a:lnTo>
                    <a:pt x="161290" y="110744"/>
                  </a:lnTo>
                  <a:lnTo>
                    <a:pt x="161290" y="129921"/>
                  </a:lnTo>
                  <a:lnTo>
                    <a:pt x="167131" y="137668"/>
                  </a:lnTo>
                  <a:lnTo>
                    <a:pt x="181610" y="137668"/>
                  </a:lnTo>
                  <a:lnTo>
                    <a:pt x="187452" y="129921"/>
                  </a:lnTo>
                  <a:lnTo>
                    <a:pt x="187452" y="110744"/>
                  </a:lnTo>
                  <a:lnTo>
                    <a:pt x="181610" y="102997"/>
                  </a:lnTo>
                  <a:close/>
                </a:path>
                <a:path extrusionOk="0" h="1779270" w="4632959">
                  <a:moveTo>
                    <a:pt x="2735580" y="97154"/>
                  </a:moveTo>
                  <a:lnTo>
                    <a:pt x="2721102" y="97154"/>
                  </a:lnTo>
                  <a:lnTo>
                    <a:pt x="2715260" y="104901"/>
                  </a:lnTo>
                  <a:lnTo>
                    <a:pt x="2715260" y="124078"/>
                  </a:lnTo>
                  <a:lnTo>
                    <a:pt x="2721102" y="131825"/>
                  </a:lnTo>
                  <a:lnTo>
                    <a:pt x="2735580" y="131825"/>
                  </a:lnTo>
                  <a:lnTo>
                    <a:pt x="2741422" y="124078"/>
                  </a:lnTo>
                  <a:lnTo>
                    <a:pt x="2741422" y="104901"/>
                  </a:lnTo>
                  <a:lnTo>
                    <a:pt x="2735580" y="97154"/>
                  </a:lnTo>
                  <a:close/>
                </a:path>
                <a:path extrusionOk="0" h="1779270" w="4632959">
                  <a:moveTo>
                    <a:pt x="1244981" y="97154"/>
                  </a:moveTo>
                  <a:lnTo>
                    <a:pt x="1230503" y="97154"/>
                  </a:lnTo>
                  <a:lnTo>
                    <a:pt x="1224661" y="104901"/>
                  </a:lnTo>
                  <a:lnTo>
                    <a:pt x="1224661" y="124078"/>
                  </a:lnTo>
                  <a:lnTo>
                    <a:pt x="1230503" y="131825"/>
                  </a:lnTo>
                  <a:lnTo>
                    <a:pt x="1244981" y="131825"/>
                  </a:lnTo>
                  <a:lnTo>
                    <a:pt x="1250822" y="124078"/>
                  </a:lnTo>
                  <a:lnTo>
                    <a:pt x="1250822" y="104901"/>
                  </a:lnTo>
                  <a:lnTo>
                    <a:pt x="1244981" y="97154"/>
                  </a:lnTo>
                  <a:close/>
                </a:path>
                <a:path extrusionOk="0" h="1779270" w="4632959">
                  <a:moveTo>
                    <a:pt x="1149095" y="97154"/>
                  </a:moveTo>
                  <a:lnTo>
                    <a:pt x="1134618" y="97154"/>
                  </a:lnTo>
                  <a:lnTo>
                    <a:pt x="1128776" y="104901"/>
                  </a:lnTo>
                  <a:lnTo>
                    <a:pt x="1128776" y="124078"/>
                  </a:lnTo>
                  <a:lnTo>
                    <a:pt x="1134618" y="131825"/>
                  </a:lnTo>
                  <a:lnTo>
                    <a:pt x="1149095" y="131825"/>
                  </a:lnTo>
                  <a:lnTo>
                    <a:pt x="1154938" y="124078"/>
                  </a:lnTo>
                  <a:lnTo>
                    <a:pt x="1154938" y="104901"/>
                  </a:lnTo>
                  <a:lnTo>
                    <a:pt x="1149095" y="97154"/>
                  </a:lnTo>
                  <a:close/>
                </a:path>
                <a:path extrusionOk="0" h="1779270" w="4632959">
                  <a:moveTo>
                    <a:pt x="4077970" y="85598"/>
                  </a:moveTo>
                  <a:lnTo>
                    <a:pt x="4063492" y="85598"/>
                  </a:lnTo>
                  <a:lnTo>
                    <a:pt x="4057650" y="93345"/>
                  </a:lnTo>
                  <a:lnTo>
                    <a:pt x="4057650" y="112522"/>
                  </a:lnTo>
                  <a:lnTo>
                    <a:pt x="4063492" y="120269"/>
                  </a:lnTo>
                  <a:lnTo>
                    <a:pt x="4077970" y="120269"/>
                  </a:lnTo>
                  <a:lnTo>
                    <a:pt x="4083812" y="112522"/>
                  </a:lnTo>
                  <a:lnTo>
                    <a:pt x="4083812" y="93345"/>
                  </a:lnTo>
                  <a:lnTo>
                    <a:pt x="4077970" y="85598"/>
                  </a:lnTo>
                  <a:close/>
                </a:path>
                <a:path extrusionOk="0" h="1779270" w="4632959">
                  <a:moveTo>
                    <a:pt x="3938524" y="85598"/>
                  </a:moveTo>
                  <a:lnTo>
                    <a:pt x="3924046" y="85598"/>
                  </a:lnTo>
                  <a:lnTo>
                    <a:pt x="3918204" y="93345"/>
                  </a:lnTo>
                  <a:lnTo>
                    <a:pt x="3918204" y="112522"/>
                  </a:lnTo>
                  <a:lnTo>
                    <a:pt x="3924046" y="120269"/>
                  </a:lnTo>
                  <a:lnTo>
                    <a:pt x="3938524" y="120269"/>
                  </a:lnTo>
                  <a:lnTo>
                    <a:pt x="3944366" y="112522"/>
                  </a:lnTo>
                  <a:lnTo>
                    <a:pt x="3944366" y="93345"/>
                  </a:lnTo>
                  <a:lnTo>
                    <a:pt x="3938524" y="85598"/>
                  </a:lnTo>
                  <a:close/>
                </a:path>
                <a:path extrusionOk="0" h="1779270" w="4632959">
                  <a:moveTo>
                    <a:pt x="2177669" y="85598"/>
                  </a:moveTo>
                  <a:lnTo>
                    <a:pt x="2163318" y="85598"/>
                  </a:lnTo>
                  <a:lnTo>
                    <a:pt x="2157349" y="93345"/>
                  </a:lnTo>
                  <a:lnTo>
                    <a:pt x="2157349" y="112522"/>
                  </a:lnTo>
                  <a:lnTo>
                    <a:pt x="2163318" y="120269"/>
                  </a:lnTo>
                  <a:lnTo>
                    <a:pt x="2177669" y="120269"/>
                  </a:lnTo>
                  <a:lnTo>
                    <a:pt x="2183511" y="112522"/>
                  </a:lnTo>
                  <a:lnTo>
                    <a:pt x="2183511" y="93345"/>
                  </a:lnTo>
                  <a:lnTo>
                    <a:pt x="2177669" y="85598"/>
                  </a:lnTo>
                  <a:close/>
                </a:path>
                <a:path extrusionOk="0" h="1779270" w="4632959">
                  <a:moveTo>
                    <a:pt x="4627118" y="79882"/>
                  </a:moveTo>
                  <a:lnTo>
                    <a:pt x="4612640" y="79882"/>
                  </a:lnTo>
                  <a:lnTo>
                    <a:pt x="4606798" y="87629"/>
                  </a:lnTo>
                  <a:lnTo>
                    <a:pt x="4606798" y="106806"/>
                  </a:lnTo>
                  <a:lnTo>
                    <a:pt x="4612640" y="114553"/>
                  </a:lnTo>
                  <a:lnTo>
                    <a:pt x="4627118" y="114553"/>
                  </a:lnTo>
                  <a:lnTo>
                    <a:pt x="4632960" y="106806"/>
                  </a:lnTo>
                  <a:lnTo>
                    <a:pt x="4632960" y="87629"/>
                  </a:lnTo>
                  <a:lnTo>
                    <a:pt x="4627118" y="79882"/>
                  </a:lnTo>
                  <a:close/>
                </a:path>
                <a:path extrusionOk="0" h="1779270" w="4632959">
                  <a:moveTo>
                    <a:pt x="4535551" y="79882"/>
                  </a:moveTo>
                  <a:lnTo>
                    <a:pt x="4521200" y="79882"/>
                  </a:lnTo>
                  <a:lnTo>
                    <a:pt x="4515231" y="87629"/>
                  </a:lnTo>
                  <a:lnTo>
                    <a:pt x="4515231" y="106806"/>
                  </a:lnTo>
                  <a:lnTo>
                    <a:pt x="4521200" y="114553"/>
                  </a:lnTo>
                  <a:lnTo>
                    <a:pt x="4535551" y="114553"/>
                  </a:lnTo>
                  <a:lnTo>
                    <a:pt x="4541393" y="106806"/>
                  </a:lnTo>
                  <a:lnTo>
                    <a:pt x="4541393" y="87629"/>
                  </a:lnTo>
                  <a:lnTo>
                    <a:pt x="4535551" y="79882"/>
                  </a:lnTo>
                  <a:close/>
                </a:path>
                <a:path extrusionOk="0" h="1779270" w="4632959">
                  <a:moveTo>
                    <a:pt x="3550539" y="79882"/>
                  </a:moveTo>
                  <a:lnTo>
                    <a:pt x="3536188" y="79882"/>
                  </a:lnTo>
                  <a:lnTo>
                    <a:pt x="3530346" y="87629"/>
                  </a:lnTo>
                  <a:lnTo>
                    <a:pt x="3530346" y="106806"/>
                  </a:lnTo>
                  <a:lnTo>
                    <a:pt x="3536188" y="114553"/>
                  </a:lnTo>
                  <a:lnTo>
                    <a:pt x="3550539" y="114553"/>
                  </a:lnTo>
                  <a:lnTo>
                    <a:pt x="3556380" y="106806"/>
                  </a:lnTo>
                  <a:lnTo>
                    <a:pt x="3556380" y="87629"/>
                  </a:lnTo>
                  <a:lnTo>
                    <a:pt x="3550539" y="79882"/>
                  </a:lnTo>
                  <a:close/>
                </a:path>
                <a:path extrusionOk="0" h="1779270" w="4632959">
                  <a:moveTo>
                    <a:pt x="2269236" y="79882"/>
                  </a:moveTo>
                  <a:lnTo>
                    <a:pt x="2254758" y="79882"/>
                  </a:lnTo>
                  <a:lnTo>
                    <a:pt x="2248916" y="87629"/>
                  </a:lnTo>
                  <a:lnTo>
                    <a:pt x="2248916" y="106806"/>
                  </a:lnTo>
                  <a:lnTo>
                    <a:pt x="2254758" y="114553"/>
                  </a:lnTo>
                  <a:lnTo>
                    <a:pt x="2269236" y="114553"/>
                  </a:lnTo>
                  <a:lnTo>
                    <a:pt x="2275078" y="106806"/>
                  </a:lnTo>
                  <a:lnTo>
                    <a:pt x="2275078" y="87629"/>
                  </a:lnTo>
                  <a:lnTo>
                    <a:pt x="2269236" y="79882"/>
                  </a:lnTo>
                  <a:close/>
                </a:path>
                <a:path extrusionOk="0" h="1779270" w="4632959">
                  <a:moveTo>
                    <a:pt x="1907540" y="79882"/>
                  </a:moveTo>
                  <a:lnTo>
                    <a:pt x="1893062" y="79882"/>
                  </a:lnTo>
                  <a:lnTo>
                    <a:pt x="1887220" y="87629"/>
                  </a:lnTo>
                  <a:lnTo>
                    <a:pt x="1887220" y="106806"/>
                  </a:lnTo>
                  <a:lnTo>
                    <a:pt x="1893062" y="114553"/>
                  </a:lnTo>
                  <a:lnTo>
                    <a:pt x="1907540" y="114553"/>
                  </a:lnTo>
                  <a:lnTo>
                    <a:pt x="1913382" y="106806"/>
                  </a:lnTo>
                  <a:lnTo>
                    <a:pt x="1913382" y="87629"/>
                  </a:lnTo>
                  <a:lnTo>
                    <a:pt x="1907540" y="79882"/>
                  </a:lnTo>
                  <a:close/>
                </a:path>
                <a:path extrusionOk="0" h="1779270" w="4632959">
                  <a:moveTo>
                    <a:pt x="944244" y="79882"/>
                  </a:moveTo>
                  <a:lnTo>
                    <a:pt x="929894" y="79882"/>
                  </a:lnTo>
                  <a:lnTo>
                    <a:pt x="923925" y="87629"/>
                  </a:lnTo>
                  <a:lnTo>
                    <a:pt x="923925" y="106806"/>
                  </a:lnTo>
                  <a:lnTo>
                    <a:pt x="929894" y="114553"/>
                  </a:lnTo>
                  <a:lnTo>
                    <a:pt x="944244" y="114553"/>
                  </a:lnTo>
                  <a:lnTo>
                    <a:pt x="950087" y="106806"/>
                  </a:lnTo>
                  <a:lnTo>
                    <a:pt x="950087" y="87629"/>
                  </a:lnTo>
                  <a:lnTo>
                    <a:pt x="944244" y="79882"/>
                  </a:lnTo>
                  <a:close/>
                </a:path>
                <a:path extrusionOk="0" h="1779270" w="4632959">
                  <a:moveTo>
                    <a:pt x="517144" y="79882"/>
                  </a:moveTo>
                  <a:lnTo>
                    <a:pt x="502666" y="79882"/>
                  </a:lnTo>
                  <a:lnTo>
                    <a:pt x="496824" y="87629"/>
                  </a:lnTo>
                  <a:lnTo>
                    <a:pt x="496824" y="106806"/>
                  </a:lnTo>
                  <a:lnTo>
                    <a:pt x="502666" y="114553"/>
                  </a:lnTo>
                  <a:lnTo>
                    <a:pt x="517144" y="114553"/>
                  </a:lnTo>
                  <a:lnTo>
                    <a:pt x="522986" y="106806"/>
                  </a:lnTo>
                  <a:lnTo>
                    <a:pt x="522986" y="87629"/>
                  </a:lnTo>
                  <a:lnTo>
                    <a:pt x="517144" y="79882"/>
                  </a:lnTo>
                  <a:close/>
                </a:path>
                <a:path extrusionOk="0" h="1779270" w="4632959">
                  <a:moveTo>
                    <a:pt x="1689608" y="62483"/>
                  </a:moveTo>
                  <a:lnTo>
                    <a:pt x="1675130" y="62483"/>
                  </a:lnTo>
                  <a:lnTo>
                    <a:pt x="1669288" y="70230"/>
                  </a:lnTo>
                  <a:lnTo>
                    <a:pt x="1669288" y="89407"/>
                  </a:lnTo>
                  <a:lnTo>
                    <a:pt x="1675130" y="97154"/>
                  </a:lnTo>
                  <a:lnTo>
                    <a:pt x="1689608" y="97154"/>
                  </a:lnTo>
                  <a:lnTo>
                    <a:pt x="1695450" y="89407"/>
                  </a:lnTo>
                  <a:lnTo>
                    <a:pt x="1695450" y="70230"/>
                  </a:lnTo>
                  <a:lnTo>
                    <a:pt x="1689608" y="62483"/>
                  </a:lnTo>
                  <a:close/>
                </a:path>
                <a:path extrusionOk="0" h="1779270" w="4632959">
                  <a:moveTo>
                    <a:pt x="416941" y="62483"/>
                  </a:moveTo>
                  <a:lnTo>
                    <a:pt x="402463" y="62483"/>
                  </a:lnTo>
                  <a:lnTo>
                    <a:pt x="396621" y="70230"/>
                  </a:lnTo>
                  <a:lnTo>
                    <a:pt x="396621" y="89407"/>
                  </a:lnTo>
                  <a:lnTo>
                    <a:pt x="402463" y="97154"/>
                  </a:lnTo>
                  <a:lnTo>
                    <a:pt x="416941" y="97154"/>
                  </a:lnTo>
                  <a:lnTo>
                    <a:pt x="422783" y="89407"/>
                  </a:lnTo>
                  <a:lnTo>
                    <a:pt x="422783" y="70230"/>
                  </a:lnTo>
                  <a:lnTo>
                    <a:pt x="416941" y="62483"/>
                  </a:lnTo>
                  <a:close/>
                </a:path>
                <a:path extrusionOk="0" h="1779270" w="4632959">
                  <a:moveTo>
                    <a:pt x="20319" y="62483"/>
                  </a:moveTo>
                  <a:lnTo>
                    <a:pt x="5842" y="62483"/>
                  </a:lnTo>
                  <a:lnTo>
                    <a:pt x="0" y="70230"/>
                  </a:lnTo>
                  <a:lnTo>
                    <a:pt x="0" y="89407"/>
                  </a:lnTo>
                  <a:lnTo>
                    <a:pt x="5842" y="97154"/>
                  </a:lnTo>
                  <a:lnTo>
                    <a:pt x="20319" y="97154"/>
                  </a:lnTo>
                  <a:lnTo>
                    <a:pt x="26162" y="89407"/>
                  </a:lnTo>
                  <a:lnTo>
                    <a:pt x="26162" y="70230"/>
                  </a:lnTo>
                  <a:lnTo>
                    <a:pt x="20319" y="62483"/>
                  </a:lnTo>
                  <a:close/>
                </a:path>
                <a:path extrusionOk="0" h="1779270" w="4632959">
                  <a:moveTo>
                    <a:pt x="3672586" y="56769"/>
                  </a:moveTo>
                  <a:lnTo>
                    <a:pt x="3658234" y="56769"/>
                  </a:lnTo>
                  <a:lnTo>
                    <a:pt x="3652266" y="64516"/>
                  </a:lnTo>
                  <a:lnTo>
                    <a:pt x="3652266" y="83693"/>
                  </a:lnTo>
                  <a:lnTo>
                    <a:pt x="3658234" y="91440"/>
                  </a:lnTo>
                  <a:lnTo>
                    <a:pt x="3672586" y="91440"/>
                  </a:lnTo>
                  <a:lnTo>
                    <a:pt x="3678428" y="83693"/>
                  </a:lnTo>
                  <a:lnTo>
                    <a:pt x="3678428" y="64516"/>
                  </a:lnTo>
                  <a:lnTo>
                    <a:pt x="3672586" y="56769"/>
                  </a:lnTo>
                  <a:close/>
                </a:path>
                <a:path extrusionOk="0" h="1779270" w="4632959">
                  <a:moveTo>
                    <a:pt x="2539492" y="56769"/>
                  </a:moveTo>
                  <a:lnTo>
                    <a:pt x="2525014" y="56769"/>
                  </a:lnTo>
                  <a:lnTo>
                    <a:pt x="2519172" y="64516"/>
                  </a:lnTo>
                  <a:lnTo>
                    <a:pt x="2519172" y="83693"/>
                  </a:lnTo>
                  <a:lnTo>
                    <a:pt x="2525014" y="91440"/>
                  </a:lnTo>
                  <a:lnTo>
                    <a:pt x="2539492" y="91440"/>
                  </a:lnTo>
                  <a:lnTo>
                    <a:pt x="2545334" y="83693"/>
                  </a:lnTo>
                  <a:lnTo>
                    <a:pt x="2545334" y="64516"/>
                  </a:lnTo>
                  <a:lnTo>
                    <a:pt x="2539492" y="56769"/>
                  </a:lnTo>
                  <a:close/>
                </a:path>
                <a:path extrusionOk="0" h="1779270" w="4632959">
                  <a:moveTo>
                    <a:pt x="1057656" y="56769"/>
                  </a:moveTo>
                  <a:lnTo>
                    <a:pt x="1043178" y="56769"/>
                  </a:lnTo>
                  <a:lnTo>
                    <a:pt x="1037336" y="64516"/>
                  </a:lnTo>
                  <a:lnTo>
                    <a:pt x="1037336" y="83693"/>
                  </a:lnTo>
                  <a:lnTo>
                    <a:pt x="1043178" y="91440"/>
                  </a:lnTo>
                  <a:lnTo>
                    <a:pt x="1057656" y="91440"/>
                  </a:lnTo>
                  <a:lnTo>
                    <a:pt x="1063497" y="83693"/>
                  </a:lnTo>
                  <a:lnTo>
                    <a:pt x="1063497" y="64516"/>
                  </a:lnTo>
                  <a:lnTo>
                    <a:pt x="1057656" y="56769"/>
                  </a:lnTo>
                  <a:close/>
                </a:path>
                <a:path extrusionOk="0" h="1779270" w="4632959">
                  <a:moveTo>
                    <a:pt x="1598041" y="45211"/>
                  </a:moveTo>
                  <a:lnTo>
                    <a:pt x="1583563" y="45211"/>
                  </a:lnTo>
                  <a:lnTo>
                    <a:pt x="1577720" y="52958"/>
                  </a:lnTo>
                  <a:lnTo>
                    <a:pt x="1577720" y="72135"/>
                  </a:lnTo>
                  <a:lnTo>
                    <a:pt x="1583563" y="79882"/>
                  </a:lnTo>
                  <a:lnTo>
                    <a:pt x="1598041" y="79882"/>
                  </a:lnTo>
                  <a:lnTo>
                    <a:pt x="1603883" y="72135"/>
                  </a:lnTo>
                  <a:lnTo>
                    <a:pt x="1603883" y="52958"/>
                  </a:lnTo>
                  <a:lnTo>
                    <a:pt x="1598041" y="45211"/>
                  </a:lnTo>
                  <a:close/>
                </a:path>
                <a:path extrusionOk="0" h="1779270" w="4632959">
                  <a:moveTo>
                    <a:pt x="3223768" y="39370"/>
                  </a:moveTo>
                  <a:lnTo>
                    <a:pt x="3209290" y="39370"/>
                  </a:lnTo>
                  <a:lnTo>
                    <a:pt x="3203447" y="47117"/>
                  </a:lnTo>
                  <a:lnTo>
                    <a:pt x="3203447" y="66294"/>
                  </a:lnTo>
                  <a:lnTo>
                    <a:pt x="3209290" y="74041"/>
                  </a:lnTo>
                  <a:lnTo>
                    <a:pt x="3223768" y="74041"/>
                  </a:lnTo>
                  <a:lnTo>
                    <a:pt x="3229610" y="66294"/>
                  </a:lnTo>
                  <a:lnTo>
                    <a:pt x="3229610" y="47117"/>
                  </a:lnTo>
                  <a:lnTo>
                    <a:pt x="3223768" y="39370"/>
                  </a:lnTo>
                  <a:close/>
                </a:path>
                <a:path extrusionOk="0" h="1779270" w="4632959">
                  <a:moveTo>
                    <a:pt x="2630932" y="39370"/>
                  </a:moveTo>
                  <a:lnTo>
                    <a:pt x="2616581" y="39370"/>
                  </a:lnTo>
                  <a:lnTo>
                    <a:pt x="2610612" y="47117"/>
                  </a:lnTo>
                  <a:lnTo>
                    <a:pt x="2610612" y="66294"/>
                  </a:lnTo>
                  <a:lnTo>
                    <a:pt x="2616581" y="74041"/>
                  </a:lnTo>
                  <a:lnTo>
                    <a:pt x="2630932" y="74041"/>
                  </a:lnTo>
                  <a:lnTo>
                    <a:pt x="2636774" y="66294"/>
                  </a:lnTo>
                  <a:lnTo>
                    <a:pt x="2636774" y="47117"/>
                  </a:lnTo>
                  <a:lnTo>
                    <a:pt x="2630932" y="39370"/>
                  </a:lnTo>
                  <a:close/>
                </a:path>
                <a:path extrusionOk="0" h="1779270" w="4632959">
                  <a:moveTo>
                    <a:pt x="1332230" y="39370"/>
                  </a:moveTo>
                  <a:lnTo>
                    <a:pt x="1317752" y="39370"/>
                  </a:lnTo>
                  <a:lnTo>
                    <a:pt x="1311909" y="47117"/>
                  </a:lnTo>
                  <a:lnTo>
                    <a:pt x="1311909" y="66294"/>
                  </a:lnTo>
                  <a:lnTo>
                    <a:pt x="1317752" y="74041"/>
                  </a:lnTo>
                  <a:lnTo>
                    <a:pt x="1332230" y="74041"/>
                  </a:lnTo>
                  <a:lnTo>
                    <a:pt x="1338071" y="66294"/>
                  </a:lnTo>
                  <a:lnTo>
                    <a:pt x="1338071" y="47117"/>
                  </a:lnTo>
                  <a:lnTo>
                    <a:pt x="1332230" y="39370"/>
                  </a:lnTo>
                  <a:close/>
                </a:path>
                <a:path extrusionOk="0" h="1779270" w="4632959">
                  <a:moveTo>
                    <a:pt x="4317619" y="33654"/>
                  </a:moveTo>
                  <a:lnTo>
                    <a:pt x="4303268" y="33654"/>
                  </a:lnTo>
                  <a:lnTo>
                    <a:pt x="4297426" y="41401"/>
                  </a:lnTo>
                  <a:lnTo>
                    <a:pt x="4297426" y="60578"/>
                  </a:lnTo>
                  <a:lnTo>
                    <a:pt x="4303268" y="68325"/>
                  </a:lnTo>
                  <a:lnTo>
                    <a:pt x="4317619" y="68325"/>
                  </a:lnTo>
                  <a:lnTo>
                    <a:pt x="4323461" y="60578"/>
                  </a:lnTo>
                  <a:lnTo>
                    <a:pt x="4323461" y="41401"/>
                  </a:lnTo>
                  <a:lnTo>
                    <a:pt x="4317619" y="33654"/>
                  </a:lnTo>
                  <a:close/>
                </a:path>
                <a:path extrusionOk="0" h="1779270" w="4632959">
                  <a:moveTo>
                    <a:pt x="4156456" y="33654"/>
                  </a:moveTo>
                  <a:lnTo>
                    <a:pt x="4141978" y="33654"/>
                  </a:lnTo>
                  <a:lnTo>
                    <a:pt x="4136136" y="41401"/>
                  </a:lnTo>
                  <a:lnTo>
                    <a:pt x="4136136" y="60578"/>
                  </a:lnTo>
                  <a:lnTo>
                    <a:pt x="4141978" y="68325"/>
                  </a:lnTo>
                  <a:lnTo>
                    <a:pt x="4156456" y="68325"/>
                  </a:lnTo>
                  <a:lnTo>
                    <a:pt x="4162298" y="60578"/>
                  </a:lnTo>
                  <a:lnTo>
                    <a:pt x="4162298" y="41401"/>
                  </a:lnTo>
                  <a:lnTo>
                    <a:pt x="4156456" y="33654"/>
                  </a:lnTo>
                  <a:close/>
                </a:path>
                <a:path extrusionOk="0" h="1779270" w="4632959">
                  <a:moveTo>
                    <a:pt x="857122" y="33654"/>
                  </a:moveTo>
                  <a:lnTo>
                    <a:pt x="842644" y="33654"/>
                  </a:lnTo>
                  <a:lnTo>
                    <a:pt x="836803" y="41401"/>
                  </a:lnTo>
                  <a:lnTo>
                    <a:pt x="836803" y="60578"/>
                  </a:lnTo>
                  <a:lnTo>
                    <a:pt x="842644" y="68325"/>
                  </a:lnTo>
                  <a:lnTo>
                    <a:pt x="857122" y="68325"/>
                  </a:lnTo>
                  <a:lnTo>
                    <a:pt x="862965" y="60578"/>
                  </a:lnTo>
                  <a:lnTo>
                    <a:pt x="862965" y="41401"/>
                  </a:lnTo>
                  <a:lnTo>
                    <a:pt x="857122" y="33654"/>
                  </a:lnTo>
                  <a:close/>
                </a:path>
                <a:path extrusionOk="0" h="1779270" w="4632959">
                  <a:moveTo>
                    <a:pt x="687069" y="33654"/>
                  </a:moveTo>
                  <a:lnTo>
                    <a:pt x="672719" y="33654"/>
                  </a:lnTo>
                  <a:lnTo>
                    <a:pt x="666877" y="41401"/>
                  </a:lnTo>
                  <a:lnTo>
                    <a:pt x="666877" y="60578"/>
                  </a:lnTo>
                  <a:lnTo>
                    <a:pt x="672719" y="68325"/>
                  </a:lnTo>
                  <a:lnTo>
                    <a:pt x="687069" y="68325"/>
                  </a:lnTo>
                  <a:lnTo>
                    <a:pt x="693039" y="60578"/>
                  </a:lnTo>
                  <a:lnTo>
                    <a:pt x="693039" y="41401"/>
                  </a:lnTo>
                  <a:lnTo>
                    <a:pt x="687069" y="33654"/>
                  </a:lnTo>
                  <a:close/>
                </a:path>
                <a:path extrusionOk="0" h="1779270" w="4632959">
                  <a:moveTo>
                    <a:pt x="316611" y="33654"/>
                  </a:moveTo>
                  <a:lnTo>
                    <a:pt x="302260" y="33654"/>
                  </a:lnTo>
                  <a:lnTo>
                    <a:pt x="296418" y="41401"/>
                  </a:lnTo>
                  <a:lnTo>
                    <a:pt x="296418" y="60578"/>
                  </a:lnTo>
                  <a:lnTo>
                    <a:pt x="302260" y="68325"/>
                  </a:lnTo>
                  <a:lnTo>
                    <a:pt x="316611" y="68325"/>
                  </a:lnTo>
                  <a:lnTo>
                    <a:pt x="322580" y="60578"/>
                  </a:lnTo>
                  <a:lnTo>
                    <a:pt x="322580" y="41401"/>
                  </a:lnTo>
                  <a:lnTo>
                    <a:pt x="316611" y="33654"/>
                  </a:lnTo>
                  <a:close/>
                </a:path>
                <a:path extrusionOk="0" h="1779270" w="4632959">
                  <a:moveTo>
                    <a:pt x="4465828" y="27813"/>
                  </a:moveTo>
                  <a:lnTo>
                    <a:pt x="4451350" y="27813"/>
                  </a:lnTo>
                  <a:lnTo>
                    <a:pt x="4445508" y="35559"/>
                  </a:lnTo>
                  <a:lnTo>
                    <a:pt x="4445508" y="54736"/>
                  </a:lnTo>
                  <a:lnTo>
                    <a:pt x="4451350" y="62483"/>
                  </a:lnTo>
                  <a:lnTo>
                    <a:pt x="4465828" y="62483"/>
                  </a:lnTo>
                  <a:lnTo>
                    <a:pt x="4471670" y="54736"/>
                  </a:lnTo>
                  <a:lnTo>
                    <a:pt x="4471670" y="35559"/>
                  </a:lnTo>
                  <a:lnTo>
                    <a:pt x="4465828" y="27813"/>
                  </a:lnTo>
                  <a:close/>
                </a:path>
                <a:path extrusionOk="0" h="1779270" w="4632959">
                  <a:moveTo>
                    <a:pt x="3472179" y="27813"/>
                  </a:moveTo>
                  <a:lnTo>
                    <a:pt x="3457702" y="27813"/>
                  </a:lnTo>
                  <a:lnTo>
                    <a:pt x="3451859" y="35559"/>
                  </a:lnTo>
                  <a:lnTo>
                    <a:pt x="3451859" y="54736"/>
                  </a:lnTo>
                  <a:lnTo>
                    <a:pt x="3457702" y="62483"/>
                  </a:lnTo>
                  <a:lnTo>
                    <a:pt x="3472179" y="62483"/>
                  </a:lnTo>
                  <a:lnTo>
                    <a:pt x="3478022" y="54736"/>
                  </a:lnTo>
                  <a:lnTo>
                    <a:pt x="3478022" y="35559"/>
                  </a:lnTo>
                  <a:lnTo>
                    <a:pt x="3472179" y="27813"/>
                  </a:lnTo>
                  <a:close/>
                </a:path>
                <a:path extrusionOk="0" h="1779270" w="4632959">
                  <a:moveTo>
                    <a:pt x="1785493" y="27813"/>
                  </a:moveTo>
                  <a:lnTo>
                    <a:pt x="1771015" y="27813"/>
                  </a:lnTo>
                  <a:lnTo>
                    <a:pt x="1765172" y="35559"/>
                  </a:lnTo>
                  <a:lnTo>
                    <a:pt x="1765172" y="54736"/>
                  </a:lnTo>
                  <a:lnTo>
                    <a:pt x="1771015" y="62483"/>
                  </a:lnTo>
                  <a:lnTo>
                    <a:pt x="1785493" y="62483"/>
                  </a:lnTo>
                  <a:lnTo>
                    <a:pt x="1791334" y="54736"/>
                  </a:lnTo>
                  <a:lnTo>
                    <a:pt x="1791334" y="35559"/>
                  </a:lnTo>
                  <a:lnTo>
                    <a:pt x="1785493" y="27813"/>
                  </a:lnTo>
                  <a:close/>
                </a:path>
                <a:path extrusionOk="0" h="1779270" w="4632959">
                  <a:moveTo>
                    <a:pt x="116205" y="27813"/>
                  </a:moveTo>
                  <a:lnTo>
                    <a:pt x="101727" y="27813"/>
                  </a:lnTo>
                  <a:lnTo>
                    <a:pt x="95885" y="35559"/>
                  </a:lnTo>
                  <a:lnTo>
                    <a:pt x="95885" y="54736"/>
                  </a:lnTo>
                  <a:lnTo>
                    <a:pt x="101727" y="62483"/>
                  </a:lnTo>
                  <a:lnTo>
                    <a:pt x="116205" y="62483"/>
                  </a:lnTo>
                  <a:lnTo>
                    <a:pt x="122047" y="54736"/>
                  </a:lnTo>
                  <a:lnTo>
                    <a:pt x="122047" y="35559"/>
                  </a:lnTo>
                  <a:lnTo>
                    <a:pt x="116205" y="27813"/>
                  </a:lnTo>
                  <a:close/>
                </a:path>
                <a:path extrusionOk="0" h="1779270" w="4632959">
                  <a:moveTo>
                    <a:pt x="3110357" y="22098"/>
                  </a:moveTo>
                  <a:lnTo>
                    <a:pt x="3096006" y="22098"/>
                  </a:lnTo>
                  <a:lnTo>
                    <a:pt x="3090037" y="29845"/>
                  </a:lnTo>
                  <a:lnTo>
                    <a:pt x="3090037" y="49022"/>
                  </a:lnTo>
                  <a:lnTo>
                    <a:pt x="3096006" y="56769"/>
                  </a:lnTo>
                  <a:lnTo>
                    <a:pt x="3110357" y="56769"/>
                  </a:lnTo>
                  <a:lnTo>
                    <a:pt x="3116199" y="49022"/>
                  </a:lnTo>
                  <a:lnTo>
                    <a:pt x="3116199" y="29845"/>
                  </a:lnTo>
                  <a:lnTo>
                    <a:pt x="3110357" y="22098"/>
                  </a:lnTo>
                  <a:close/>
                </a:path>
                <a:path extrusionOk="0" h="1779270" w="4632959">
                  <a:moveTo>
                    <a:pt x="3014472" y="22098"/>
                  </a:moveTo>
                  <a:lnTo>
                    <a:pt x="3000121" y="22098"/>
                  </a:lnTo>
                  <a:lnTo>
                    <a:pt x="2994152" y="29845"/>
                  </a:lnTo>
                  <a:lnTo>
                    <a:pt x="2994152" y="49022"/>
                  </a:lnTo>
                  <a:lnTo>
                    <a:pt x="3000121" y="56769"/>
                  </a:lnTo>
                  <a:lnTo>
                    <a:pt x="3014472" y="56769"/>
                  </a:lnTo>
                  <a:lnTo>
                    <a:pt x="3020314" y="49022"/>
                  </a:lnTo>
                  <a:lnTo>
                    <a:pt x="3020314" y="29845"/>
                  </a:lnTo>
                  <a:lnTo>
                    <a:pt x="3014472" y="22098"/>
                  </a:lnTo>
                  <a:close/>
                </a:path>
                <a:path extrusionOk="0" h="1779270" w="4632959">
                  <a:moveTo>
                    <a:pt x="597535" y="22098"/>
                  </a:moveTo>
                  <a:lnTo>
                    <a:pt x="587883" y="22098"/>
                  </a:lnTo>
                  <a:lnTo>
                    <a:pt x="584073" y="27304"/>
                  </a:lnTo>
                  <a:lnTo>
                    <a:pt x="584073" y="40004"/>
                  </a:lnTo>
                  <a:lnTo>
                    <a:pt x="587883" y="45211"/>
                  </a:lnTo>
                  <a:lnTo>
                    <a:pt x="597535" y="45211"/>
                  </a:lnTo>
                  <a:lnTo>
                    <a:pt x="601472" y="40004"/>
                  </a:lnTo>
                  <a:lnTo>
                    <a:pt x="601472" y="27304"/>
                  </a:lnTo>
                  <a:lnTo>
                    <a:pt x="597535" y="22098"/>
                  </a:lnTo>
                  <a:close/>
                </a:path>
                <a:path extrusionOk="0" h="1779270" w="4632959">
                  <a:moveTo>
                    <a:pt x="3990848" y="16255"/>
                  </a:moveTo>
                  <a:lnTo>
                    <a:pt x="3976370" y="16255"/>
                  </a:lnTo>
                  <a:lnTo>
                    <a:pt x="3970528" y="24002"/>
                  </a:lnTo>
                  <a:lnTo>
                    <a:pt x="3970528" y="43179"/>
                  </a:lnTo>
                  <a:lnTo>
                    <a:pt x="3976370" y="50926"/>
                  </a:lnTo>
                  <a:lnTo>
                    <a:pt x="3990848" y="50926"/>
                  </a:lnTo>
                  <a:lnTo>
                    <a:pt x="3996690" y="43179"/>
                  </a:lnTo>
                  <a:lnTo>
                    <a:pt x="3996690" y="24002"/>
                  </a:lnTo>
                  <a:lnTo>
                    <a:pt x="3990848" y="16255"/>
                  </a:lnTo>
                  <a:close/>
                </a:path>
                <a:path extrusionOk="0" h="1779270" w="4632959">
                  <a:moveTo>
                    <a:pt x="3868801" y="16255"/>
                  </a:moveTo>
                  <a:lnTo>
                    <a:pt x="3854323" y="16255"/>
                  </a:lnTo>
                  <a:lnTo>
                    <a:pt x="3848480" y="24002"/>
                  </a:lnTo>
                  <a:lnTo>
                    <a:pt x="3848480" y="43179"/>
                  </a:lnTo>
                  <a:lnTo>
                    <a:pt x="3854323" y="50926"/>
                  </a:lnTo>
                  <a:lnTo>
                    <a:pt x="3868801" y="50926"/>
                  </a:lnTo>
                  <a:lnTo>
                    <a:pt x="3874643" y="43179"/>
                  </a:lnTo>
                  <a:lnTo>
                    <a:pt x="3874643" y="24002"/>
                  </a:lnTo>
                  <a:lnTo>
                    <a:pt x="3868801" y="16255"/>
                  </a:lnTo>
                  <a:close/>
                </a:path>
                <a:path extrusionOk="0" h="1779270" w="4632959">
                  <a:moveTo>
                    <a:pt x="3367531" y="16255"/>
                  </a:moveTo>
                  <a:lnTo>
                    <a:pt x="3353054" y="16255"/>
                  </a:lnTo>
                  <a:lnTo>
                    <a:pt x="3347212" y="24002"/>
                  </a:lnTo>
                  <a:lnTo>
                    <a:pt x="3347212" y="43179"/>
                  </a:lnTo>
                  <a:lnTo>
                    <a:pt x="3353054" y="50926"/>
                  </a:lnTo>
                  <a:lnTo>
                    <a:pt x="3367531" y="50926"/>
                  </a:lnTo>
                  <a:lnTo>
                    <a:pt x="3373374" y="43179"/>
                  </a:lnTo>
                  <a:lnTo>
                    <a:pt x="3373374" y="24002"/>
                  </a:lnTo>
                  <a:lnTo>
                    <a:pt x="3367531" y="16255"/>
                  </a:lnTo>
                  <a:close/>
                </a:path>
                <a:path extrusionOk="0" h="1779270" w="4632959">
                  <a:moveTo>
                    <a:pt x="2347722" y="16255"/>
                  </a:moveTo>
                  <a:lnTo>
                    <a:pt x="2333244" y="16255"/>
                  </a:lnTo>
                  <a:lnTo>
                    <a:pt x="2327402" y="24002"/>
                  </a:lnTo>
                  <a:lnTo>
                    <a:pt x="2327402" y="43179"/>
                  </a:lnTo>
                  <a:lnTo>
                    <a:pt x="2333244" y="50926"/>
                  </a:lnTo>
                  <a:lnTo>
                    <a:pt x="2347722" y="50926"/>
                  </a:lnTo>
                  <a:lnTo>
                    <a:pt x="2353564" y="43179"/>
                  </a:lnTo>
                  <a:lnTo>
                    <a:pt x="2353564" y="24002"/>
                  </a:lnTo>
                  <a:lnTo>
                    <a:pt x="2347722" y="16255"/>
                  </a:lnTo>
                  <a:close/>
                </a:path>
                <a:path extrusionOk="0" h="1779270" w="4632959">
                  <a:moveTo>
                    <a:pt x="2896870" y="10541"/>
                  </a:moveTo>
                  <a:lnTo>
                    <a:pt x="2882392" y="10541"/>
                  </a:lnTo>
                  <a:lnTo>
                    <a:pt x="2876550" y="18288"/>
                  </a:lnTo>
                  <a:lnTo>
                    <a:pt x="2876550" y="37465"/>
                  </a:lnTo>
                  <a:lnTo>
                    <a:pt x="2882392" y="45211"/>
                  </a:lnTo>
                  <a:lnTo>
                    <a:pt x="2896870" y="45211"/>
                  </a:lnTo>
                  <a:lnTo>
                    <a:pt x="2902712" y="37465"/>
                  </a:lnTo>
                  <a:lnTo>
                    <a:pt x="2902712" y="18288"/>
                  </a:lnTo>
                  <a:lnTo>
                    <a:pt x="2896870" y="10541"/>
                  </a:lnTo>
                  <a:close/>
                </a:path>
                <a:path extrusionOk="0" h="1779270" w="4632959">
                  <a:moveTo>
                    <a:pt x="761238" y="10541"/>
                  </a:moveTo>
                  <a:lnTo>
                    <a:pt x="746759" y="10541"/>
                  </a:lnTo>
                  <a:lnTo>
                    <a:pt x="740918" y="18288"/>
                  </a:lnTo>
                  <a:lnTo>
                    <a:pt x="740918" y="37465"/>
                  </a:lnTo>
                  <a:lnTo>
                    <a:pt x="746759" y="45211"/>
                  </a:lnTo>
                  <a:lnTo>
                    <a:pt x="761238" y="45211"/>
                  </a:lnTo>
                  <a:lnTo>
                    <a:pt x="767080" y="37465"/>
                  </a:lnTo>
                  <a:lnTo>
                    <a:pt x="767080" y="18288"/>
                  </a:lnTo>
                  <a:lnTo>
                    <a:pt x="761238" y="10541"/>
                  </a:lnTo>
                  <a:close/>
                </a:path>
                <a:path extrusionOk="0" h="1779270" w="4632959">
                  <a:moveTo>
                    <a:pt x="233806" y="10541"/>
                  </a:moveTo>
                  <a:lnTo>
                    <a:pt x="219456" y="10541"/>
                  </a:lnTo>
                  <a:lnTo>
                    <a:pt x="213614" y="18288"/>
                  </a:lnTo>
                  <a:lnTo>
                    <a:pt x="213614" y="37465"/>
                  </a:lnTo>
                  <a:lnTo>
                    <a:pt x="219456" y="45211"/>
                  </a:lnTo>
                  <a:lnTo>
                    <a:pt x="233806" y="45211"/>
                  </a:lnTo>
                  <a:lnTo>
                    <a:pt x="239649" y="37465"/>
                  </a:lnTo>
                  <a:lnTo>
                    <a:pt x="239649" y="18288"/>
                  </a:lnTo>
                  <a:lnTo>
                    <a:pt x="233806" y="10541"/>
                  </a:lnTo>
                  <a:close/>
                </a:path>
                <a:path extrusionOk="0" h="1779270" w="4632959">
                  <a:moveTo>
                    <a:pt x="2792222" y="4699"/>
                  </a:moveTo>
                  <a:lnTo>
                    <a:pt x="2777744" y="4699"/>
                  </a:lnTo>
                  <a:lnTo>
                    <a:pt x="2771902" y="12446"/>
                  </a:lnTo>
                  <a:lnTo>
                    <a:pt x="2771902" y="31623"/>
                  </a:lnTo>
                  <a:lnTo>
                    <a:pt x="2777744" y="39370"/>
                  </a:lnTo>
                  <a:lnTo>
                    <a:pt x="2792222" y="39370"/>
                  </a:lnTo>
                  <a:lnTo>
                    <a:pt x="2798064" y="31623"/>
                  </a:lnTo>
                  <a:lnTo>
                    <a:pt x="2798064" y="12446"/>
                  </a:lnTo>
                  <a:lnTo>
                    <a:pt x="2792222" y="4699"/>
                  </a:lnTo>
                  <a:close/>
                </a:path>
                <a:path extrusionOk="0" h="1779270" w="4632959">
                  <a:moveTo>
                    <a:pt x="2465324" y="4699"/>
                  </a:moveTo>
                  <a:lnTo>
                    <a:pt x="2450846" y="4699"/>
                  </a:lnTo>
                  <a:lnTo>
                    <a:pt x="2445004" y="12446"/>
                  </a:lnTo>
                  <a:lnTo>
                    <a:pt x="2445004" y="31623"/>
                  </a:lnTo>
                  <a:lnTo>
                    <a:pt x="2450846" y="39370"/>
                  </a:lnTo>
                  <a:lnTo>
                    <a:pt x="2465324" y="39370"/>
                  </a:lnTo>
                  <a:lnTo>
                    <a:pt x="2471166" y="31623"/>
                  </a:lnTo>
                  <a:lnTo>
                    <a:pt x="2471166" y="12446"/>
                  </a:lnTo>
                  <a:lnTo>
                    <a:pt x="2465324" y="4699"/>
                  </a:lnTo>
                  <a:close/>
                </a:path>
                <a:path extrusionOk="0" h="1779270" w="4632959">
                  <a:moveTo>
                    <a:pt x="3771011" y="0"/>
                  </a:moveTo>
                  <a:lnTo>
                    <a:pt x="3751453" y="0"/>
                  </a:lnTo>
                  <a:lnTo>
                    <a:pt x="3748151" y="10541"/>
                  </a:lnTo>
                  <a:lnTo>
                    <a:pt x="3748151" y="20066"/>
                  </a:lnTo>
                  <a:lnTo>
                    <a:pt x="3754120" y="27813"/>
                  </a:lnTo>
                  <a:lnTo>
                    <a:pt x="3768471" y="27813"/>
                  </a:lnTo>
                  <a:lnTo>
                    <a:pt x="3774313" y="20066"/>
                  </a:lnTo>
                  <a:lnTo>
                    <a:pt x="3774313" y="10541"/>
                  </a:lnTo>
                  <a:lnTo>
                    <a:pt x="3771011" y="0"/>
                  </a:lnTo>
                  <a:close/>
                </a:path>
                <a:path extrusionOk="0" h="1779270" w="4632959">
                  <a:moveTo>
                    <a:pt x="3578098" y="0"/>
                  </a:moveTo>
                  <a:lnTo>
                    <a:pt x="3560826" y="0"/>
                  </a:lnTo>
                  <a:lnTo>
                    <a:pt x="3569462" y="4699"/>
                  </a:lnTo>
                  <a:lnTo>
                    <a:pt x="3578098" y="0"/>
                  </a:lnTo>
                  <a:close/>
                </a:path>
                <a:path extrusionOk="0" h="1779270" w="4632959">
                  <a:moveTo>
                    <a:pt x="2710561" y="0"/>
                  </a:moveTo>
                  <a:lnTo>
                    <a:pt x="2685034" y="0"/>
                  </a:lnTo>
                  <a:lnTo>
                    <a:pt x="2688590" y="11175"/>
                  </a:lnTo>
                  <a:lnTo>
                    <a:pt x="2691003" y="14350"/>
                  </a:lnTo>
                  <a:lnTo>
                    <a:pt x="2694178" y="16255"/>
                  </a:lnTo>
                  <a:lnTo>
                    <a:pt x="2701417" y="16255"/>
                  </a:lnTo>
                  <a:lnTo>
                    <a:pt x="2704719" y="14350"/>
                  </a:lnTo>
                  <a:lnTo>
                    <a:pt x="2707132" y="11175"/>
                  </a:lnTo>
                  <a:lnTo>
                    <a:pt x="2710561" y="0"/>
                  </a:lnTo>
                  <a:close/>
                </a:path>
                <a:path extrusionOk="0" h="1779270" w="4632959">
                  <a:moveTo>
                    <a:pt x="2235708" y="0"/>
                  </a:moveTo>
                  <a:lnTo>
                    <a:pt x="2218563" y="0"/>
                  </a:lnTo>
                  <a:lnTo>
                    <a:pt x="2227072" y="4699"/>
                  </a:lnTo>
                  <a:lnTo>
                    <a:pt x="2235708" y="0"/>
                  </a:lnTo>
                  <a:close/>
                </a:path>
                <a:path extrusionOk="0" h="1779270" w="4632959">
                  <a:moveTo>
                    <a:pt x="2135251" y="0"/>
                  </a:moveTo>
                  <a:lnTo>
                    <a:pt x="2109724" y="0"/>
                  </a:lnTo>
                  <a:lnTo>
                    <a:pt x="2113280" y="11175"/>
                  </a:lnTo>
                  <a:lnTo>
                    <a:pt x="2115693" y="14350"/>
                  </a:lnTo>
                  <a:lnTo>
                    <a:pt x="2118868" y="16255"/>
                  </a:lnTo>
                  <a:lnTo>
                    <a:pt x="2126107" y="16255"/>
                  </a:lnTo>
                  <a:lnTo>
                    <a:pt x="2129409" y="14350"/>
                  </a:lnTo>
                  <a:lnTo>
                    <a:pt x="2131822" y="11175"/>
                  </a:lnTo>
                  <a:lnTo>
                    <a:pt x="2135251" y="0"/>
                  </a:lnTo>
                  <a:close/>
                </a:path>
                <a:path extrusionOk="0" h="1779270" w="4632959">
                  <a:moveTo>
                    <a:pt x="2052446" y="0"/>
                  </a:moveTo>
                  <a:lnTo>
                    <a:pt x="2026920" y="0"/>
                  </a:lnTo>
                  <a:lnTo>
                    <a:pt x="2030476" y="11175"/>
                  </a:lnTo>
                  <a:lnTo>
                    <a:pt x="2032889" y="14350"/>
                  </a:lnTo>
                  <a:lnTo>
                    <a:pt x="2036064" y="16255"/>
                  </a:lnTo>
                  <a:lnTo>
                    <a:pt x="2043303" y="16255"/>
                  </a:lnTo>
                  <a:lnTo>
                    <a:pt x="2046605" y="14350"/>
                  </a:lnTo>
                  <a:lnTo>
                    <a:pt x="2049018" y="11175"/>
                  </a:lnTo>
                  <a:lnTo>
                    <a:pt x="2052446" y="0"/>
                  </a:lnTo>
                  <a:close/>
                </a:path>
                <a:path extrusionOk="0" h="1779270" w="4632959">
                  <a:moveTo>
                    <a:pt x="1964182" y="0"/>
                  </a:moveTo>
                  <a:lnTo>
                    <a:pt x="1940941" y="0"/>
                  </a:lnTo>
                  <a:lnTo>
                    <a:pt x="1939544" y="4699"/>
                  </a:lnTo>
                  <a:lnTo>
                    <a:pt x="1939544" y="14350"/>
                  </a:lnTo>
                  <a:lnTo>
                    <a:pt x="1945386" y="22098"/>
                  </a:lnTo>
                  <a:lnTo>
                    <a:pt x="1959737" y="22098"/>
                  </a:lnTo>
                  <a:lnTo>
                    <a:pt x="1965579" y="14350"/>
                  </a:lnTo>
                  <a:lnTo>
                    <a:pt x="1965579" y="4699"/>
                  </a:lnTo>
                  <a:lnTo>
                    <a:pt x="1964182" y="0"/>
                  </a:lnTo>
                  <a:close/>
                </a:path>
                <a:path extrusionOk="0" h="1779270" w="4632959">
                  <a:moveTo>
                    <a:pt x="1868296" y="0"/>
                  </a:moveTo>
                  <a:lnTo>
                    <a:pt x="1845056" y="0"/>
                  </a:lnTo>
                  <a:lnTo>
                    <a:pt x="1843658" y="4699"/>
                  </a:lnTo>
                  <a:lnTo>
                    <a:pt x="1843658" y="14350"/>
                  </a:lnTo>
                  <a:lnTo>
                    <a:pt x="1849501" y="22098"/>
                  </a:lnTo>
                  <a:lnTo>
                    <a:pt x="1863852" y="22098"/>
                  </a:lnTo>
                  <a:lnTo>
                    <a:pt x="1869694" y="14350"/>
                  </a:lnTo>
                  <a:lnTo>
                    <a:pt x="1869694" y="4699"/>
                  </a:lnTo>
                  <a:lnTo>
                    <a:pt x="1868296" y="0"/>
                  </a:lnTo>
                  <a:close/>
                </a:path>
                <a:path extrusionOk="0" h="1779270" w="4632959">
                  <a:moveTo>
                    <a:pt x="1504695" y="0"/>
                  </a:moveTo>
                  <a:lnTo>
                    <a:pt x="1485138" y="0"/>
                  </a:lnTo>
                  <a:lnTo>
                    <a:pt x="1481836" y="10541"/>
                  </a:lnTo>
                  <a:lnTo>
                    <a:pt x="1481836" y="20066"/>
                  </a:lnTo>
                  <a:lnTo>
                    <a:pt x="1487678" y="27813"/>
                  </a:lnTo>
                  <a:lnTo>
                    <a:pt x="1502156" y="27813"/>
                  </a:lnTo>
                  <a:lnTo>
                    <a:pt x="1507997" y="20066"/>
                  </a:lnTo>
                  <a:lnTo>
                    <a:pt x="1507997" y="10541"/>
                  </a:lnTo>
                  <a:lnTo>
                    <a:pt x="1504695" y="0"/>
                  </a:lnTo>
                  <a:close/>
                </a:path>
                <a:path extrusionOk="0" h="1779270" w="4632959">
                  <a:moveTo>
                    <a:pt x="1405255" y="0"/>
                  </a:moveTo>
                  <a:lnTo>
                    <a:pt x="1401571" y="0"/>
                  </a:lnTo>
                  <a:lnTo>
                    <a:pt x="1394206" y="4064"/>
                  </a:lnTo>
                  <a:lnTo>
                    <a:pt x="1391793" y="7239"/>
                  </a:lnTo>
                  <a:lnTo>
                    <a:pt x="1390269" y="11556"/>
                  </a:lnTo>
                  <a:lnTo>
                    <a:pt x="1390269" y="25907"/>
                  </a:lnTo>
                  <a:lnTo>
                    <a:pt x="1396238" y="33654"/>
                  </a:lnTo>
                  <a:lnTo>
                    <a:pt x="1410589" y="33654"/>
                  </a:lnTo>
                  <a:lnTo>
                    <a:pt x="1416431" y="25907"/>
                  </a:lnTo>
                  <a:lnTo>
                    <a:pt x="1416431" y="11556"/>
                  </a:lnTo>
                  <a:lnTo>
                    <a:pt x="1415033" y="7239"/>
                  </a:lnTo>
                  <a:lnTo>
                    <a:pt x="1412620" y="4064"/>
                  </a:lnTo>
                  <a:lnTo>
                    <a:pt x="1405255" y="0"/>
                  </a:lnTo>
                  <a:close/>
                </a:path>
                <a:path extrusionOk="0" h="1779270" w="4632959">
                  <a:moveTo>
                    <a:pt x="1254887" y="0"/>
                  </a:moveTo>
                  <a:lnTo>
                    <a:pt x="1229359" y="0"/>
                  </a:lnTo>
                  <a:lnTo>
                    <a:pt x="1232916" y="11175"/>
                  </a:lnTo>
                  <a:lnTo>
                    <a:pt x="1235202" y="14350"/>
                  </a:lnTo>
                  <a:lnTo>
                    <a:pt x="1238504" y="16255"/>
                  </a:lnTo>
                  <a:lnTo>
                    <a:pt x="1245743" y="16255"/>
                  </a:lnTo>
                  <a:lnTo>
                    <a:pt x="1249045" y="14350"/>
                  </a:lnTo>
                  <a:lnTo>
                    <a:pt x="1251331" y="11175"/>
                  </a:lnTo>
                  <a:lnTo>
                    <a:pt x="1254887" y="0"/>
                  </a:lnTo>
                  <a:close/>
                </a:path>
                <a:path extrusionOk="0" h="1779270" w="4632959">
                  <a:moveTo>
                    <a:pt x="1176401" y="0"/>
                  </a:moveTo>
                  <a:lnTo>
                    <a:pt x="1151001" y="0"/>
                  </a:lnTo>
                  <a:lnTo>
                    <a:pt x="1154430" y="11175"/>
                  </a:lnTo>
                  <a:lnTo>
                    <a:pt x="1156843" y="14350"/>
                  </a:lnTo>
                  <a:lnTo>
                    <a:pt x="1160018" y="16255"/>
                  </a:lnTo>
                  <a:lnTo>
                    <a:pt x="1167257" y="16255"/>
                  </a:lnTo>
                  <a:lnTo>
                    <a:pt x="1170558" y="14350"/>
                  </a:lnTo>
                  <a:lnTo>
                    <a:pt x="1172971" y="11175"/>
                  </a:lnTo>
                  <a:lnTo>
                    <a:pt x="1176401" y="0"/>
                  </a:lnTo>
                  <a:close/>
                </a:path>
                <a:path extrusionOk="0" h="1779270" w="4632959">
                  <a:moveTo>
                    <a:pt x="989076" y="0"/>
                  </a:moveTo>
                  <a:lnTo>
                    <a:pt x="963549" y="0"/>
                  </a:lnTo>
                  <a:lnTo>
                    <a:pt x="966978" y="11175"/>
                  </a:lnTo>
                  <a:lnTo>
                    <a:pt x="969391" y="14350"/>
                  </a:lnTo>
                  <a:lnTo>
                    <a:pt x="972693" y="16255"/>
                  </a:lnTo>
                  <a:lnTo>
                    <a:pt x="979932" y="16255"/>
                  </a:lnTo>
                  <a:lnTo>
                    <a:pt x="983107" y="14350"/>
                  </a:lnTo>
                  <a:lnTo>
                    <a:pt x="985519" y="11175"/>
                  </a:lnTo>
                  <a:lnTo>
                    <a:pt x="989076" y="0"/>
                  </a:lnTo>
                  <a:close/>
                </a:path>
                <a:path extrusionOk="0" h="1779270" w="4632959">
                  <a:moveTo>
                    <a:pt x="479298" y="0"/>
                  </a:moveTo>
                  <a:lnTo>
                    <a:pt x="462025" y="0"/>
                  </a:lnTo>
                  <a:lnTo>
                    <a:pt x="470662" y="4699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43" y="2390520"/>
              <a:ext cx="457834" cy="1421765"/>
            </a:xfrm>
            <a:custGeom>
              <a:rect b="b" l="l" r="r" t="t"/>
              <a:pathLst>
                <a:path extrusionOk="0" h="1421764" w="457834">
                  <a:moveTo>
                    <a:pt x="0" y="0"/>
                  </a:moveTo>
                  <a:lnTo>
                    <a:pt x="0" y="1421510"/>
                  </a:lnTo>
                  <a:lnTo>
                    <a:pt x="5797" y="1419605"/>
                  </a:lnTo>
                  <a:lnTo>
                    <a:pt x="52329" y="1393866"/>
                  </a:lnTo>
                  <a:lnTo>
                    <a:pt x="96331" y="1360852"/>
                  </a:lnTo>
                  <a:lnTo>
                    <a:pt x="136853" y="1321433"/>
                  </a:lnTo>
                  <a:lnTo>
                    <a:pt x="172948" y="1276477"/>
                  </a:lnTo>
                  <a:lnTo>
                    <a:pt x="200683" y="1234059"/>
                  </a:lnTo>
                  <a:lnTo>
                    <a:pt x="225565" y="1189016"/>
                  </a:lnTo>
                  <a:lnTo>
                    <a:pt x="247640" y="1141602"/>
                  </a:lnTo>
                  <a:lnTo>
                    <a:pt x="266957" y="1092073"/>
                  </a:lnTo>
                  <a:lnTo>
                    <a:pt x="283565" y="1040680"/>
                  </a:lnTo>
                  <a:lnTo>
                    <a:pt x="299834" y="978332"/>
                  </a:lnTo>
                  <a:lnTo>
                    <a:pt x="305346" y="950721"/>
                  </a:lnTo>
                  <a:lnTo>
                    <a:pt x="311554" y="921934"/>
                  </a:lnTo>
                  <a:lnTo>
                    <a:pt x="319720" y="894445"/>
                  </a:lnTo>
                  <a:lnTo>
                    <a:pt x="329847" y="868265"/>
                  </a:lnTo>
                  <a:lnTo>
                    <a:pt x="341934" y="843406"/>
                  </a:lnTo>
                  <a:lnTo>
                    <a:pt x="342798" y="843406"/>
                  </a:lnTo>
                  <a:lnTo>
                    <a:pt x="342798" y="842263"/>
                  </a:lnTo>
                  <a:lnTo>
                    <a:pt x="390680" y="759290"/>
                  </a:lnTo>
                  <a:lnTo>
                    <a:pt x="414121" y="715454"/>
                  </a:lnTo>
                  <a:lnTo>
                    <a:pt x="434586" y="669882"/>
                  </a:lnTo>
                  <a:lnTo>
                    <a:pt x="449874" y="622765"/>
                  </a:lnTo>
                  <a:lnTo>
                    <a:pt x="457784" y="574293"/>
                  </a:lnTo>
                  <a:lnTo>
                    <a:pt x="457696" y="523776"/>
                  </a:lnTo>
                  <a:lnTo>
                    <a:pt x="450977" y="473474"/>
                  </a:lnTo>
                  <a:lnTo>
                    <a:pt x="438402" y="424576"/>
                  </a:lnTo>
                  <a:lnTo>
                    <a:pt x="420746" y="378271"/>
                  </a:lnTo>
                  <a:lnTo>
                    <a:pt x="398784" y="335748"/>
                  </a:lnTo>
                  <a:lnTo>
                    <a:pt x="373291" y="298195"/>
                  </a:lnTo>
                  <a:lnTo>
                    <a:pt x="339219" y="261993"/>
                  </a:lnTo>
                  <a:lnTo>
                    <a:pt x="302264" y="233704"/>
                  </a:lnTo>
                  <a:lnTo>
                    <a:pt x="263094" y="211273"/>
                  </a:lnTo>
                  <a:lnTo>
                    <a:pt x="222378" y="192645"/>
                  </a:lnTo>
                  <a:lnTo>
                    <a:pt x="180784" y="175767"/>
                  </a:lnTo>
                  <a:lnTo>
                    <a:pt x="152188" y="130347"/>
                  </a:lnTo>
                  <a:lnTo>
                    <a:pt x="120318" y="88630"/>
                  </a:lnTo>
                  <a:lnTo>
                    <a:pt x="85208" y="52127"/>
                  </a:lnTo>
                  <a:lnTo>
                    <a:pt x="46894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45854" y="0"/>
              <a:ext cx="6297295" cy="2620645"/>
            </a:xfrm>
            <a:custGeom>
              <a:rect b="b" l="l" r="r" t="t"/>
              <a:pathLst>
                <a:path extrusionOk="0" h="2620645" w="6297295">
                  <a:moveTo>
                    <a:pt x="1817712" y="42164"/>
                  </a:moveTo>
                  <a:lnTo>
                    <a:pt x="1816569" y="0"/>
                  </a:lnTo>
                  <a:lnTo>
                    <a:pt x="22186" y="0"/>
                  </a:lnTo>
                  <a:lnTo>
                    <a:pt x="27609" y="55714"/>
                  </a:lnTo>
                  <a:lnTo>
                    <a:pt x="34226" y="104495"/>
                  </a:lnTo>
                  <a:lnTo>
                    <a:pt x="41910" y="153263"/>
                  </a:lnTo>
                  <a:lnTo>
                    <a:pt x="50292" y="202107"/>
                  </a:lnTo>
                  <a:lnTo>
                    <a:pt x="59016" y="251079"/>
                  </a:lnTo>
                  <a:lnTo>
                    <a:pt x="45262" y="297472"/>
                  </a:lnTo>
                  <a:lnTo>
                    <a:pt x="32969" y="344792"/>
                  </a:lnTo>
                  <a:lnTo>
                    <a:pt x="22313" y="392912"/>
                  </a:lnTo>
                  <a:lnTo>
                    <a:pt x="13500" y="441667"/>
                  </a:lnTo>
                  <a:lnTo>
                    <a:pt x="6718" y="490880"/>
                  </a:lnTo>
                  <a:lnTo>
                    <a:pt x="2159" y="540423"/>
                  </a:lnTo>
                  <a:lnTo>
                    <a:pt x="0" y="590130"/>
                  </a:lnTo>
                  <a:lnTo>
                    <a:pt x="457" y="639838"/>
                  </a:lnTo>
                  <a:lnTo>
                    <a:pt x="3708" y="689381"/>
                  </a:lnTo>
                  <a:lnTo>
                    <a:pt x="9956" y="738632"/>
                  </a:lnTo>
                  <a:lnTo>
                    <a:pt x="19392" y="787400"/>
                  </a:lnTo>
                  <a:lnTo>
                    <a:pt x="33007" y="839685"/>
                  </a:lnTo>
                  <a:lnTo>
                    <a:pt x="50165" y="890231"/>
                  </a:lnTo>
                  <a:lnTo>
                    <a:pt x="70573" y="938936"/>
                  </a:lnTo>
                  <a:lnTo>
                    <a:pt x="93954" y="985647"/>
                  </a:lnTo>
                  <a:lnTo>
                    <a:pt x="119989" y="1030211"/>
                  </a:lnTo>
                  <a:lnTo>
                    <a:pt x="148399" y="1072502"/>
                  </a:lnTo>
                  <a:lnTo>
                    <a:pt x="178904" y="1112380"/>
                  </a:lnTo>
                  <a:lnTo>
                    <a:pt x="211188" y="1149705"/>
                  </a:lnTo>
                  <a:lnTo>
                    <a:pt x="244970" y="1184325"/>
                  </a:lnTo>
                  <a:lnTo>
                    <a:pt x="279958" y="1216126"/>
                  </a:lnTo>
                  <a:lnTo>
                    <a:pt x="315861" y="1244942"/>
                  </a:lnTo>
                  <a:lnTo>
                    <a:pt x="352386" y="1270635"/>
                  </a:lnTo>
                  <a:lnTo>
                    <a:pt x="397751" y="1298981"/>
                  </a:lnTo>
                  <a:lnTo>
                    <a:pt x="446265" y="1322819"/>
                  </a:lnTo>
                  <a:lnTo>
                    <a:pt x="496557" y="1338808"/>
                  </a:lnTo>
                  <a:lnTo>
                    <a:pt x="547281" y="1343647"/>
                  </a:lnTo>
                  <a:lnTo>
                    <a:pt x="597115" y="1334008"/>
                  </a:lnTo>
                  <a:lnTo>
                    <a:pt x="642708" y="1310373"/>
                  </a:lnTo>
                  <a:lnTo>
                    <a:pt x="676236" y="1276159"/>
                  </a:lnTo>
                  <a:lnTo>
                    <a:pt x="703021" y="1234757"/>
                  </a:lnTo>
                  <a:lnTo>
                    <a:pt x="728370" y="1189532"/>
                  </a:lnTo>
                  <a:lnTo>
                    <a:pt x="757643" y="1143889"/>
                  </a:lnTo>
                  <a:lnTo>
                    <a:pt x="793330" y="1105877"/>
                  </a:lnTo>
                  <a:lnTo>
                    <a:pt x="836066" y="1073124"/>
                  </a:lnTo>
                  <a:lnTo>
                    <a:pt x="881659" y="1044702"/>
                  </a:lnTo>
                  <a:lnTo>
                    <a:pt x="925918" y="1019683"/>
                  </a:lnTo>
                  <a:lnTo>
                    <a:pt x="963587" y="999972"/>
                  </a:lnTo>
                  <a:lnTo>
                    <a:pt x="1001801" y="980757"/>
                  </a:lnTo>
                  <a:lnTo>
                    <a:pt x="1040282" y="962215"/>
                  </a:lnTo>
                  <a:lnTo>
                    <a:pt x="1078826" y="944499"/>
                  </a:lnTo>
                  <a:lnTo>
                    <a:pt x="1118450" y="926592"/>
                  </a:lnTo>
                  <a:lnTo>
                    <a:pt x="1158430" y="907783"/>
                  </a:lnTo>
                  <a:lnTo>
                    <a:pt x="1198600" y="887996"/>
                  </a:lnTo>
                  <a:lnTo>
                    <a:pt x="1238834" y="867143"/>
                  </a:lnTo>
                  <a:lnTo>
                    <a:pt x="1278953" y="845108"/>
                  </a:lnTo>
                  <a:lnTo>
                    <a:pt x="1318831" y="821817"/>
                  </a:lnTo>
                  <a:lnTo>
                    <a:pt x="1358290" y="797166"/>
                  </a:lnTo>
                  <a:lnTo>
                    <a:pt x="1397190" y="771055"/>
                  </a:lnTo>
                  <a:lnTo>
                    <a:pt x="1435379" y="743394"/>
                  </a:lnTo>
                  <a:lnTo>
                    <a:pt x="1472692" y="714082"/>
                  </a:lnTo>
                  <a:lnTo>
                    <a:pt x="1509001" y="683031"/>
                  </a:lnTo>
                  <a:lnTo>
                    <a:pt x="1544129" y="650138"/>
                  </a:lnTo>
                  <a:lnTo>
                    <a:pt x="1577949" y="615315"/>
                  </a:lnTo>
                  <a:lnTo>
                    <a:pt x="1610283" y="578459"/>
                  </a:lnTo>
                  <a:lnTo>
                    <a:pt x="1640992" y="539483"/>
                  </a:lnTo>
                  <a:lnTo>
                    <a:pt x="1669935" y="498284"/>
                  </a:lnTo>
                  <a:lnTo>
                    <a:pt x="1696935" y="454774"/>
                  </a:lnTo>
                  <a:lnTo>
                    <a:pt x="1721853" y="408851"/>
                  </a:lnTo>
                  <a:lnTo>
                    <a:pt x="1744535" y="360413"/>
                  </a:lnTo>
                  <a:lnTo>
                    <a:pt x="1764830" y="309384"/>
                  </a:lnTo>
                  <a:lnTo>
                    <a:pt x="1782584" y="255663"/>
                  </a:lnTo>
                  <a:lnTo>
                    <a:pt x="1797646" y="199136"/>
                  </a:lnTo>
                  <a:lnTo>
                    <a:pt x="1805863" y="159308"/>
                  </a:lnTo>
                  <a:lnTo>
                    <a:pt x="1811909" y="119849"/>
                  </a:lnTo>
                  <a:lnTo>
                    <a:pt x="1815833" y="80784"/>
                  </a:lnTo>
                  <a:lnTo>
                    <a:pt x="1817712" y="42164"/>
                  </a:lnTo>
                  <a:close/>
                </a:path>
                <a:path extrusionOk="0" h="2620645" w="6297295">
                  <a:moveTo>
                    <a:pt x="6297003" y="0"/>
                  </a:moveTo>
                  <a:lnTo>
                    <a:pt x="5401526" y="0"/>
                  </a:lnTo>
                  <a:lnTo>
                    <a:pt x="5398986" y="16383"/>
                  </a:lnTo>
                  <a:lnTo>
                    <a:pt x="5398706" y="70192"/>
                  </a:lnTo>
                  <a:lnTo>
                    <a:pt x="5405844" y="119367"/>
                  </a:lnTo>
                  <a:lnTo>
                    <a:pt x="5418048" y="166039"/>
                  </a:lnTo>
                  <a:lnTo>
                    <a:pt x="5448262" y="260502"/>
                  </a:lnTo>
                  <a:lnTo>
                    <a:pt x="5461597" y="312547"/>
                  </a:lnTo>
                  <a:lnTo>
                    <a:pt x="5468544" y="361289"/>
                  </a:lnTo>
                  <a:lnTo>
                    <a:pt x="5471134" y="413842"/>
                  </a:lnTo>
                  <a:lnTo>
                    <a:pt x="5470372" y="468604"/>
                  </a:lnTo>
                  <a:lnTo>
                    <a:pt x="5467248" y="523989"/>
                  </a:lnTo>
                  <a:lnTo>
                    <a:pt x="5462752" y="578383"/>
                  </a:lnTo>
                  <a:lnTo>
                    <a:pt x="5457914" y="630174"/>
                  </a:lnTo>
                  <a:lnTo>
                    <a:pt x="5451983" y="683006"/>
                  </a:lnTo>
                  <a:lnTo>
                    <a:pt x="5445620" y="736180"/>
                  </a:lnTo>
                  <a:lnTo>
                    <a:pt x="5438813" y="789444"/>
                  </a:lnTo>
                  <a:lnTo>
                    <a:pt x="5431574" y="842594"/>
                  </a:lnTo>
                  <a:lnTo>
                    <a:pt x="5416664" y="943343"/>
                  </a:lnTo>
                  <a:lnTo>
                    <a:pt x="5409679" y="991870"/>
                  </a:lnTo>
                  <a:lnTo>
                    <a:pt x="5402986" y="1040904"/>
                  </a:lnTo>
                  <a:lnTo>
                    <a:pt x="5396649" y="1090383"/>
                  </a:lnTo>
                  <a:lnTo>
                    <a:pt x="5390718" y="1140231"/>
                  </a:lnTo>
                  <a:lnTo>
                    <a:pt x="5385257" y="1190421"/>
                  </a:lnTo>
                  <a:lnTo>
                    <a:pt x="5380329" y="1240866"/>
                  </a:lnTo>
                  <a:lnTo>
                    <a:pt x="5375999" y="1291539"/>
                  </a:lnTo>
                  <a:lnTo>
                    <a:pt x="5372328" y="1342364"/>
                  </a:lnTo>
                  <a:lnTo>
                    <a:pt x="5369369" y="1393291"/>
                  </a:lnTo>
                  <a:lnTo>
                    <a:pt x="5367198" y="1444269"/>
                  </a:lnTo>
                  <a:lnTo>
                    <a:pt x="5365864" y="1495234"/>
                  </a:lnTo>
                  <a:lnTo>
                    <a:pt x="5365432" y="1546123"/>
                  </a:lnTo>
                  <a:lnTo>
                    <a:pt x="5365978" y="1596898"/>
                  </a:lnTo>
                  <a:lnTo>
                    <a:pt x="5367540" y="1647482"/>
                  </a:lnTo>
                  <a:lnTo>
                    <a:pt x="5370182" y="1697837"/>
                  </a:lnTo>
                  <a:lnTo>
                    <a:pt x="5373992" y="1747888"/>
                  </a:lnTo>
                  <a:lnTo>
                    <a:pt x="5378996" y="1797596"/>
                  </a:lnTo>
                  <a:lnTo>
                    <a:pt x="5385282" y="1846897"/>
                  </a:lnTo>
                  <a:lnTo>
                    <a:pt x="5392902" y="1895729"/>
                  </a:lnTo>
                  <a:lnTo>
                    <a:pt x="5401919" y="1944052"/>
                  </a:lnTo>
                  <a:lnTo>
                    <a:pt x="5412384" y="1991791"/>
                  </a:lnTo>
                  <a:lnTo>
                    <a:pt x="5424386" y="2038896"/>
                  </a:lnTo>
                  <a:lnTo>
                    <a:pt x="5437949" y="2085314"/>
                  </a:lnTo>
                  <a:lnTo>
                    <a:pt x="5453164" y="2130996"/>
                  </a:lnTo>
                  <a:lnTo>
                    <a:pt x="5470080" y="2175865"/>
                  </a:lnTo>
                  <a:lnTo>
                    <a:pt x="5488762" y="2219871"/>
                  </a:lnTo>
                  <a:lnTo>
                    <a:pt x="5509272" y="2262975"/>
                  </a:lnTo>
                  <a:lnTo>
                    <a:pt x="5531663" y="2305100"/>
                  </a:lnTo>
                  <a:lnTo>
                    <a:pt x="5556008" y="2346198"/>
                  </a:lnTo>
                  <a:lnTo>
                    <a:pt x="5582374" y="2386203"/>
                  </a:lnTo>
                  <a:lnTo>
                    <a:pt x="5616613" y="2431351"/>
                  </a:lnTo>
                  <a:lnTo>
                    <a:pt x="5652503" y="2471305"/>
                  </a:lnTo>
                  <a:lnTo>
                    <a:pt x="5689866" y="2506192"/>
                  </a:lnTo>
                  <a:lnTo>
                    <a:pt x="5728563" y="2536164"/>
                  </a:lnTo>
                  <a:lnTo>
                    <a:pt x="5768441" y="2561361"/>
                  </a:lnTo>
                  <a:lnTo>
                    <a:pt x="5809361" y="2581922"/>
                  </a:lnTo>
                  <a:lnTo>
                    <a:pt x="5851169" y="2597988"/>
                  </a:lnTo>
                  <a:lnTo>
                    <a:pt x="5893727" y="2609697"/>
                  </a:lnTo>
                  <a:lnTo>
                    <a:pt x="5936869" y="2617203"/>
                  </a:lnTo>
                  <a:lnTo>
                    <a:pt x="5980442" y="2620632"/>
                  </a:lnTo>
                  <a:lnTo>
                    <a:pt x="6024321" y="2620137"/>
                  </a:lnTo>
                  <a:lnTo>
                    <a:pt x="6068339" y="2615844"/>
                  </a:lnTo>
                  <a:lnTo>
                    <a:pt x="6112357" y="2607907"/>
                  </a:lnTo>
                  <a:lnTo>
                    <a:pt x="6156223" y="2596464"/>
                  </a:lnTo>
                  <a:lnTo>
                    <a:pt x="6199784" y="2581656"/>
                  </a:lnTo>
                  <a:lnTo>
                    <a:pt x="6242901" y="2563622"/>
                  </a:lnTo>
                  <a:lnTo>
                    <a:pt x="6297003" y="2531999"/>
                  </a:lnTo>
                  <a:lnTo>
                    <a:pt x="6297003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" y="0"/>
              <a:ext cx="1183256" cy="9800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2"/>
          <p:cNvSpPr txBox="1"/>
          <p:nvPr/>
        </p:nvSpPr>
        <p:spPr>
          <a:xfrm rot="-5400000">
            <a:off x="143091" y="4075944"/>
            <a:ext cx="228981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97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2"/>
          <p:cNvGrpSpPr/>
          <p:nvPr/>
        </p:nvGrpSpPr>
        <p:grpSpPr>
          <a:xfrm>
            <a:off x="2845689" y="293624"/>
            <a:ext cx="5669915" cy="1046480"/>
            <a:chOff x="2845689" y="293624"/>
            <a:chExt cx="5669915" cy="1046480"/>
          </a:xfrm>
        </p:grpSpPr>
        <p:sp>
          <p:nvSpPr>
            <p:cNvPr id="65" name="Google Shape;65;p2"/>
            <p:cNvSpPr/>
            <p:nvPr/>
          </p:nvSpPr>
          <p:spPr>
            <a:xfrm>
              <a:off x="2845689" y="293624"/>
              <a:ext cx="5669915" cy="1046480"/>
            </a:xfrm>
            <a:custGeom>
              <a:rect b="b" l="l" r="r" t="t"/>
              <a:pathLst>
                <a:path extrusionOk="0" h="1046480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5"/>
                  </a:lnTo>
                  <a:lnTo>
                    <a:pt x="30654" y="30654"/>
                  </a:lnTo>
                  <a:lnTo>
                    <a:pt x="8225" y="63918"/>
                  </a:lnTo>
                  <a:lnTo>
                    <a:pt x="0" y="104648"/>
                  </a:lnTo>
                  <a:lnTo>
                    <a:pt x="0" y="941324"/>
                  </a:lnTo>
                  <a:lnTo>
                    <a:pt x="8225" y="982053"/>
                  </a:lnTo>
                  <a:lnTo>
                    <a:pt x="30654" y="1015317"/>
                  </a:lnTo>
                  <a:lnTo>
                    <a:pt x="63918" y="1037746"/>
                  </a:lnTo>
                  <a:lnTo>
                    <a:pt x="104648" y="1045972"/>
                  </a:lnTo>
                  <a:lnTo>
                    <a:pt x="5565013" y="1045972"/>
                  </a:lnTo>
                  <a:lnTo>
                    <a:pt x="5605742" y="1037746"/>
                  </a:lnTo>
                  <a:lnTo>
                    <a:pt x="5639006" y="1015317"/>
                  </a:lnTo>
                  <a:lnTo>
                    <a:pt x="5661435" y="982053"/>
                  </a:lnTo>
                  <a:lnTo>
                    <a:pt x="5669661" y="941324"/>
                  </a:lnTo>
                  <a:lnTo>
                    <a:pt x="5669661" y="104648"/>
                  </a:lnTo>
                  <a:lnTo>
                    <a:pt x="5661435" y="63918"/>
                  </a:lnTo>
                  <a:lnTo>
                    <a:pt x="5639006" y="30654"/>
                  </a:lnTo>
                  <a:lnTo>
                    <a:pt x="5605742" y="822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49130" y="616114"/>
              <a:ext cx="403225" cy="403225"/>
            </a:xfrm>
            <a:custGeom>
              <a:rect b="b" l="l" r="r" t="t"/>
              <a:pathLst>
                <a:path extrusionOk="0" h="403225" w="403225">
                  <a:moveTo>
                    <a:pt x="136194" y="124358"/>
                  </a:moveTo>
                  <a:lnTo>
                    <a:pt x="71056" y="124358"/>
                  </a:lnTo>
                  <a:lnTo>
                    <a:pt x="71056" y="331609"/>
                  </a:lnTo>
                  <a:lnTo>
                    <a:pt x="136194" y="331609"/>
                  </a:lnTo>
                  <a:lnTo>
                    <a:pt x="136194" y="124358"/>
                  </a:lnTo>
                  <a:close/>
                </a:path>
                <a:path extrusionOk="0" h="403225" w="403225">
                  <a:moveTo>
                    <a:pt x="225018" y="0"/>
                  </a:moveTo>
                  <a:lnTo>
                    <a:pt x="159880" y="0"/>
                  </a:lnTo>
                  <a:lnTo>
                    <a:pt x="159880" y="331609"/>
                  </a:lnTo>
                  <a:lnTo>
                    <a:pt x="225018" y="331609"/>
                  </a:lnTo>
                  <a:lnTo>
                    <a:pt x="225018" y="0"/>
                  </a:lnTo>
                  <a:close/>
                </a:path>
                <a:path extrusionOk="0" h="403225" w="403225">
                  <a:moveTo>
                    <a:pt x="313829" y="124358"/>
                  </a:moveTo>
                  <a:lnTo>
                    <a:pt x="248704" y="124358"/>
                  </a:lnTo>
                  <a:lnTo>
                    <a:pt x="248704" y="331609"/>
                  </a:lnTo>
                  <a:lnTo>
                    <a:pt x="313829" y="331609"/>
                  </a:lnTo>
                  <a:lnTo>
                    <a:pt x="313829" y="124358"/>
                  </a:lnTo>
                  <a:close/>
                </a:path>
                <a:path extrusionOk="0" h="403225" w="403225">
                  <a:moveTo>
                    <a:pt x="402653" y="367499"/>
                  </a:moveTo>
                  <a:lnTo>
                    <a:pt x="35534" y="367499"/>
                  </a:lnTo>
                  <a:lnTo>
                    <a:pt x="35534" y="469"/>
                  </a:lnTo>
                  <a:lnTo>
                    <a:pt x="0" y="469"/>
                  </a:lnTo>
                  <a:lnTo>
                    <a:pt x="0" y="367499"/>
                  </a:lnTo>
                  <a:lnTo>
                    <a:pt x="0" y="403059"/>
                  </a:lnTo>
                  <a:lnTo>
                    <a:pt x="402653" y="403059"/>
                  </a:lnTo>
                  <a:lnTo>
                    <a:pt x="402653" y="367499"/>
                  </a:lnTo>
                  <a:close/>
                </a:path>
                <a:path extrusionOk="0" h="403225" w="403225">
                  <a:moveTo>
                    <a:pt x="402653" y="225018"/>
                  </a:moveTo>
                  <a:lnTo>
                    <a:pt x="337515" y="225018"/>
                  </a:lnTo>
                  <a:lnTo>
                    <a:pt x="337515" y="331609"/>
                  </a:lnTo>
                  <a:lnTo>
                    <a:pt x="402653" y="331609"/>
                  </a:lnTo>
                  <a:lnTo>
                    <a:pt x="402653" y="225018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356044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Summarize dataset characteristics and preprocessing pipeline</a:t>
            </a:r>
            <a:endParaRPr sz="1900"/>
          </a:p>
        </p:txBody>
      </p:sp>
      <p:grpSp>
        <p:nvGrpSpPr>
          <p:cNvPr id="68" name="Google Shape;68;p2"/>
          <p:cNvGrpSpPr/>
          <p:nvPr/>
        </p:nvGrpSpPr>
        <p:grpSpPr>
          <a:xfrm>
            <a:off x="2845689" y="1601088"/>
            <a:ext cx="5669915" cy="1045844"/>
            <a:chOff x="2845689" y="1601088"/>
            <a:chExt cx="5669915" cy="1045844"/>
          </a:xfrm>
        </p:grpSpPr>
        <p:sp>
          <p:nvSpPr>
            <p:cNvPr id="69" name="Google Shape;69;p2"/>
            <p:cNvSpPr/>
            <p:nvPr/>
          </p:nvSpPr>
          <p:spPr>
            <a:xfrm>
              <a:off x="2845689" y="1601088"/>
              <a:ext cx="5669915" cy="1045844"/>
            </a:xfrm>
            <a:custGeom>
              <a:rect b="b" l="l" r="r" t="t"/>
              <a:pathLst>
                <a:path extrusionOk="0" h="1045844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05"/>
                  </a:lnTo>
                  <a:lnTo>
                    <a:pt x="30654" y="30591"/>
                  </a:lnTo>
                  <a:lnTo>
                    <a:pt x="8225" y="63811"/>
                  </a:lnTo>
                  <a:lnTo>
                    <a:pt x="0" y="104521"/>
                  </a:lnTo>
                  <a:lnTo>
                    <a:pt x="0" y="941324"/>
                  </a:lnTo>
                  <a:lnTo>
                    <a:pt x="8225" y="982033"/>
                  </a:lnTo>
                  <a:lnTo>
                    <a:pt x="30654" y="1015253"/>
                  </a:lnTo>
                  <a:lnTo>
                    <a:pt x="63918" y="1037639"/>
                  </a:lnTo>
                  <a:lnTo>
                    <a:pt x="104648" y="1045845"/>
                  </a:lnTo>
                  <a:lnTo>
                    <a:pt x="5565013" y="1045845"/>
                  </a:lnTo>
                  <a:lnTo>
                    <a:pt x="5605742" y="1037639"/>
                  </a:lnTo>
                  <a:lnTo>
                    <a:pt x="5639006" y="1015253"/>
                  </a:lnTo>
                  <a:lnTo>
                    <a:pt x="5661435" y="982033"/>
                  </a:lnTo>
                  <a:lnTo>
                    <a:pt x="5669661" y="941324"/>
                  </a:lnTo>
                  <a:lnTo>
                    <a:pt x="5669661" y="104521"/>
                  </a:lnTo>
                  <a:lnTo>
                    <a:pt x="5661435" y="63811"/>
                  </a:lnTo>
                  <a:lnTo>
                    <a:pt x="5639006" y="30591"/>
                  </a:lnTo>
                  <a:lnTo>
                    <a:pt x="5605742" y="820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13610" y="1923452"/>
              <a:ext cx="473709" cy="403225"/>
            </a:xfrm>
            <a:custGeom>
              <a:rect b="b" l="l" r="r" t="t"/>
              <a:pathLst>
                <a:path extrusionOk="0" h="403225" w="473710">
                  <a:moveTo>
                    <a:pt x="343437" y="367134"/>
                  </a:moveTo>
                  <a:lnTo>
                    <a:pt x="130269" y="367134"/>
                  </a:lnTo>
                  <a:lnTo>
                    <a:pt x="130269" y="402663"/>
                  </a:lnTo>
                  <a:lnTo>
                    <a:pt x="343437" y="402663"/>
                  </a:lnTo>
                  <a:lnTo>
                    <a:pt x="343437" y="367134"/>
                  </a:lnTo>
                  <a:close/>
                </a:path>
                <a:path extrusionOk="0" h="403225" w="473710">
                  <a:moveTo>
                    <a:pt x="284223" y="331605"/>
                  </a:moveTo>
                  <a:lnTo>
                    <a:pt x="189482" y="331605"/>
                  </a:lnTo>
                  <a:lnTo>
                    <a:pt x="189482" y="367134"/>
                  </a:lnTo>
                  <a:lnTo>
                    <a:pt x="284223" y="367134"/>
                  </a:lnTo>
                  <a:lnTo>
                    <a:pt x="284223" y="331605"/>
                  </a:lnTo>
                  <a:close/>
                </a:path>
                <a:path extrusionOk="0" h="403225" w="473710">
                  <a:moveTo>
                    <a:pt x="450020" y="0"/>
                  </a:moveTo>
                  <a:lnTo>
                    <a:pt x="23685" y="0"/>
                  </a:lnTo>
                  <a:lnTo>
                    <a:pt x="0" y="23686"/>
                  </a:lnTo>
                  <a:lnTo>
                    <a:pt x="0" y="307918"/>
                  </a:lnTo>
                  <a:lnTo>
                    <a:pt x="450020" y="331605"/>
                  </a:lnTo>
                  <a:lnTo>
                    <a:pt x="459217" y="329736"/>
                  </a:lnTo>
                  <a:lnTo>
                    <a:pt x="466748" y="324647"/>
                  </a:lnTo>
                  <a:lnTo>
                    <a:pt x="471837" y="317116"/>
                  </a:lnTo>
                  <a:lnTo>
                    <a:pt x="473706" y="307919"/>
                  </a:lnTo>
                  <a:lnTo>
                    <a:pt x="473706" y="296076"/>
                  </a:lnTo>
                  <a:lnTo>
                    <a:pt x="35528" y="296075"/>
                  </a:lnTo>
                  <a:lnTo>
                    <a:pt x="35527" y="35529"/>
                  </a:lnTo>
                  <a:lnTo>
                    <a:pt x="473706" y="35529"/>
                  </a:lnTo>
                  <a:lnTo>
                    <a:pt x="473706" y="23686"/>
                  </a:lnTo>
                  <a:lnTo>
                    <a:pt x="471837" y="14489"/>
                  </a:lnTo>
                  <a:lnTo>
                    <a:pt x="466748" y="6958"/>
                  </a:lnTo>
                  <a:lnTo>
                    <a:pt x="459217" y="1869"/>
                  </a:lnTo>
                  <a:lnTo>
                    <a:pt x="450020" y="0"/>
                  </a:lnTo>
                  <a:close/>
                </a:path>
                <a:path extrusionOk="0" h="403225" w="473710">
                  <a:moveTo>
                    <a:pt x="473706" y="35529"/>
                  </a:moveTo>
                  <a:lnTo>
                    <a:pt x="438178" y="35529"/>
                  </a:lnTo>
                  <a:lnTo>
                    <a:pt x="438178" y="296076"/>
                  </a:lnTo>
                  <a:lnTo>
                    <a:pt x="473706" y="296076"/>
                  </a:lnTo>
                  <a:lnTo>
                    <a:pt x="473706" y="35529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2"/>
          <p:cNvSpPr txBox="1"/>
          <p:nvPr/>
        </p:nvSpPr>
        <p:spPr>
          <a:xfrm>
            <a:off x="4152391" y="1805127"/>
            <a:ext cx="426402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Compare custom CNN, CNN+ML, attention-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based CNN, and pretrained backbones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2845689" y="2908426"/>
            <a:ext cx="5669915" cy="1046480"/>
            <a:chOff x="2845689" y="2908426"/>
            <a:chExt cx="5669915" cy="1046480"/>
          </a:xfrm>
        </p:grpSpPr>
        <p:sp>
          <p:nvSpPr>
            <p:cNvPr id="73" name="Google Shape;73;p2"/>
            <p:cNvSpPr/>
            <p:nvPr/>
          </p:nvSpPr>
          <p:spPr>
            <a:xfrm>
              <a:off x="2845689" y="2908426"/>
              <a:ext cx="5669915" cy="1046480"/>
            </a:xfrm>
            <a:custGeom>
              <a:rect b="b" l="l" r="r" t="t"/>
              <a:pathLst>
                <a:path extrusionOk="0" h="1046479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5"/>
                  </a:lnTo>
                  <a:lnTo>
                    <a:pt x="30654" y="30654"/>
                  </a:lnTo>
                  <a:lnTo>
                    <a:pt x="8225" y="63918"/>
                  </a:lnTo>
                  <a:lnTo>
                    <a:pt x="0" y="104648"/>
                  </a:lnTo>
                  <a:lnTo>
                    <a:pt x="0" y="941324"/>
                  </a:lnTo>
                  <a:lnTo>
                    <a:pt x="8225" y="982053"/>
                  </a:lnTo>
                  <a:lnTo>
                    <a:pt x="30654" y="1015317"/>
                  </a:lnTo>
                  <a:lnTo>
                    <a:pt x="63918" y="1037746"/>
                  </a:lnTo>
                  <a:lnTo>
                    <a:pt x="104648" y="1045972"/>
                  </a:lnTo>
                  <a:lnTo>
                    <a:pt x="5565013" y="1045972"/>
                  </a:lnTo>
                  <a:lnTo>
                    <a:pt x="5605742" y="1037746"/>
                  </a:lnTo>
                  <a:lnTo>
                    <a:pt x="5639006" y="1015317"/>
                  </a:lnTo>
                  <a:lnTo>
                    <a:pt x="5661435" y="982053"/>
                  </a:lnTo>
                  <a:lnTo>
                    <a:pt x="5669661" y="941324"/>
                  </a:lnTo>
                  <a:lnTo>
                    <a:pt x="5669661" y="104648"/>
                  </a:lnTo>
                  <a:lnTo>
                    <a:pt x="5661435" y="63918"/>
                  </a:lnTo>
                  <a:lnTo>
                    <a:pt x="5639006" y="30654"/>
                  </a:lnTo>
                  <a:lnTo>
                    <a:pt x="5605742" y="822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66897" y="3195408"/>
              <a:ext cx="367665" cy="473709"/>
            </a:xfrm>
            <a:custGeom>
              <a:rect b="b" l="l" r="r" t="t"/>
              <a:pathLst>
                <a:path extrusionOk="0" h="473710" w="367664">
                  <a:moveTo>
                    <a:pt x="148031" y="171704"/>
                  </a:moveTo>
                  <a:lnTo>
                    <a:pt x="71056" y="171704"/>
                  </a:lnTo>
                  <a:lnTo>
                    <a:pt x="71056" y="195402"/>
                  </a:lnTo>
                  <a:lnTo>
                    <a:pt x="148031" y="195402"/>
                  </a:lnTo>
                  <a:lnTo>
                    <a:pt x="148031" y="171704"/>
                  </a:lnTo>
                  <a:close/>
                </a:path>
                <a:path extrusionOk="0" h="473710" w="367664">
                  <a:moveTo>
                    <a:pt x="296062" y="361200"/>
                  </a:moveTo>
                  <a:lnTo>
                    <a:pt x="71056" y="361200"/>
                  </a:lnTo>
                  <a:lnTo>
                    <a:pt x="71056" y="384886"/>
                  </a:lnTo>
                  <a:lnTo>
                    <a:pt x="296062" y="384886"/>
                  </a:lnTo>
                  <a:lnTo>
                    <a:pt x="296062" y="361200"/>
                  </a:lnTo>
                  <a:close/>
                </a:path>
                <a:path extrusionOk="0" h="473710" w="367664">
                  <a:moveTo>
                    <a:pt x="296062" y="313829"/>
                  </a:moveTo>
                  <a:lnTo>
                    <a:pt x="71056" y="313829"/>
                  </a:lnTo>
                  <a:lnTo>
                    <a:pt x="71056" y="337515"/>
                  </a:lnTo>
                  <a:lnTo>
                    <a:pt x="296062" y="337515"/>
                  </a:lnTo>
                  <a:lnTo>
                    <a:pt x="296062" y="313829"/>
                  </a:lnTo>
                  <a:close/>
                </a:path>
                <a:path extrusionOk="0" h="473710" w="367664">
                  <a:moveTo>
                    <a:pt x="296062" y="266458"/>
                  </a:moveTo>
                  <a:lnTo>
                    <a:pt x="71056" y="266458"/>
                  </a:lnTo>
                  <a:lnTo>
                    <a:pt x="71056" y="290144"/>
                  </a:lnTo>
                  <a:lnTo>
                    <a:pt x="296062" y="290144"/>
                  </a:lnTo>
                  <a:lnTo>
                    <a:pt x="296062" y="266458"/>
                  </a:lnTo>
                  <a:close/>
                </a:path>
                <a:path extrusionOk="0" h="473710" w="367664">
                  <a:moveTo>
                    <a:pt x="296062" y="219087"/>
                  </a:moveTo>
                  <a:lnTo>
                    <a:pt x="71056" y="219087"/>
                  </a:lnTo>
                  <a:lnTo>
                    <a:pt x="71056" y="242773"/>
                  </a:lnTo>
                  <a:lnTo>
                    <a:pt x="296062" y="242773"/>
                  </a:lnTo>
                  <a:lnTo>
                    <a:pt x="296062" y="219087"/>
                  </a:lnTo>
                  <a:close/>
                </a:path>
                <a:path extrusionOk="0" h="473710" w="367664">
                  <a:moveTo>
                    <a:pt x="367118" y="130263"/>
                  </a:moveTo>
                  <a:lnTo>
                    <a:pt x="360387" y="124333"/>
                  </a:lnTo>
                  <a:lnTo>
                    <a:pt x="331597" y="99009"/>
                  </a:lnTo>
                  <a:lnTo>
                    <a:pt x="331597" y="159867"/>
                  </a:lnTo>
                  <a:lnTo>
                    <a:pt x="331597" y="438175"/>
                  </a:lnTo>
                  <a:lnTo>
                    <a:pt x="35521" y="438175"/>
                  </a:lnTo>
                  <a:lnTo>
                    <a:pt x="35521" y="35509"/>
                  </a:lnTo>
                  <a:lnTo>
                    <a:pt x="183565" y="35509"/>
                  </a:lnTo>
                  <a:lnTo>
                    <a:pt x="183565" y="159867"/>
                  </a:lnTo>
                  <a:lnTo>
                    <a:pt x="331597" y="159867"/>
                  </a:lnTo>
                  <a:lnTo>
                    <a:pt x="331597" y="99009"/>
                  </a:lnTo>
                  <a:lnTo>
                    <a:pt x="293103" y="65138"/>
                  </a:lnTo>
                  <a:lnTo>
                    <a:pt x="293103" y="124333"/>
                  </a:lnTo>
                  <a:lnTo>
                    <a:pt x="219087" y="124333"/>
                  </a:lnTo>
                  <a:lnTo>
                    <a:pt x="219087" y="50317"/>
                  </a:lnTo>
                  <a:lnTo>
                    <a:pt x="293103" y="124333"/>
                  </a:lnTo>
                  <a:lnTo>
                    <a:pt x="293103" y="65138"/>
                  </a:lnTo>
                  <a:lnTo>
                    <a:pt x="276263" y="50317"/>
                  </a:lnTo>
                  <a:lnTo>
                    <a:pt x="259448" y="35509"/>
                  </a:lnTo>
                  <a:lnTo>
                    <a:pt x="219087" y="0"/>
                  </a:lnTo>
                  <a:lnTo>
                    <a:pt x="0" y="0"/>
                  </a:lnTo>
                  <a:lnTo>
                    <a:pt x="0" y="473710"/>
                  </a:lnTo>
                  <a:lnTo>
                    <a:pt x="367118" y="473710"/>
                  </a:lnTo>
                  <a:lnTo>
                    <a:pt x="367118" y="438175"/>
                  </a:lnTo>
                  <a:lnTo>
                    <a:pt x="367118" y="130263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4152391" y="3113277"/>
            <a:ext cx="4119245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Document training setup, learning curves, and quantitative performance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2845689" y="4215891"/>
            <a:ext cx="5669915" cy="1045844"/>
            <a:chOff x="2845689" y="4215891"/>
            <a:chExt cx="5669915" cy="1045844"/>
          </a:xfrm>
        </p:grpSpPr>
        <p:sp>
          <p:nvSpPr>
            <p:cNvPr id="77" name="Google Shape;77;p2"/>
            <p:cNvSpPr/>
            <p:nvPr/>
          </p:nvSpPr>
          <p:spPr>
            <a:xfrm>
              <a:off x="2845689" y="4215891"/>
              <a:ext cx="5669915" cy="1045844"/>
            </a:xfrm>
            <a:custGeom>
              <a:rect b="b" l="l" r="r" t="t"/>
              <a:pathLst>
                <a:path extrusionOk="0" h="1045845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05"/>
                  </a:lnTo>
                  <a:lnTo>
                    <a:pt x="30654" y="30591"/>
                  </a:lnTo>
                  <a:lnTo>
                    <a:pt x="8225" y="63811"/>
                  </a:lnTo>
                  <a:lnTo>
                    <a:pt x="0" y="104520"/>
                  </a:lnTo>
                  <a:lnTo>
                    <a:pt x="0" y="941323"/>
                  </a:lnTo>
                  <a:lnTo>
                    <a:pt x="8225" y="981979"/>
                  </a:lnTo>
                  <a:lnTo>
                    <a:pt x="30654" y="1015206"/>
                  </a:lnTo>
                  <a:lnTo>
                    <a:pt x="63918" y="1037621"/>
                  </a:lnTo>
                  <a:lnTo>
                    <a:pt x="104648" y="1045844"/>
                  </a:lnTo>
                  <a:lnTo>
                    <a:pt x="5565013" y="1045844"/>
                  </a:lnTo>
                  <a:lnTo>
                    <a:pt x="5605742" y="1037621"/>
                  </a:lnTo>
                  <a:lnTo>
                    <a:pt x="5639006" y="1015206"/>
                  </a:lnTo>
                  <a:lnTo>
                    <a:pt x="5661435" y="981979"/>
                  </a:lnTo>
                  <a:lnTo>
                    <a:pt x="5669661" y="941323"/>
                  </a:lnTo>
                  <a:lnTo>
                    <a:pt x="5669661" y="104520"/>
                  </a:lnTo>
                  <a:lnTo>
                    <a:pt x="5661435" y="63811"/>
                  </a:lnTo>
                  <a:lnTo>
                    <a:pt x="5639006" y="30591"/>
                  </a:lnTo>
                  <a:lnTo>
                    <a:pt x="5605742" y="820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17163" y="4506299"/>
              <a:ext cx="467995" cy="467995"/>
            </a:xfrm>
            <a:custGeom>
              <a:rect b="b" l="l" r="r" t="t"/>
              <a:pathLst>
                <a:path extrusionOk="0" h="467995" w="467995">
                  <a:moveTo>
                    <a:pt x="376002" y="318557"/>
                  </a:moveTo>
                  <a:lnTo>
                    <a:pt x="285407" y="318557"/>
                  </a:lnTo>
                  <a:lnTo>
                    <a:pt x="311461" y="344612"/>
                  </a:lnTo>
                  <a:lnTo>
                    <a:pt x="310915" y="352782"/>
                  </a:lnTo>
                  <a:lnTo>
                    <a:pt x="396728" y="455345"/>
                  </a:lnTo>
                  <a:lnTo>
                    <a:pt x="426335" y="467780"/>
                  </a:lnTo>
                  <a:lnTo>
                    <a:pt x="434292" y="467003"/>
                  </a:lnTo>
                  <a:lnTo>
                    <a:pt x="464592" y="441438"/>
                  </a:lnTo>
                  <a:lnTo>
                    <a:pt x="467414" y="425811"/>
                  </a:lnTo>
                  <a:lnTo>
                    <a:pt x="464352" y="410295"/>
                  </a:lnTo>
                  <a:lnTo>
                    <a:pt x="455350" y="396722"/>
                  </a:lnTo>
                  <a:lnTo>
                    <a:pt x="381333" y="322703"/>
                  </a:lnTo>
                  <a:lnTo>
                    <a:pt x="376002" y="318557"/>
                  </a:lnTo>
                  <a:close/>
                </a:path>
                <a:path extrusionOk="0" h="467995" w="467995">
                  <a:moveTo>
                    <a:pt x="177639" y="0"/>
                  </a:moveTo>
                  <a:lnTo>
                    <a:pt x="130556" y="6372"/>
                  </a:lnTo>
                  <a:lnTo>
                    <a:pt x="88161" y="24338"/>
                  </a:lnTo>
                  <a:lnTo>
                    <a:pt x="52181" y="52173"/>
                  </a:lnTo>
                  <a:lnTo>
                    <a:pt x="24343" y="88150"/>
                  </a:lnTo>
                  <a:lnTo>
                    <a:pt x="6373" y="130542"/>
                  </a:lnTo>
                  <a:lnTo>
                    <a:pt x="80" y="177033"/>
                  </a:lnTo>
                  <a:lnTo>
                    <a:pt x="0" y="177625"/>
                  </a:lnTo>
                  <a:lnTo>
                    <a:pt x="6373" y="224710"/>
                  </a:lnTo>
                  <a:lnTo>
                    <a:pt x="24343" y="267106"/>
                  </a:lnTo>
                  <a:lnTo>
                    <a:pt x="52181" y="303087"/>
                  </a:lnTo>
                  <a:lnTo>
                    <a:pt x="88162" y="330927"/>
                  </a:lnTo>
                  <a:lnTo>
                    <a:pt x="130557" y="348897"/>
                  </a:lnTo>
                  <a:lnTo>
                    <a:pt x="177639" y="355271"/>
                  </a:lnTo>
                  <a:lnTo>
                    <a:pt x="207218" y="352782"/>
                  </a:lnTo>
                  <a:lnTo>
                    <a:pt x="235298" y="345574"/>
                  </a:lnTo>
                  <a:lnTo>
                    <a:pt x="261491" y="334037"/>
                  </a:lnTo>
                  <a:lnTo>
                    <a:pt x="284493" y="319150"/>
                  </a:lnTo>
                  <a:lnTo>
                    <a:pt x="177047" y="319150"/>
                  </a:lnTo>
                  <a:lnTo>
                    <a:pt x="132254" y="311873"/>
                  </a:lnTo>
                  <a:lnTo>
                    <a:pt x="93258" y="291636"/>
                  </a:lnTo>
                  <a:lnTo>
                    <a:pt x="62448" y="260825"/>
                  </a:lnTo>
                  <a:lnTo>
                    <a:pt x="42211" y="221828"/>
                  </a:lnTo>
                  <a:lnTo>
                    <a:pt x="35032" y="177625"/>
                  </a:lnTo>
                  <a:lnTo>
                    <a:pt x="34935" y="177033"/>
                  </a:lnTo>
                  <a:lnTo>
                    <a:pt x="42211" y="132238"/>
                  </a:lnTo>
                  <a:lnTo>
                    <a:pt x="62448" y="93241"/>
                  </a:lnTo>
                  <a:lnTo>
                    <a:pt x="93258" y="62430"/>
                  </a:lnTo>
                  <a:lnTo>
                    <a:pt x="132253" y="42193"/>
                  </a:lnTo>
                  <a:lnTo>
                    <a:pt x="177047" y="34917"/>
                  </a:lnTo>
                  <a:lnTo>
                    <a:pt x="280791" y="34917"/>
                  </a:lnTo>
                  <a:lnTo>
                    <a:pt x="267117" y="24338"/>
                  </a:lnTo>
                  <a:lnTo>
                    <a:pt x="224722" y="6372"/>
                  </a:lnTo>
                  <a:lnTo>
                    <a:pt x="177639" y="0"/>
                  </a:lnTo>
                  <a:close/>
                </a:path>
                <a:path extrusionOk="0" h="467995" w="467995">
                  <a:moveTo>
                    <a:pt x="280791" y="34917"/>
                  </a:moveTo>
                  <a:lnTo>
                    <a:pt x="177047" y="34917"/>
                  </a:lnTo>
                  <a:lnTo>
                    <a:pt x="221841" y="42193"/>
                  </a:lnTo>
                  <a:lnTo>
                    <a:pt x="260836" y="62430"/>
                  </a:lnTo>
                  <a:lnTo>
                    <a:pt x="291646" y="93241"/>
                  </a:lnTo>
                  <a:lnTo>
                    <a:pt x="311883" y="132238"/>
                  </a:lnTo>
                  <a:lnTo>
                    <a:pt x="319159" y="177033"/>
                  </a:lnTo>
                  <a:lnTo>
                    <a:pt x="311883" y="221828"/>
                  </a:lnTo>
                  <a:lnTo>
                    <a:pt x="291646" y="260825"/>
                  </a:lnTo>
                  <a:lnTo>
                    <a:pt x="260836" y="291636"/>
                  </a:lnTo>
                  <a:lnTo>
                    <a:pt x="221841" y="311873"/>
                  </a:lnTo>
                  <a:lnTo>
                    <a:pt x="177047" y="319150"/>
                  </a:lnTo>
                  <a:lnTo>
                    <a:pt x="284493" y="319150"/>
                  </a:lnTo>
                  <a:lnTo>
                    <a:pt x="285407" y="318557"/>
                  </a:lnTo>
                  <a:lnTo>
                    <a:pt x="376002" y="318557"/>
                  </a:lnTo>
                  <a:lnTo>
                    <a:pt x="373182" y="316365"/>
                  </a:lnTo>
                  <a:lnTo>
                    <a:pt x="364087" y="312414"/>
                  </a:lnTo>
                  <a:lnTo>
                    <a:pt x="358352" y="311452"/>
                  </a:lnTo>
                  <a:lnTo>
                    <a:pt x="344621" y="311452"/>
                  </a:lnTo>
                  <a:lnTo>
                    <a:pt x="318567" y="285397"/>
                  </a:lnTo>
                  <a:lnTo>
                    <a:pt x="334046" y="261729"/>
                  </a:lnTo>
                  <a:lnTo>
                    <a:pt x="345583" y="235508"/>
                  </a:lnTo>
                  <a:lnTo>
                    <a:pt x="352790" y="207288"/>
                  </a:lnTo>
                  <a:lnTo>
                    <a:pt x="355279" y="177625"/>
                  </a:lnTo>
                  <a:lnTo>
                    <a:pt x="348905" y="130543"/>
                  </a:lnTo>
                  <a:lnTo>
                    <a:pt x="330936" y="88150"/>
                  </a:lnTo>
                  <a:lnTo>
                    <a:pt x="303097" y="52173"/>
                  </a:lnTo>
                  <a:lnTo>
                    <a:pt x="280791" y="34917"/>
                  </a:lnTo>
                  <a:close/>
                </a:path>
                <a:path extrusionOk="0" h="467995" w="467995">
                  <a:moveTo>
                    <a:pt x="354437" y="310795"/>
                  </a:moveTo>
                  <a:lnTo>
                    <a:pt x="344621" y="311452"/>
                  </a:lnTo>
                  <a:lnTo>
                    <a:pt x="358352" y="311452"/>
                  </a:lnTo>
                  <a:lnTo>
                    <a:pt x="354437" y="310795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"/>
          <p:cNvSpPr txBox="1"/>
          <p:nvPr/>
        </p:nvSpPr>
        <p:spPr>
          <a:xfrm>
            <a:off x="4152391" y="4420870"/>
            <a:ext cx="3906520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Identify the best-performing model and justify selection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2845689" y="5523229"/>
            <a:ext cx="5669915" cy="1046480"/>
            <a:chOff x="2845689" y="5523229"/>
            <a:chExt cx="5669915" cy="1046480"/>
          </a:xfrm>
        </p:grpSpPr>
        <p:sp>
          <p:nvSpPr>
            <p:cNvPr id="81" name="Google Shape;81;p2"/>
            <p:cNvSpPr/>
            <p:nvPr/>
          </p:nvSpPr>
          <p:spPr>
            <a:xfrm>
              <a:off x="2845689" y="5523229"/>
              <a:ext cx="5669915" cy="1046480"/>
            </a:xfrm>
            <a:custGeom>
              <a:rect b="b" l="l" r="r" t="t"/>
              <a:pathLst>
                <a:path extrusionOk="0" h="1046479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4"/>
                  </a:lnTo>
                  <a:lnTo>
                    <a:pt x="30654" y="30648"/>
                  </a:lnTo>
                  <a:lnTo>
                    <a:pt x="8225" y="63897"/>
                  </a:lnTo>
                  <a:lnTo>
                    <a:pt x="0" y="104597"/>
                  </a:lnTo>
                  <a:lnTo>
                    <a:pt x="0" y="941324"/>
                  </a:lnTo>
                  <a:lnTo>
                    <a:pt x="8225" y="982032"/>
                  </a:lnTo>
                  <a:lnTo>
                    <a:pt x="30654" y="1015276"/>
                  </a:lnTo>
                  <a:lnTo>
                    <a:pt x="63918" y="1037689"/>
                  </a:lnTo>
                  <a:lnTo>
                    <a:pt x="104648" y="1045908"/>
                  </a:lnTo>
                  <a:lnTo>
                    <a:pt x="5565013" y="1045921"/>
                  </a:lnTo>
                  <a:lnTo>
                    <a:pt x="5605742" y="1037702"/>
                  </a:lnTo>
                  <a:lnTo>
                    <a:pt x="5639006" y="1015287"/>
                  </a:lnTo>
                  <a:lnTo>
                    <a:pt x="5661435" y="982040"/>
                  </a:lnTo>
                  <a:lnTo>
                    <a:pt x="5669661" y="941324"/>
                  </a:lnTo>
                  <a:lnTo>
                    <a:pt x="5669661" y="104597"/>
                  </a:lnTo>
                  <a:lnTo>
                    <a:pt x="5661435" y="63897"/>
                  </a:lnTo>
                  <a:lnTo>
                    <a:pt x="5639006" y="30648"/>
                  </a:lnTo>
                  <a:lnTo>
                    <a:pt x="5605742" y="8224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9922" y="5928677"/>
              <a:ext cx="521334" cy="236220"/>
            </a:xfrm>
            <a:custGeom>
              <a:rect b="b" l="l" r="r" t="t"/>
              <a:pathLst>
                <a:path extrusionOk="0" h="236220" w="521335">
                  <a:moveTo>
                    <a:pt x="165798" y="59105"/>
                  </a:moveTo>
                  <a:lnTo>
                    <a:pt x="59207" y="59105"/>
                  </a:lnTo>
                  <a:lnTo>
                    <a:pt x="59207" y="82791"/>
                  </a:lnTo>
                  <a:lnTo>
                    <a:pt x="165798" y="82791"/>
                  </a:lnTo>
                  <a:lnTo>
                    <a:pt x="165798" y="59105"/>
                  </a:lnTo>
                  <a:close/>
                </a:path>
                <a:path extrusionOk="0" h="236220" w="521335">
                  <a:moveTo>
                    <a:pt x="331597" y="106476"/>
                  </a:moveTo>
                  <a:lnTo>
                    <a:pt x="59207" y="106476"/>
                  </a:lnTo>
                  <a:lnTo>
                    <a:pt x="59207" y="130162"/>
                  </a:lnTo>
                  <a:lnTo>
                    <a:pt x="331597" y="130162"/>
                  </a:lnTo>
                  <a:lnTo>
                    <a:pt x="331597" y="106476"/>
                  </a:lnTo>
                  <a:close/>
                </a:path>
                <a:path extrusionOk="0" h="236220" w="521335">
                  <a:moveTo>
                    <a:pt x="455942" y="164503"/>
                  </a:moveTo>
                  <a:lnTo>
                    <a:pt x="454164" y="162725"/>
                  </a:lnTo>
                  <a:lnTo>
                    <a:pt x="451205" y="159766"/>
                  </a:lnTo>
                  <a:lnTo>
                    <a:pt x="450608" y="159181"/>
                  </a:lnTo>
                  <a:lnTo>
                    <a:pt x="427520" y="159181"/>
                  </a:lnTo>
                  <a:lnTo>
                    <a:pt x="424561" y="159766"/>
                  </a:lnTo>
                  <a:lnTo>
                    <a:pt x="424561" y="159181"/>
                  </a:lnTo>
                  <a:lnTo>
                    <a:pt x="420408" y="159181"/>
                  </a:lnTo>
                  <a:lnTo>
                    <a:pt x="419823" y="158584"/>
                  </a:lnTo>
                  <a:lnTo>
                    <a:pt x="416852" y="156210"/>
                  </a:lnTo>
                  <a:lnTo>
                    <a:pt x="410349" y="151472"/>
                  </a:lnTo>
                  <a:lnTo>
                    <a:pt x="401459" y="153847"/>
                  </a:lnTo>
                  <a:lnTo>
                    <a:pt x="396138" y="155028"/>
                  </a:lnTo>
                  <a:lnTo>
                    <a:pt x="392582" y="157988"/>
                  </a:lnTo>
                  <a:lnTo>
                    <a:pt x="388429" y="162140"/>
                  </a:lnTo>
                  <a:lnTo>
                    <a:pt x="387845" y="162140"/>
                  </a:lnTo>
                  <a:lnTo>
                    <a:pt x="387845" y="162725"/>
                  </a:lnTo>
                  <a:lnTo>
                    <a:pt x="387248" y="162725"/>
                  </a:lnTo>
                  <a:lnTo>
                    <a:pt x="387540" y="160972"/>
                  </a:lnTo>
                  <a:lnTo>
                    <a:pt x="387642" y="160362"/>
                  </a:lnTo>
                  <a:lnTo>
                    <a:pt x="387743" y="159766"/>
                  </a:lnTo>
                  <a:lnTo>
                    <a:pt x="387845" y="159181"/>
                  </a:lnTo>
                  <a:lnTo>
                    <a:pt x="388429" y="153847"/>
                  </a:lnTo>
                  <a:lnTo>
                    <a:pt x="385470" y="148513"/>
                  </a:lnTo>
                  <a:lnTo>
                    <a:pt x="381330" y="141998"/>
                  </a:lnTo>
                  <a:lnTo>
                    <a:pt x="374218" y="139636"/>
                  </a:lnTo>
                  <a:lnTo>
                    <a:pt x="362978" y="141414"/>
                  </a:lnTo>
                  <a:lnTo>
                    <a:pt x="328625" y="160362"/>
                  </a:lnTo>
                  <a:lnTo>
                    <a:pt x="325666" y="163322"/>
                  </a:lnTo>
                  <a:lnTo>
                    <a:pt x="323888" y="165684"/>
                  </a:lnTo>
                  <a:lnTo>
                    <a:pt x="322707" y="166878"/>
                  </a:lnTo>
                  <a:lnTo>
                    <a:pt x="322122" y="166281"/>
                  </a:lnTo>
                  <a:lnTo>
                    <a:pt x="321525" y="165100"/>
                  </a:lnTo>
                  <a:lnTo>
                    <a:pt x="320344" y="164503"/>
                  </a:lnTo>
                  <a:lnTo>
                    <a:pt x="315214" y="160972"/>
                  </a:lnTo>
                  <a:lnTo>
                    <a:pt x="309537" y="159321"/>
                  </a:lnTo>
                  <a:lnTo>
                    <a:pt x="301510" y="159766"/>
                  </a:lnTo>
                  <a:lnTo>
                    <a:pt x="302920" y="159766"/>
                  </a:lnTo>
                  <a:lnTo>
                    <a:pt x="296062" y="162140"/>
                  </a:lnTo>
                  <a:lnTo>
                    <a:pt x="290144" y="164503"/>
                  </a:lnTo>
                  <a:lnTo>
                    <a:pt x="288963" y="163322"/>
                  </a:lnTo>
                  <a:lnTo>
                    <a:pt x="288963" y="162725"/>
                  </a:lnTo>
                  <a:lnTo>
                    <a:pt x="285407" y="157403"/>
                  </a:lnTo>
                  <a:lnTo>
                    <a:pt x="277710" y="156210"/>
                  </a:lnTo>
                  <a:lnTo>
                    <a:pt x="267042" y="163322"/>
                  </a:lnTo>
                  <a:lnTo>
                    <a:pt x="265861" y="171018"/>
                  </a:lnTo>
                  <a:lnTo>
                    <a:pt x="269417" y="176352"/>
                  </a:lnTo>
                  <a:lnTo>
                    <a:pt x="276479" y="183121"/>
                  </a:lnTo>
                  <a:lnTo>
                    <a:pt x="285407" y="186715"/>
                  </a:lnTo>
                  <a:lnTo>
                    <a:pt x="294690" y="186715"/>
                  </a:lnTo>
                  <a:lnTo>
                    <a:pt x="305536" y="183451"/>
                  </a:lnTo>
                  <a:lnTo>
                    <a:pt x="307314" y="186410"/>
                  </a:lnTo>
                  <a:lnTo>
                    <a:pt x="311454" y="190563"/>
                  </a:lnTo>
                  <a:lnTo>
                    <a:pt x="319747" y="191147"/>
                  </a:lnTo>
                  <a:lnTo>
                    <a:pt x="321525" y="191147"/>
                  </a:lnTo>
                  <a:lnTo>
                    <a:pt x="329298" y="189776"/>
                  </a:lnTo>
                  <a:lnTo>
                    <a:pt x="335597" y="186410"/>
                  </a:lnTo>
                  <a:lnTo>
                    <a:pt x="336842" y="185381"/>
                  </a:lnTo>
                  <a:lnTo>
                    <a:pt x="339064" y="183451"/>
                  </a:lnTo>
                  <a:lnTo>
                    <a:pt x="340842" y="181914"/>
                  </a:lnTo>
                  <a:lnTo>
                    <a:pt x="344614" y="177533"/>
                  </a:lnTo>
                  <a:lnTo>
                    <a:pt x="345808" y="175755"/>
                  </a:lnTo>
                  <a:lnTo>
                    <a:pt x="351726" y="169837"/>
                  </a:lnTo>
                  <a:lnTo>
                    <a:pt x="357047" y="167462"/>
                  </a:lnTo>
                  <a:lnTo>
                    <a:pt x="359029" y="166878"/>
                  </a:lnTo>
                  <a:lnTo>
                    <a:pt x="362978" y="165684"/>
                  </a:lnTo>
                  <a:lnTo>
                    <a:pt x="363562" y="173977"/>
                  </a:lnTo>
                  <a:lnTo>
                    <a:pt x="367715" y="180492"/>
                  </a:lnTo>
                  <a:lnTo>
                    <a:pt x="374815" y="184048"/>
                  </a:lnTo>
                  <a:lnTo>
                    <a:pt x="381381" y="186410"/>
                  </a:lnTo>
                  <a:lnTo>
                    <a:pt x="383184" y="186410"/>
                  </a:lnTo>
                  <a:lnTo>
                    <a:pt x="387616" y="186715"/>
                  </a:lnTo>
                  <a:lnTo>
                    <a:pt x="394385" y="185381"/>
                  </a:lnTo>
                  <a:lnTo>
                    <a:pt x="400875" y="182270"/>
                  </a:lnTo>
                  <a:lnTo>
                    <a:pt x="402640" y="181089"/>
                  </a:lnTo>
                  <a:lnTo>
                    <a:pt x="403834" y="179895"/>
                  </a:lnTo>
                  <a:lnTo>
                    <a:pt x="405612" y="178714"/>
                  </a:lnTo>
                  <a:lnTo>
                    <a:pt x="406196" y="178130"/>
                  </a:lnTo>
                  <a:lnTo>
                    <a:pt x="406793" y="178714"/>
                  </a:lnTo>
                  <a:lnTo>
                    <a:pt x="407974" y="179311"/>
                  </a:lnTo>
                  <a:lnTo>
                    <a:pt x="408571" y="179895"/>
                  </a:lnTo>
                  <a:lnTo>
                    <a:pt x="415086" y="184048"/>
                  </a:lnTo>
                  <a:lnTo>
                    <a:pt x="423367" y="183451"/>
                  </a:lnTo>
                  <a:lnTo>
                    <a:pt x="427520" y="182867"/>
                  </a:lnTo>
                  <a:lnTo>
                    <a:pt x="450608" y="182867"/>
                  </a:lnTo>
                  <a:lnTo>
                    <a:pt x="455345" y="178130"/>
                  </a:lnTo>
                  <a:lnTo>
                    <a:pt x="455942" y="177533"/>
                  </a:lnTo>
                  <a:lnTo>
                    <a:pt x="455942" y="165684"/>
                  </a:lnTo>
                  <a:lnTo>
                    <a:pt x="455942" y="164503"/>
                  </a:lnTo>
                  <a:close/>
                </a:path>
                <a:path extrusionOk="0" h="236220" w="521335">
                  <a:moveTo>
                    <a:pt x="461860" y="94627"/>
                  </a:moveTo>
                  <a:lnTo>
                    <a:pt x="355269" y="94627"/>
                  </a:lnTo>
                  <a:lnTo>
                    <a:pt x="355269" y="130162"/>
                  </a:lnTo>
                  <a:lnTo>
                    <a:pt x="461860" y="130162"/>
                  </a:lnTo>
                  <a:lnTo>
                    <a:pt x="461860" y="94627"/>
                  </a:lnTo>
                  <a:close/>
                </a:path>
                <a:path extrusionOk="0" h="236220" w="521335">
                  <a:moveTo>
                    <a:pt x="521068" y="0"/>
                  </a:moveTo>
                  <a:lnTo>
                    <a:pt x="485546" y="0"/>
                  </a:lnTo>
                  <a:lnTo>
                    <a:pt x="485546" y="35560"/>
                  </a:lnTo>
                  <a:lnTo>
                    <a:pt x="485546" y="200660"/>
                  </a:lnTo>
                  <a:lnTo>
                    <a:pt x="35521" y="200660"/>
                  </a:lnTo>
                  <a:lnTo>
                    <a:pt x="35521" y="35560"/>
                  </a:lnTo>
                  <a:lnTo>
                    <a:pt x="485546" y="35560"/>
                  </a:lnTo>
                  <a:lnTo>
                    <a:pt x="485546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200660"/>
                  </a:lnTo>
                  <a:lnTo>
                    <a:pt x="0" y="236220"/>
                  </a:lnTo>
                  <a:lnTo>
                    <a:pt x="521068" y="236220"/>
                  </a:lnTo>
                  <a:lnTo>
                    <a:pt x="521068" y="201218"/>
                  </a:lnTo>
                  <a:lnTo>
                    <a:pt x="521068" y="200660"/>
                  </a:lnTo>
                  <a:lnTo>
                    <a:pt x="521068" y="35560"/>
                  </a:lnTo>
                  <a:lnTo>
                    <a:pt x="521068" y="35420"/>
                  </a:lnTo>
                  <a:lnTo>
                    <a:pt x="521068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4152391" y="5728512"/>
            <a:ext cx="2861310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Show Grad-CAM insights and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generalizability checks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6092697" y="577341"/>
            <a:ext cx="2357755" cy="15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Dataset Details – Fish Species Identification in Bangladesh</a:t>
            </a:r>
            <a:endParaRPr sz="2700"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" y="0"/>
            <a:ext cx="1782063" cy="222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4591" y="0"/>
            <a:ext cx="1782063" cy="222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2451" y="0"/>
            <a:ext cx="1782064" cy="221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5" y="2400173"/>
            <a:ext cx="249758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" y="4628948"/>
            <a:ext cx="2493136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0744" y="2400173"/>
            <a:ext cx="2997454" cy="4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6092697" y="2344902"/>
            <a:ext cx="26919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Number of Images: ~26,950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485775" rtl="0" algn="l">
              <a:lnSpc>
                <a:spcPct val="108176"/>
              </a:lnSpc>
              <a:spcBef>
                <a:spcPts val="625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Number of Classes: 20 freshwater species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14058"/>
              </a:lnSpc>
              <a:spcBef>
                <a:spcPts val="36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Acquisition: Smartphone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photography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140335" rtl="0" algn="l">
              <a:lnSpc>
                <a:spcPct val="108176"/>
              </a:lnSpc>
              <a:spcBef>
                <a:spcPts val="63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Conditions: Varied lighting &amp; backgrounds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52275" y="1208625"/>
            <a:ext cx="2251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Model Architectures Overview</a:t>
            </a:r>
            <a:endParaRPr sz="3300"/>
          </a:p>
        </p:txBody>
      </p:sp>
      <p:grpSp>
        <p:nvGrpSpPr>
          <p:cNvPr id="101" name="Google Shape;101;p4"/>
          <p:cNvGrpSpPr/>
          <p:nvPr/>
        </p:nvGrpSpPr>
        <p:grpSpPr>
          <a:xfrm>
            <a:off x="3843429" y="723265"/>
            <a:ext cx="42595" cy="5411470"/>
            <a:chOff x="3230241" y="766190"/>
            <a:chExt cx="42595" cy="5411470"/>
          </a:xfrm>
        </p:grpSpPr>
        <p:sp>
          <p:nvSpPr>
            <p:cNvPr id="102" name="Google Shape;102;p4"/>
            <p:cNvSpPr/>
            <p:nvPr/>
          </p:nvSpPr>
          <p:spPr>
            <a:xfrm>
              <a:off x="3230241" y="766190"/>
              <a:ext cx="41910" cy="5411470"/>
            </a:xfrm>
            <a:custGeom>
              <a:rect b="b" l="l" r="r" t="t"/>
              <a:pathLst>
                <a:path extrusionOk="0" h="5411470" w="41910">
                  <a:moveTo>
                    <a:pt x="16513" y="0"/>
                  </a:moveTo>
                  <a:lnTo>
                    <a:pt x="12322" y="635"/>
                  </a:lnTo>
                  <a:lnTo>
                    <a:pt x="15510" y="70689"/>
                  </a:lnTo>
                  <a:lnTo>
                    <a:pt x="17328" y="136858"/>
                  </a:lnTo>
                  <a:lnTo>
                    <a:pt x="17995" y="199427"/>
                  </a:lnTo>
                  <a:lnTo>
                    <a:pt x="17732" y="258677"/>
                  </a:lnTo>
                  <a:lnTo>
                    <a:pt x="16759" y="314893"/>
                  </a:lnTo>
                  <a:lnTo>
                    <a:pt x="15295" y="368357"/>
                  </a:lnTo>
                  <a:lnTo>
                    <a:pt x="10161" y="515074"/>
                  </a:lnTo>
                  <a:lnTo>
                    <a:pt x="8935" y="560366"/>
                  </a:lnTo>
                  <a:lnTo>
                    <a:pt x="8318" y="604322"/>
                  </a:lnTo>
                  <a:lnTo>
                    <a:pt x="8530" y="647226"/>
                  </a:lnTo>
                  <a:lnTo>
                    <a:pt x="9792" y="689361"/>
                  </a:lnTo>
                  <a:lnTo>
                    <a:pt x="12322" y="731012"/>
                  </a:lnTo>
                  <a:lnTo>
                    <a:pt x="15511" y="777252"/>
                  </a:lnTo>
                  <a:lnTo>
                    <a:pt x="18110" y="826306"/>
                  </a:lnTo>
                  <a:lnTo>
                    <a:pt x="20137" y="877669"/>
                  </a:lnTo>
                  <a:lnTo>
                    <a:pt x="21606" y="930837"/>
                  </a:lnTo>
                  <a:lnTo>
                    <a:pt x="22533" y="985304"/>
                  </a:lnTo>
                  <a:lnTo>
                    <a:pt x="22935" y="1040567"/>
                  </a:lnTo>
                  <a:lnTo>
                    <a:pt x="22825" y="1096121"/>
                  </a:lnTo>
                  <a:lnTo>
                    <a:pt x="22221" y="1151461"/>
                  </a:lnTo>
                  <a:lnTo>
                    <a:pt x="21138" y="1206082"/>
                  </a:lnTo>
                  <a:lnTo>
                    <a:pt x="19590" y="1259479"/>
                  </a:lnTo>
                  <a:lnTo>
                    <a:pt x="17595" y="1311149"/>
                  </a:lnTo>
                  <a:lnTo>
                    <a:pt x="15167" y="1360587"/>
                  </a:lnTo>
                  <a:lnTo>
                    <a:pt x="9008" y="1459427"/>
                  </a:lnTo>
                  <a:lnTo>
                    <a:pt x="6284" y="1509588"/>
                  </a:lnTo>
                  <a:lnTo>
                    <a:pt x="4175" y="1558395"/>
                  </a:lnTo>
                  <a:lnTo>
                    <a:pt x="2704" y="1606476"/>
                  </a:lnTo>
                  <a:lnTo>
                    <a:pt x="1897" y="1654457"/>
                  </a:lnTo>
                  <a:lnTo>
                    <a:pt x="1777" y="1702965"/>
                  </a:lnTo>
                  <a:lnTo>
                    <a:pt x="2368" y="1752628"/>
                  </a:lnTo>
                  <a:lnTo>
                    <a:pt x="3694" y="1804072"/>
                  </a:lnTo>
                  <a:lnTo>
                    <a:pt x="5779" y="1857923"/>
                  </a:lnTo>
                  <a:lnTo>
                    <a:pt x="8647" y="1914809"/>
                  </a:lnTo>
                  <a:lnTo>
                    <a:pt x="12322" y="1975358"/>
                  </a:lnTo>
                  <a:lnTo>
                    <a:pt x="14396" y="2018508"/>
                  </a:lnTo>
                  <a:lnTo>
                    <a:pt x="15187" y="2062010"/>
                  </a:lnTo>
                  <a:lnTo>
                    <a:pt x="14913" y="2105956"/>
                  </a:lnTo>
                  <a:lnTo>
                    <a:pt x="13787" y="2150439"/>
                  </a:lnTo>
                  <a:lnTo>
                    <a:pt x="12026" y="2195552"/>
                  </a:lnTo>
                  <a:lnTo>
                    <a:pt x="5083" y="2335593"/>
                  </a:lnTo>
                  <a:lnTo>
                    <a:pt x="2935" y="2384150"/>
                  </a:lnTo>
                  <a:lnTo>
                    <a:pt x="1227" y="2433800"/>
                  </a:lnTo>
                  <a:lnTo>
                    <a:pt x="177" y="2484636"/>
                  </a:lnTo>
                  <a:lnTo>
                    <a:pt x="0" y="2536749"/>
                  </a:lnTo>
                  <a:lnTo>
                    <a:pt x="910" y="2590233"/>
                  </a:lnTo>
                  <a:lnTo>
                    <a:pt x="3123" y="2645181"/>
                  </a:lnTo>
                  <a:lnTo>
                    <a:pt x="6856" y="2701684"/>
                  </a:lnTo>
                  <a:lnTo>
                    <a:pt x="17655" y="2817571"/>
                  </a:lnTo>
                  <a:lnTo>
                    <a:pt x="21021" y="2872976"/>
                  </a:lnTo>
                  <a:lnTo>
                    <a:pt x="22690" y="2926301"/>
                  </a:lnTo>
                  <a:lnTo>
                    <a:pt x="22931" y="2977796"/>
                  </a:lnTo>
                  <a:lnTo>
                    <a:pt x="22012" y="3027713"/>
                  </a:lnTo>
                  <a:lnTo>
                    <a:pt x="20203" y="3076300"/>
                  </a:lnTo>
                  <a:lnTo>
                    <a:pt x="17772" y="3123810"/>
                  </a:lnTo>
                  <a:lnTo>
                    <a:pt x="9443" y="3262372"/>
                  </a:lnTo>
                  <a:lnTo>
                    <a:pt x="7217" y="3308072"/>
                  </a:lnTo>
                  <a:lnTo>
                    <a:pt x="5714" y="3353946"/>
                  </a:lnTo>
                  <a:lnTo>
                    <a:pt x="5205" y="3400245"/>
                  </a:lnTo>
                  <a:lnTo>
                    <a:pt x="5957" y="3447218"/>
                  </a:lnTo>
                  <a:lnTo>
                    <a:pt x="8240" y="3495115"/>
                  </a:lnTo>
                  <a:lnTo>
                    <a:pt x="17331" y="3602476"/>
                  </a:lnTo>
                  <a:lnTo>
                    <a:pt x="20125" y="3655478"/>
                  </a:lnTo>
                  <a:lnTo>
                    <a:pt x="21078" y="3704162"/>
                  </a:lnTo>
                  <a:lnTo>
                    <a:pt x="20570" y="3749496"/>
                  </a:lnTo>
                  <a:lnTo>
                    <a:pt x="18975" y="3792448"/>
                  </a:lnTo>
                  <a:lnTo>
                    <a:pt x="16671" y="3833987"/>
                  </a:lnTo>
                  <a:lnTo>
                    <a:pt x="11442" y="3916696"/>
                  </a:lnTo>
                  <a:lnTo>
                    <a:pt x="9270" y="3959801"/>
                  </a:lnTo>
                  <a:lnTo>
                    <a:pt x="7895" y="4005366"/>
                  </a:lnTo>
                  <a:lnTo>
                    <a:pt x="7695" y="4054356"/>
                  </a:lnTo>
                  <a:lnTo>
                    <a:pt x="9045" y="4107741"/>
                  </a:lnTo>
                  <a:lnTo>
                    <a:pt x="15918" y="4227739"/>
                  </a:lnTo>
                  <a:lnTo>
                    <a:pt x="18118" y="4287955"/>
                  </a:lnTo>
                  <a:lnTo>
                    <a:pt x="19138" y="4346998"/>
                  </a:lnTo>
                  <a:lnTo>
                    <a:pt x="19196" y="4404731"/>
                  </a:lnTo>
                  <a:lnTo>
                    <a:pt x="18510" y="4461018"/>
                  </a:lnTo>
                  <a:lnTo>
                    <a:pt x="17297" y="4515719"/>
                  </a:lnTo>
                  <a:lnTo>
                    <a:pt x="12672" y="4668938"/>
                  </a:lnTo>
                  <a:lnTo>
                    <a:pt x="11526" y="4715925"/>
                  </a:lnTo>
                  <a:lnTo>
                    <a:pt x="10941" y="4760639"/>
                  </a:lnTo>
                  <a:lnTo>
                    <a:pt x="11134" y="4802943"/>
                  </a:lnTo>
                  <a:lnTo>
                    <a:pt x="13516" y="4887922"/>
                  </a:lnTo>
                  <a:lnTo>
                    <a:pt x="13219" y="4933018"/>
                  </a:lnTo>
                  <a:lnTo>
                    <a:pt x="11848" y="4978456"/>
                  </a:lnTo>
                  <a:lnTo>
                    <a:pt x="7556" y="5072245"/>
                  </a:lnTo>
                  <a:lnTo>
                    <a:pt x="5470" y="5121535"/>
                  </a:lnTo>
                  <a:lnTo>
                    <a:pt x="3979" y="5173051"/>
                  </a:lnTo>
                  <a:lnTo>
                    <a:pt x="3501" y="5227262"/>
                  </a:lnTo>
                  <a:lnTo>
                    <a:pt x="4455" y="5284639"/>
                  </a:lnTo>
                  <a:lnTo>
                    <a:pt x="7256" y="5345651"/>
                  </a:lnTo>
                  <a:lnTo>
                    <a:pt x="12322" y="5410771"/>
                  </a:lnTo>
                  <a:lnTo>
                    <a:pt x="16259" y="5410733"/>
                  </a:lnTo>
                  <a:lnTo>
                    <a:pt x="23244" y="5411228"/>
                  </a:lnTo>
                  <a:lnTo>
                    <a:pt x="26038" y="5410771"/>
                  </a:lnTo>
                  <a:lnTo>
                    <a:pt x="24828" y="5366076"/>
                  </a:lnTo>
                  <a:lnTo>
                    <a:pt x="24078" y="5319079"/>
                  </a:lnTo>
                  <a:lnTo>
                    <a:pt x="23728" y="5270104"/>
                  </a:lnTo>
                  <a:lnTo>
                    <a:pt x="23719" y="5219474"/>
                  </a:lnTo>
                  <a:lnTo>
                    <a:pt x="24486" y="5114543"/>
                  </a:lnTo>
                  <a:lnTo>
                    <a:pt x="28776" y="4793670"/>
                  </a:lnTo>
                  <a:lnTo>
                    <a:pt x="29280" y="4693313"/>
                  </a:lnTo>
                  <a:lnTo>
                    <a:pt x="29090" y="4645827"/>
                  </a:lnTo>
                  <a:lnTo>
                    <a:pt x="28526" y="4600568"/>
                  </a:lnTo>
                  <a:lnTo>
                    <a:pt x="27529" y="4557860"/>
                  </a:lnTo>
                  <a:lnTo>
                    <a:pt x="26038" y="4518025"/>
                  </a:lnTo>
                  <a:lnTo>
                    <a:pt x="23920" y="4469559"/>
                  </a:lnTo>
                  <a:lnTo>
                    <a:pt x="22387" y="4428871"/>
                  </a:lnTo>
                  <a:lnTo>
                    <a:pt x="21377" y="4394055"/>
                  </a:lnTo>
                  <a:lnTo>
                    <a:pt x="20826" y="4363209"/>
                  </a:lnTo>
                  <a:lnTo>
                    <a:pt x="20669" y="4334428"/>
                  </a:lnTo>
                  <a:lnTo>
                    <a:pt x="20845" y="4305808"/>
                  </a:lnTo>
                  <a:lnTo>
                    <a:pt x="24482" y="4098504"/>
                  </a:lnTo>
                  <a:lnTo>
                    <a:pt x="26038" y="3950081"/>
                  </a:lnTo>
                  <a:lnTo>
                    <a:pt x="26255" y="3881676"/>
                  </a:lnTo>
                  <a:lnTo>
                    <a:pt x="25929" y="3819069"/>
                  </a:lnTo>
                  <a:lnTo>
                    <a:pt x="25171" y="3761570"/>
                  </a:lnTo>
                  <a:lnTo>
                    <a:pt x="24092" y="3708491"/>
                  </a:lnTo>
                  <a:lnTo>
                    <a:pt x="17711" y="3485289"/>
                  </a:lnTo>
                  <a:lnTo>
                    <a:pt x="17008" y="3444266"/>
                  </a:lnTo>
                  <a:lnTo>
                    <a:pt x="16753" y="3402842"/>
                  </a:lnTo>
                  <a:lnTo>
                    <a:pt x="17055" y="3360328"/>
                  </a:lnTo>
                  <a:lnTo>
                    <a:pt x="18025" y="3316036"/>
                  </a:lnTo>
                  <a:lnTo>
                    <a:pt x="19772" y="3269277"/>
                  </a:lnTo>
                  <a:lnTo>
                    <a:pt x="22407" y="3219361"/>
                  </a:lnTo>
                  <a:lnTo>
                    <a:pt x="31081" y="3094043"/>
                  </a:lnTo>
                  <a:lnTo>
                    <a:pt x="35114" y="3028119"/>
                  </a:lnTo>
                  <a:lnTo>
                    <a:pt x="38165" y="2967214"/>
                  </a:lnTo>
                  <a:lnTo>
                    <a:pt x="40262" y="2910712"/>
                  </a:lnTo>
                  <a:lnTo>
                    <a:pt x="41434" y="2858000"/>
                  </a:lnTo>
                  <a:lnTo>
                    <a:pt x="41707" y="2808462"/>
                  </a:lnTo>
                  <a:lnTo>
                    <a:pt x="41110" y="2761482"/>
                  </a:lnTo>
                  <a:lnTo>
                    <a:pt x="39670" y="2716445"/>
                  </a:lnTo>
                  <a:lnTo>
                    <a:pt x="37415" y="2672736"/>
                  </a:lnTo>
                  <a:lnTo>
                    <a:pt x="34373" y="2629741"/>
                  </a:lnTo>
                  <a:lnTo>
                    <a:pt x="30571" y="2586843"/>
                  </a:lnTo>
                  <a:lnTo>
                    <a:pt x="26038" y="2543429"/>
                  </a:lnTo>
                  <a:lnTo>
                    <a:pt x="22119" y="2501139"/>
                  </a:lnTo>
                  <a:lnTo>
                    <a:pt x="19935" y="2461261"/>
                  </a:lnTo>
                  <a:lnTo>
                    <a:pt x="19180" y="2422550"/>
                  </a:lnTo>
                  <a:lnTo>
                    <a:pt x="19547" y="2383761"/>
                  </a:lnTo>
                  <a:lnTo>
                    <a:pt x="20729" y="2343649"/>
                  </a:lnTo>
                  <a:lnTo>
                    <a:pt x="24310" y="2254477"/>
                  </a:lnTo>
                  <a:lnTo>
                    <a:pt x="26095" y="2202927"/>
                  </a:lnTo>
                  <a:lnTo>
                    <a:pt x="27467" y="2145075"/>
                  </a:lnTo>
                  <a:lnTo>
                    <a:pt x="28120" y="2079676"/>
                  </a:lnTo>
                  <a:lnTo>
                    <a:pt x="27746" y="2005484"/>
                  </a:lnTo>
                  <a:lnTo>
                    <a:pt x="24403" y="1850056"/>
                  </a:lnTo>
                  <a:lnTo>
                    <a:pt x="23397" y="1780181"/>
                  </a:lnTo>
                  <a:lnTo>
                    <a:pt x="22930" y="1711946"/>
                  </a:lnTo>
                  <a:lnTo>
                    <a:pt x="22909" y="1645671"/>
                  </a:lnTo>
                  <a:lnTo>
                    <a:pt x="23244" y="1581672"/>
                  </a:lnTo>
                  <a:lnTo>
                    <a:pt x="23844" y="1520267"/>
                  </a:lnTo>
                  <a:lnTo>
                    <a:pt x="27054" y="1306942"/>
                  </a:lnTo>
                  <a:lnTo>
                    <a:pt x="27867" y="1224105"/>
                  </a:lnTo>
                  <a:lnTo>
                    <a:pt x="27756" y="1189754"/>
                  </a:lnTo>
                  <a:lnTo>
                    <a:pt x="27176" y="1160539"/>
                  </a:lnTo>
                  <a:lnTo>
                    <a:pt x="26038" y="1136777"/>
                  </a:lnTo>
                  <a:lnTo>
                    <a:pt x="24879" y="1103557"/>
                  </a:lnTo>
                  <a:lnTo>
                    <a:pt x="25392" y="1066669"/>
                  </a:lnTo>
                  <a:lnTo>
                    <a:pt x="27047" y="1025975"/>
                  </a:lnTo>
                  <a:lnTo>
                    <a:pt x="31658" y="932608"/>
                  </a:lnTo>
                  <a:lnTo>
                    <a:pt x="33555" y="879656"/>
                  </a:lnTo>
                  <a:lnTo>
                    <a:pt x="34472" y="822340"/>
                  </a:lnTo>
                  <a:lnTo>
                    <a:pt x="33878" y="760519"/>
                  </a:lnTo>
                  <a:lnTo>
                    <a:pt x="31244" y="694055"/>
                  </a:lnTo>
                  <a:lnTo>
                    <a:pt x="26038" y="622808"/>
                  </a:lnTo>
                  <a:lnTo>
                    <a:pt x="21464" y="564385"/>
                  </a:lnTo>
                  <a:lnTo>
                    <a:pt x="18665" y="511183"/>
                  </a:lnTo>
                  <a:lnTo>
                    <a:pt x="17359" y="461996"/>
                  </a:lnTo>
                  <a:lnTo>
                    <a:pt x="17261" y="415614"/>
                  </a:lnTo>
                  <a:lnTo>
                    <a:pt x="18090" y="370830"/>
                  </a:lnTo>
                  <a:lnTo>
                    <a:pt x="19561" y="326437"/>
                  </a:lnTo>
                  <a:lnTo>
                    <a:pt x="23301" y="233990"/>
                  </a:lnTo>
                  <a:lnTo>
                    <a:pt x="25003" y="183520"/>
                  </a:lnTo>
                  <a:lnTo>
                    <a:pt x="26215" y="128610"/>
                  </a:lnTo>
                  <a:lnTo>
                    <a:pt x="26655" y="68051"/>
                  </a:lnTo>
                  <a:lnTo>
                    <a:pt x="26038" y="635"/>
                  </a:lnTo>
                  <a:lnTo>
                    <a:pt x="21466" y="1016"/>
                  </a:lnTo>
                  <a:lnTo>
                    <a:pt x="1651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34101" y="766444"/>
              <a:ext cx="38735" cy="5410835"/>
            </a:xfrm>
            <a:custGeom>
              <a:rect b="b" l="l" r="r" t="t"/>
              <a:pathLst>
                <a:path extrusionOk="0" h="5410835" w="38735">
                  <a:moveTo>
                    <a:pt x="22178" y="380"/>
                  </a:moveTo>
                  <a:lnTo>
                    <a:pt x="26755" y="44730"/>
                  </a:lnTo>
                  <a:lnTo>
                    <a:pt x="30324" y="89198"/>
                  </a:lnTo>
                  <a:lnTo>
                    <a:pt x="32916" y="134232"/>
                  </a:lnTo>
                  <a:lnTo>
                    <a:pt x="34561" y="180278"/>
                  </a:lnTo>
                  <a:lnTo>
                    <a:pt x="35291" y="227783"/>
                  </a:lnTo>
                  <a:lnTo>
                    <a:pt x="35137" y="277193"/>
                  </a:lnTo>
                  <a:lnTo>
                    <a:pt x="34128" y="328954"/>
                  </a:lnTo>
                  <a:lnTo>
                    <a:pt x="32298" y="383515"/>
                  </a:lnTo>
                  <a:lnTo>
                    <a:pt x="29675" y="441320"/>
                  </a:lnTo>
                  <a:lnTo>
                    <a:pt x="26291" y="502817"/>
                  </a:lnTo>
                  <a:lnTo>
                    <a:pt x="22178" y="568451"/>
                  </a:lnTo>
                  <a:lnTo>
                    <a:pt x="19254" y="620990"/>
                  </a:lnTo>
                  <a:lnTo>
                    <a:pt x="17399" y="672238"/>
                  </a:lnTo>
                  <a:lnTo>
                    <a:pt x="16460" y="722505"/>
                  </a:lnTo>
                  <a:lnTo>
                    <a:pt x="16280" y="772099"/>
                  </a:lnTo>
                  <a:lnTo>
                    <a:pt x="16705" y="821328"/>
                  </a:lnTo>
                  <a:lnTo>
                    <a:pt x="17579" y="870500"/>
                  </a:lnTo>
                  <a:lnTo>
                    <a:pt x="18749" y="919924"/>
                  </a:lnTo>
                  <a:lnTo>
                    <a:pt x="20059" y="969908"/>
                  </a:lnTo>
                  <a:lnTo>
                    <a:pt x="21353" y="1020760"/>
                  </a:lnTo>
                  <a:lnTo>
                    <a:pt x="22478" y="1072788"/>
                  </a:lnTo>
                  <a:lnTo>
                    <a:pt x="23278" y="1126300"/>
                  </a:lnTo>
                  <a:lnTo>
                    <a:pt x="23598" y="1181606"/>
                  </a:lnTo>
                  <a:lnTo>
                    <a:pt x="23283" y="1239013"/>
                  </a:lnTo>
                  <a:lnTo>
                    <a:pt x="22178" y="1298828"/>
                  </a:lnTo>
                  <a:lnTo>
                    <a:pt x="20720" y="1365447"/>
                  </a:lnTo>
                  <a:lnTo>
                    <a:pt x="19894" y="1423849"/>
                  </a:lnTo>
                  <a:lnTo>
                    <a:pt x="19588" y="1475696"/>
                  </a:lnTo>
                  <a:lnTo>
                    <a:pt x="19694" y="1522645"/>
                  </a:lnTo>
                  <a:lnTo>
                    <a:pt x="20102" y="1566355"/>
                  </a:lnTo>
                  <a:lnTo>
                    <a:pt x="20702" y="1608486"/>
                  </a:lnTo>
                  <a:lnTo>
                    <a:pt x="21383" y="1650697"/>
                  </a:lnTo>
                  <a:lnTo>
                    <a:pt x="22037" y="1694645"/>
                  </a:lnTo>
                  <a:lnTo>
                    <a:pt x="22553" y="1741991"/>
                  </a:lnTo>
                  <a:lnTo>
                    <a:pt x="22822" y="1794393"/>
                  </a:lnTo>
                  <a:lnTo>
                    <a:pt x="22733" y="1853510"/>
                  </a:lnTo>
                  <a:lnTo>
                    <a:pt x="22178" y="1921002"/>
                  </a:lnTo>
                  <a:lnTo>
                    <a:pt x="21837" y="1996523"/>
                  </a:lnTo>
                  <a:lnTo>
                    <a:pt x="22482" y="2065873"/>
                  </a:lnTo>
                  <a:lnTo>
                    <a:pt x="23806" y="2129516"/>
                  </a:lnTo>
                  <a:lnTo>
                    <a:pt x="25504" y="2187918"/>
                  </a:lnTo>
                  <a:lnTo>
                    <a:pt x="27270" y="2241544"/>
                  </a:lnTo>
                  <a:lnTo>
                    <a:pt x="28799" y="2290859"/>
                  </a:lnTo>
                  <a:lnTo>
                    <a:pt x="29784" y="2336330"/>
                  </a:lnTo>
                  <a:lnTo>
                    <a:pt x="29920" y="2378421"/>
                  </a:lnTo>
                  <a:lnTo>
                    <a:pt x="28902" y="2417599"/>
                  </a:lnTo>
                  <a:lnTo>
                    <a:pt x="26423" y="2454327"/>
                  </a:lnTo>
                  <a:lnTo>
                    <a:pt x="22178" y="2489072"/>
                  </a:lnTo>
                  <a:lnTo>
                    <a:pt x="19268" y="2517580"/>
                  </a:lnTo>
                  <a:lnTo>
                    <a:pt x="18019" y="2552829"/>
                  </a:lnTo>
                  <a:lnTo>
                    <a:pt x="18142" y="2593927"/>
                  </a:lnTo>
                  <a:lnTo>
                    <a:pt x="19352" y="2639985"/>
                  </a:lnTo>
                  <a:lnTo>
                    <a:pt x="21360" y="2690114"/>
                  </a:lnTo>
                  <a:lnTo>
                    <a:pt x="23879" y="2743422"/>
                  </a:lnTo>
                  <a:lnTo>
                    <a:pt x="26622" y="2799021"/>
                  </a:lnTo>
                  <a:lnTo>
                    <a:pt x="29303" y="2856019"/>
                  </a:lnTo>
                  <a:lnTo>
                    <a:pt x="31633" y="2913528"/>
                  </a:lnTo>
                  <a:lnTo>
                    <a:pt x="33326" y="2970657"/>
                  </a:lnTo>
                  <a:lnTo>
                    <a:pt x="34094" y="3026515"/>
                  </a:lnTo>
                  <a:lnTo>
                    <a:pt x="33651" y="3080214"/>
                  </a:lnTo>
                  <a:lnTo>
                    <a:pt x="31708" y="3130862"/>
                  </a:lnTo>
                  <a:lnTo>
                    <a:pt x="27980" y="3177571"/>
                  </a:lnTo>
                  <a:lnTo>
                    <a:pt x="22178" y="3219449"/>
                  </a:lnTo>
                  <a:lnTo>
                    <a:pt x="14967" y="3265411"/>
                  </a:lnTo>
                  <a:lnTo>
                    <a:pt x="9279" y="3312877"/>
                  </a:lnTo>
                  <a:lnTo>
                    <a:pt x="5025" y="3361714"/>
                  </a:lnTo>
                  <a:lnTo>
                    <a:pt x="2119" y="3411785"/>
                  </a:lnTo>
                  <a:lnTo>
                    <a:pt x="473" y="3462955"/>
                  </a:lnTo>
                  <a:lnTo>
                    <a:pt x="0" y="3515089"/>
                  </a:lnTo>
                  <a:lnTo>
                    <a:pt x="611" y="3568049"/>
                  </a:lnTo>
                  <a:lnTo>
                    <a:pt x="2221" y="3621702"/>
                  </a:lnTo>
                  <a:lnTo>
                    <a:pt x="4741" y="3675911"/>
                  </a:lnTo>
                  <a:lnTo>
                    <a:pt x="8084" y="3730540"/>
                  </a:lnTo>
                  <a:lnTo>
                    <a:pt x="12163" y="3785455"/>
                  </a:lnTo>
                  <a:lnTo>
                    <a:pt x="16890" y="3840519"/>
                  </a:lnTo>
                  <a:lnTo>
                    <a:pt x="22178" y="3895598"/>
                  </a:lnTo>
                  <a:lnTo>
                    <a:pt x="27218" y="3951000"/>
                  </a:lnTo>
                  <a:lnTo>
                    <a:pt x="31285" y="4006882"/>
                  </a:lnTo>
                  <a:lnTo>
                    <a:pt x="34414" y="4062957"/>
                  </a:lnTo>
                  <a:lnTo>
                    <a:pt x="36643" y="4118944"/>
                  </a:lnTo>
                  <a:lnTo>
                    <a:pt x="38008" y="4174558"/>
                  </a:lnTo>
                  <a:lnTo>
                    <a:pt x="38544" y="4229515"/>
                  </a:lnTo>
                  <a:lnTo>
                    <a:pt x="38289" y="4283532"/>
                  </a:lnTo>
                  <a:lnTo>
                    <a:pt x="37279" y="4336325"/>
                  </a:lnTo>
                  <a:lnTo>
                    <a:pt x="35551" y="4387610"/>
                  </a:lnTo>
                  <a:lnTo>
                    <a:pt x="33140" y="4437104"/>
                  </a:lnTo>
                  <a:lnTo>
                    <a:pt x="30083" y="4484522"/>
                  </a:lnTo>
                  <a:lnTo>
                    <a:pt x="26417" y="4529582"/>
                  </a:lnTo>
                  <a:lnTo>
                    <a:pt x="22178" y="4572000"/>
                  </a:lnTo>
                  <a:lnTo>
                    <a:pt x="19181" y="4605867"/>
                  </a:lnTo>
                  <a:lnTo>
                    <a:pt x="17032" y="4644436"/>
                  </a:lnTo>
                  <a:lnTo>
                    <a:pt x="15635" y="4687152"/>
                  </a:lnTo>
                  <a:lnTo>
                    <a:pt x="14895" y="4733463"/>
                  </a:lnTo>
                  <a:lnTo>
                    <a:pt x="14719" y="4782814"/>
                  </a:lnTo>
                  <a:lnTo>
                    <a:pt x="15012" y="4834651"/>
                  </a:lnTo>
                  <a:lnTo>
                    <a:pt x="15680" y="4888420"/>
                  </a:lnTo>
                  <a:lnTo>
                    <a:pt x="16628" y="4943567"/>
                  </a:lnTo>
                  <a:lnTo>
                    <a:pt x="17761" y="4999539"/>
                  </a:lnTo>
                  <a:lnTo>
                    <a:pt x="18986" y="5055781"/>
                  </a:lnTo>
                  <a:lnTo>
                    <a:pt x="20207" y="5111739"/>
                  </a:lnTo>
                  <a:lnTo>
                    <a:pt x="21331" y="5166860"/>
                  </a:lnTo>
                  <a:lnTo>
                    <a:pt x="22263" y="5220590"/>
                  </a:lnTo>
                  <a:lnTo>
                    <a:pt x="22908" y="5272374"/>
                  </a:lnTo>
                  <a:lnTo>
                    <a:pt x="23171" y="5321660"/>
                  </a:lnTo>
                  <a:lnTo>
                    <a:pt x="22960" y="5367892"/>
                  </a:lnTo>
                  <a:lnTo>
                    <a:pt x="22178" y="5410517"/>
                  </a:lnTo>
                  <a:lnTo>
                    <a:pt x="19257" y="5409907"/>
                  </a:lnTo>
                  <a:lnTo>
                    <a:pt x="12780" y="5410111"/>
                  </a:lnTo>
                  <a:lnTo>
                    <a:pt x="8462" y="5410517"/>
                  </a:lnTo>
                  <a:lnTo>
                    <a:pt x="10781" y="5342471"/>
                  </a:lnTo>
                  <a:lnTo>
                    <a:pt x="11651" y="5284679"/>
                  </a:lnTo>
                  <a:lnTo>
                    <a:pt x="11402" y="5234817"/>
                  </a:lnTo>
                  <a:lnTo>
                    <a:pt x="10362" y="5190561"/>
                  </a:lnTo>
                  <a:lnTo>
                    <a:pt x="8857" y="5149585"/>
                  </a:lnTo>
                  <a:lnTo>
                    <a:pt x="7217" y="5109565"/>
                  </a:lnTo>
                  <a:lnTo>
                    <a:pt x="5769" y="5068177"/>
                  </a:lnTo>
                  <a:lnTo>
                    <a:pt x="4841" y="5023096"/>
                  </a:lnTo>
                  <a:lnTo>
                    <a:pt x="4762" y="4971997"/>
                  </a:lnTo>
                  <a:lnTo>
                    <a:pt x="5860" y="4912555"/>
                  </a:lnTo>
                  <a:lnTo>
                    <a:pt x="8462" y="4842446"/>
                  </a:lnTo>
                  <a:lnTo>
                    <a:pt x="11785" y="4763387"/>
                  </a:lnTo>
                  <a:lnTo>
                    <a:pt x="14180" y="4693207"/>
                  </a:lnTo>
                  <a:lnTo>
                    <a:pt x="15719" y="4630882"/>
                  </a:lnTo>
                  <a:lnTo>
                    <a:pt x="16472" y="4575387"/>
                  </a:lnTo>
                  <a:lnTo>
                    <a:pt x="16511" y="4525700"/>
                  </a:lnTo>
                  <a:lnTo>
                    <a:pt x="15905" y="4480796"/>
                  </a:lnTo>
                  <a:lnTo>
                    <a:pt x="14727" y="4439652"/>
                  </a:lnTo>
                  <a:lnTo>
                    <a:pt x="13046" y="4401244"/>
                  </a:lnTo>
                  <a:lnTo>
                    <a:pt x="10934" y="4364548"/>
                  </a:lnTo>
                  <a:lnTo>
                    <a:pt x="8462" y="4328541"/>
                  </a:lnTo>
                  <a:lnTo>
                    <a:pt x="6781" y="4298013"/>
                  </a:lnTo>
                  <a:lnTo>
                    <a:pt x="5476" y="4258811"/>
                  </a:lnTo>
                  <a:lnTo>
                    <a:pt x="4517" y="4212270"/>
                  </a:lnTo>
                  <a:lnTo>
                    <a:pt x="3874" y="4159728"/>
                  </a:lnTo>
                  <a:lnTo>
                    <a:pt x="3520" y="4102519"/>
                  </a:lnTo>
                  <a:lnTo>
                    <a:pt x="3423" y="4041981"/>
                  </a:lnTo>
                  <a:lnTo>
                    <a:pt x="3557" y="3979449"/>
                  </a:lnTo>
                  <a:lnTo>
                    <a:pt x="3890" y="3916261"/>
                  </a:lnTo>
                  <a:lnTo>
                    <a:pt x="4394" y="3853751"/>
                  </a:lnTo>
                  <a:lnTo>
                    <a:pt x="5041" y="3793258"/>
                  </a:lnTo>
                  <a:lnTo>
                    <a:pt x="5800" y="3736116"/>
                  </a:lnTo>
                  <a:lnTo>
                    <a:pt x="6642" y="3683662"/>
                  </a:lnTo>
                  <a:lnTo>
                    <a:pt x="7540" y="3637232"/>
                  </a:lnTo>
                  <a:lnTo>
                    <a:pt x="8462" y="3598163"/>
                  </a:lnTo>
                  <a:lnTo>
                    <a:pt x="9097" y="3554235"/>
                  </a:lnTo>
                  <a:lnTo>
                    <a:pt x="8823" y="3510974"/>
                  </a:lnTo>
                  <a:lnTo>
                    <a:pt x="7899" y="3467644"/>
                  </a:lnTo>
                  <a:lnTo>
                    <a:pt x="6586" y="3423508"/>
                  </a:lnTo>
                  <a:lnTo>
                    <a:pt x="5147" y="3377829"/>
                  </a:lnTo>
                  <a:lnTo>
                    <a:pt x="3842" y="3329870"/>
                  </a:lnTo>
                  <a:lnTo>
                    <a:pt x="2932" y="3278895"/>
                  </a:lnTo>
                  <a:lnTo>
                    <a:pt x="2677" y="3224166"/>
                  </a:lnTo>
                  <a:lnTo>
                    <a:pt x="3340" y="3164948"/>
                  </a:lnTo>
                  <a:lnTo>
                    <a:pt x="5182" y="3100502"/>
                  </a:lnTo>
                  <a:lnTo>
                    <a:pt x="8462" y="3030092"/>
                  </a:lnTo>
                  <a:lnTo>
                    <a:pt x="11077" y="2974378"/>
                  </a:lnTo>
                  <a:lnTo>
                    <a:pt x="12661" y="2922461"/>
                  </a:lnTo>
                  <a:lnTo>
                    <a:pt x="13369" y="2873528"/>
                  </a:lnTo>
                  <a:lnTo>
                    <a:pt x="13361" y="2826767"/>
                  </a:lnTo>
                  <a:lnTo>
                    <a:pt x="12792" y="2781365"/>
                  </a:lnTo>
                  <a:lnTo>
                    <a:pt x="11821" y="2736508"/>
                  </a:lnTo>
                  <a:lnTo>
                    <a:pt x="10605" y="2691384"/>
                  </a:lnTo>
                  <a:lnTo>
                    <a:pt x="9302" y="2645178"/>
                  </a:lnTo>
                  <a:lnTo>
                    <a:pt x="8068" y="2597079"/>
                  </a:lnTo>
                  <a:lnTo>
                    <a:pt x="7062" y="2546272"/>
                  </a:lnTo>
                  <a:lnTo>
                    <a:pt x="6441" y="2491946"/>
                  </a:lnTo>
                  <a:lnTo>
                    <a:pt x="6363" y="2433287"/>
                  </a:lnTo>
                  <a:lnTo>
                    <a:pt x="6984" y="2369481"/>
                  </a:lnTo>
                  <a:lnTo>
                    <a:pt x="8462" y="2299716"/>
                  </a:lnTo>
                  <a:lnTo>
                    <a:pt x="9922" y="2233896"/>
                  </a:lnTo>
                  <a:lnTo>
                    <a:pt x="10716" y="2172415"/>
                  </a:lnTo>
                  <a:lnTo>
                    <a:pt x="10949" y="2114717"/>
                  </a:lnTo>
                  <a:lnTo>
                    <a:pt x="10727" y="2060247"/>
                  </a:lnTo>
                  <a:lnTo>
                    <a:pt x="10155" y="2008448"/>
                  </a:lnTo>
                  <a:lnTo>
                    <a:pt x="9340" y="1958766"/>
                  </a:lnTo>
                  <a:lnTo>
                    <a:pt x="8386" y="1910646"/>
                  </a:lnTo>
                  <a:lnTo>
                    <a:pt x="7400" y="1863531"/>
                  </a:lnTo>
                  <a:lnTo>
                    <a:pt x="6487" y="1816867"/>
                  </a:lnTo>
                  <a:lnTo>
                    <a:pt x="5753" y="1770097"/>
                  </a:lnTo>
                  <a:lnTo>
                    <a:pt x="5303" y="1722668"/>
                  </a:lnTo>
                  <a:lnTo>
                    <a:pt x="5243" y="1674022"/>
                  </a:lnTo>
                  <a:lnTo>
                    <a:pt x="5679" y="1623605"/>
                  </a:lnTo>
                  <a:lnTo>
                    <a:pt x="6717" y="1570862"/>
                  </a:lnTo>
                  <a:lnTo>
                    <a:pt x="8462" y="1515237"/>
                  </a:lnTo>
                  <a:lnTo>
                    <a:pt x="11154" y="1446096"/>
                  </a:lnTo>
                  <a:lnTo>
                    <a:pt x="13807" y="1381573"/>
                  </a:lnTo>
                  <a:lnTo>
                    <a:pt x="16284" y="1321224"/>
                  </a:lnTo>
                  <a:lnTo>
                    <a:pt x="18453" y="1264609"/>
                  </a:lnTo>
                  <a:lnTo>
                    <a:pt x="20176" y="1211285"/>
                  </a:lnTo>
                  <a:lnTo>
                    <a:pt x="21321" y="1160811"/>
                  </a:lnTo>
                  <a:lnTo>
                    <a:pt x="21751" y="1112745"/>
                  </a:lnTo>
                  <a:lnTo>
                    <a:pt x="21331" y="1066644"/>
                  </a:lnTo>
                  <a:lnTo>
                    <a:pt x="19928" y="1022068"/>
                  </a:lnTo>
                  <a:lnTo>
                    <a:pt x="17405" y="978573"/>
                  </a:lnTo>
                  <a:lnTo>
                    <a:pt x="13628" y="935719"/>
                  </a:lnTo>
                  <a:lnTo>
                    <a:pt x="8462" y="893063"/>
                  </a:lnTo>
                  <a:lnTo>
                    <a:pt x="5292" y="861326"/>
                  </a:lnTo>
                  <a:lnTo>
                    <a:pt x="3528" y="823583"/>
                  </a:lnTo>
                  <a:lnTo>
                    <a:pt x="2976" y="780566"/>
                  </a:lnTo>
                  <a:lnTo>
                    <a:pt x="3443" y="733008"/>
                  </a:lnTo>
                  <a:lnTo>
                    <a:pt x="4734" y="681641"/>
                  </a:lnTo>
                  <a:lnTo>
                    <a:pt x="6656" y="627196"/>
                  </a:lnTo>
                  <a:lnTo>
                    <a:pt x="9015" y="570407"/>
                  </a:lnTo>
                  <a:lnTo>
                    <a:pt x="11619" y="512005"/>
                  </a:lnTo>
                  <a:lnTo>
                    <a:pt x="14272" y="452723"/>
                  </a:lnTo>
                  <a:lnTo>
                    <a:pt x="16782" y="393292"/>
                  </a:lnTo>
                  <a:lnTo>
                    <a:pt x="18955" y="334446"/>
                  </a:lnTo>
                  <a:lnTo>
                    <a:pt x="20598" y="276916"/>
                  </a:lnTo>
                  <a:lnTo>
                    <a:pt x="21515" y="221434"/>
                  </a:lnTo>
                  <a:lnTo>
                    <a:pt x="21515" y="168733"/>
                  </a:lnTo>
                  <a:lnTo>
                    <a:pt x="20403" y="119545"/>
                  </a:lnTo>
                  <a:lnTo>
                    <a:pt x="17986" y="74602"/>
                  </a:lnTo>
                  <a:lnTo>
                    <a:pt x="14070" y="34637"/>
                  </a:lnTo>
                  <a:lnTo>
                    <a:pt x="8462" y="380"/>
                  </a:lnTo>
                  <a:lnTo>
                    <a:pt x="12653" y="0"/>
                  </a:lnTo>
                  <a:lnTo>
                    <a:pt x="15320" y="253"/>
                  </a:lnTo>
                  <a:lnTo>
                    <a:pt x="22178" y="380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4134301" y="979550"/>
            <a:ext cx="4528899" cy="1152525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59993"/>
                </a:lnTo>
                <a:lnTo>
                  <a:pt x="5071" y="1004020"/>
                </a:lnTo>
                <a:lnTo>
                  <a:pt x="19518" y="1044437"/>
                </a:lnTo>
                <a:lnTo>
                  <a:pt x="42187" y="1080091"/>
                </a:lnTo>
                <a:lnTo>
                  <a:pt x="71925" y="1109829"/>
                </a:lnTo>
                <a:lnTo>
                  <a:pt x="107579" y="1132498"/>
                </a:lnTo>
                <a:lnTo>
                  <a:pt x="147996" y="1146945"/>
                </a:lnTo>
                <a:lnTo>
                  <a:pt x="192024" y="1152016"/>
                </a:lnTo>
                <a:lnTo>
                  <a:pt x="4983353" y="1152016"/>
                </a:lnTo>
                <a:lnTo>
                  <a:pt x="5027380" y="1146945"/>
                </a:lnTo>
                <a:lnTo>
                  <a:pt x="5067797" y="1132498"/>
                </a:lnTo>
                <a:lnTo>
                  <a:pt x="5103451" y="1109829"/>
                </a:lnTo>
                <a:lnTo>
                  <a:pt x="5133189" y="1080091"/>
                </a:lnTo>
                <a:lnTo>
                  <a:pt x="5155858" y="1044437"/>
                </a:lnTo>
                <a:lnTo>
                  <a:pt x="5170305" y="1004020"/>
                </a:lnTo>
                <a:lnTo>
                  <a:pt x="5175377" y="959993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4651607" y="1321820"/>
            <a:ext cx="3252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Baseline Custom CNN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133001" y="2215125"/>
            <a:ext cx="4528899" cy="1120831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59992"/>
                </a:lnTo>
                <a:lnTo>
                  <a:pt x="5071" y="1004020"/>
                </a:lnTo>
                <a:lnTo>
                  <a:pt x="19518" y="1044437"/>
                </a:lnTo>
                <a:lnTo>
                  <a:pt x="42187" y="1080091"/>
                </a:lnTo>
                <a:lnTo>
                  <a:pt x="71925" y="1109829"/>
                </a:lnTo>
                <a:lnTo>
                  <a:pt x="107579" y="1132498"/>
                </a:lnTo>
                <a:lnTo>
                  <a:pt x="147996" y="1146945"/>
                </a:lnTo>
                <a:lnTo>
                  <a:pt x="192024" y="1152016"/>
                </a:lnTo>
                <a:lnTo>
                  <a:pt x="4983353" y="1152016"/>
                </a:lnTo>
                <a:lnTo>
                  <a:pt x="5027380" y="1146945"/>
                </a:lnTo>
                <a:lnTo>
                  <a:pt x="5067797" y="1132498"/>
                </a:lnTo>
                <a:lnTo>
                  <a:pt x="5103451" y="1109829"/>
                </a:lnTo>
                <a:lnTo>
                  <a:pt x="5133189" y="1080091"/>
                </a:lnTo>
                <a:lnTo>
                  <a:pt x="5155858" y="1044437"/>
                </a:lnTo>
                <a:lnTo>
                  <a:pt x="5170305" y="1004020"/>
                </a:lnTo>
                <a:lnTo>
                  <a:pt x="5175377" y="959992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BD83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240401" y="2312024"/>
            <a:ext cx="4082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14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+ ML Classifiers (e.g., SVM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4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RF on extracted features)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133001" y="3450599"/>
            <a:ext cx="4528899" cy="1089136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20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4"/>
                </a:lnTo>
                <a:lnTo>
                  <a:pt x="4983353" y="1152144"/>
                </a:lnTo>
                <a:lnTo>
                  <a:pt x="5027380" y="1147072"/>
                </a:lnTo>
                <a:lnTo>
                  <a:pt x="5067797" y="1132625"/>
                </a:lnTo>
                <a:lnTo>
                  <a:pt x="5103451" y="1109956"/>
                </a:lnTo>
                <a:lnTo>
                  <a:pt x="5133189" y="1080218"/>
                </a:lnTo>
                <a:lnTo>
                  <a:pt x="5155858" y="1044564"/>
                </a:lnTo>
                <a:lnTo>
                  <a:pt x="5170305" y="1004147"/>
                </a:lnTo>
                <a:lnTo>
                  <a:pt x="5175377" y="960120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BCB1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4512807" y="3513650"/>
            <a:ext cx="37719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96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with Attention (e.g., SE/CBAM)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133000" y="4686175"/>
            <a:ext cx="4528899" cy="1285065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043"/>
                </a:lnTo>
                <a:lnTo>
                  <a:pt x="5071" y="1004070"/>
                </a:lnTo>
                <a:lnTo>
                  <a:pt x="19518" y="1044485"/>
                </a:lnTo>
                <a:lnTo>
                  <a:pt x="42187" y="1080137"/>
                </a:lnTo>
                <a:lnTo>
                  <a:pt x="71925" y="1109872"/>
                </a:lnTo>
                <a:lnTo>
                  <a:pt x="107579" y="1132538"/>
                </a:lnTo>
                <a:lnTo>
                  <a:pt x="147996" y="1146983"/>
                </a:lnTo>
                <a:lnTo>
                  <a:pt x="192024" y="1152055"/>
                </a:lnTo>
                <a:lnTo>
                  <a:pt x="4983353" y="1152055"/>
                </a:lnTo>
                <a:lnTo>
                  <a:pt x="5027380" y="1146983"/>
                </a:lnTo>
                <a:lnTo>
                  <a:pt x="5067797" y="1132538"/>
                </a:lnTo>
                <a:lnTo>
                  <a:pt x="5103451" y="1109872"/>
                </a:lnTo>
                <a:lnTo>
                  <a:pt x="5133189" y="1080137"/>
                </a:lnTo>
                <a:lnTo>
                  <a:pt x="5155858" y="1044485"/>
                </a:lnTo>
                <a:lnTo>
                  <a:pt x="5170305" y="1004070"/>
                </a:lnTo>
                <a:lnTo>
                  <a:pt x="5175377" y="960043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4289125" y="4826550"/>
            <a:ext cx="4256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96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Pretrained: VGG19, ResNet50, GoogLeNet, EfficientNet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 title="ChatGPT Image Sep 1, 2025, 09_35_0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0325"/>
            <a:ext cx="3771901" cy="251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7620"/>
            <a:ext cx="9144000" cy="2870200"/>
          </a:xfrm>
          <a:custGeom>
            <a:rect b="b" l="l" r="r" t="t"/>
            <a:pathLst>
              <a:path extrusionOk="0" h="2870200" w="9144000">
                <a:moveTo>
                  <a:pt x="5103582" y="2857500"/>
                </a:moveTo>
                <a:lnTo>
                  <a:pt x="4288974" y="2857500"/>
                </a:lnTo>
                <a:lnTo>
                  <a:pt x="4434759" y="2870200"/>
                </a:lnTo>
                <a:lnTo>
                  <a:pt x="5054535" y="2870200"/>
                </a:lnTo>
                <a:lnTo>
                  <a:pt x="5103582" y="2857500"/>
                </a:lnTo>
                <a:close/>
              </a:path>
              <a:path extrusionOk="0" h="2870200" w="9144000">
                <a:moveTo>
                  <a:pt x="5351038" y="2844800"/>
                </a:moveTo>
                <a:lnTo>
                  <a:pt x="4143190" y="2844800"/>
                </a:lnTo>
                <a:lnTo>
                  <a:pt x="4191785" y="2857500"/>
                </a:lnTo>
                <a:lnTo>
                  <a:pt x="5301255" y="2857500"/>
                </a:lnTo>
                <a:lnTo>
                  <a:pt x="5351038" y="2844800"/>
                </a:lnTo>
                <a:close/>
              </a:path>
              <a:path extrusionOk="0" h="2870200" w="9144000">
                <a:moveTo>
                  <a:pt x="5550106" y="2832100"/>
                </a:moveTo>
                <a:lnTo>
                  <a:pt x="3948811" y="2832100"/>
                </a:lnTo>
                <a:lnTo>
                  <a:pt x="3997405" y="2844800"/>
                </a:lnTo>
                <a:lnTo>
                  <a:pt x="5500348" y="2844800"/>
                </a:lnTo>
                <a:lnTo>
                  <a:pt x="5550106" y="2832100"/>
                </a:lnTo>
                <a:close/>
              </a:path>
              <a:path extrusionOk="0" h="2870200" w="9144000">
                <a:moveTo>
                  <a:pt x="5699344" y="2819400"/>
                </a:moveTo>
                <a:lnTo>
                  <a:pt x="3751635" y="2819400"/>
                </a:lnTo>
                <a:lnTo>
                  <a:pt x="3800914" y="2832100"/>
                </a:lnTo>
                <a:lnTo>
                  <a:pt x="5649604" y="2832100"/>
                </a:lnTo>
                <a:lnTo>
                  <a:pt x="5699344" y="2819400"/>
                </a:lnTo>
                <a:close/>
              </a:path>
              <a:path extrusionOk="0" h="2870200" w="9144000">
                <a:moveTo>
                  <a:pt x="5848538" y="2806700"/>
                </a:moveTo>
                <a:lnTo>
                  <a:pt x="3603879" y="2806700"/>
                </a:lnTo>
                <a:lnTo>
                  <a:pt x="3653117" y="2819400"/>
                </a:lnTo>
                <a:lnTo>
                  <a:pt x="5798811" y="2819400"/>
                </a:lnTo>
                <a:lnTo>
                  <a:pt x="5848538" y="2806700"/>
                </a:lnTo>
                <a:close/>
              </a:path>
              <a:path extrusionOk="0" h="2870200" w="9144000">
                <a:moveTo>
                  <a:pt x="5202174" y="2794000"/>
                </a:moveTo>
                <a:lnTo>
                  <a:pt x="3456262" y="2794000"/>
                </a:lnTo>
                <a:lnTo>
                  <a:pt x="3505450" y="2806700"/>
                </a:lnTo>
                <a:lnTo>
                  <a:pt x="5092827" y="2806700"/>
                </a:lnTo>
                <a:lnTo>
                  <a:pt x="5202174" y="2794000"/>
                </a:lnTo>
                <a:close/>
              </a:path>
              <a:path extrusionOk="0" h="2870200" w="9144000">
                <a:moveTo>
                  <a:pt x="5995703" y="2794000"/>
                </a:moveTo>
                <a:lnTo>
                  <a:pt x="5319416" y="2794000"/>
                </a:lnTo>
                <a:lnTo>
                  <a:pt x="5267298" y="2806700"/>
                </a:lnTo>
                <a:lnTo>
                  <a:pt x="5946988" y="2806700"/>
                </a:lnTo>
                <a:lnTo>
                  <a:pt x="5995703" y="2794000"/>
                </a:lnTo>
                <a:close/>
              </a:path>
              <a:path extrusionOk="0" h="2870200" w="9144000">
                <a:moveTo>
                  <a:pt x="6192093" y="2667000"/>
                </a:moveTo>
                <a:lnTo>
                  <a:pt x="2479199" y="2667000"/>
                </a:lnTo>
                <a:lnTo>
                  <a:pt x="2529840" y="2679700"/>
                </a:lnTo>
                <a:lnTo>
                  <a:pt x="2582002" y="2679700"/>
                </a:lnTo>
                <a:lnTo>
                  <a:pt x="2634151" y="2692400"/>
                </a:lnTo>
                <a:lnTo>
                  <a:pt x="2894774" y="2730500"/>
                </a:lnTo>
                <a:lnTo>
                  <a:pt x="2946890" y="2730500"/>
                </a:lnTo>
                <a:lnTo>
                  <a:pt x="2999008" y="2743200"/>
                </a:lnTo>
                <a:lnTo>
                  <a:pt x="3051130" y="2743200"/>
                </a:lnTo>
                <a:lnTo>
                  <a:pt x="3103259" y="2755900"/>
                </a:lnTo>
                <a:lnTo>
                  <a:pt x="3155397" y="2755900"/>
                </a:lnTo>
                <a:lnTo>
                  <a:pt x="3207546" y="2768600"/>
                </a:lnTo>
                <a:lnTo>
                  <a:pt x="3259709" y="2768600"/>
                </a:lnTo>
                <a:lnTo>
                  <a:pt x="3308815" y="2781300"/>
                </a:lnTo>
                <a:lnTo>
                  <a:pt x="3357943" y="2781300"/>
                </a:lnTo>
                <a:lnTo>
                  <a:pt x="3407092" y="2794000"/>
                </a:lnTo>
                <a:lnTo>
                  <a:pt x="5213731" y="2794000"/>
                </a:lnTo>
                <a:lnTo>
                  <a:pt x="5787009" y="2730500"/>
                </a:lnTo>
                <a:lnTo>
                  <a:pt x="5837678" y="2717800"/>
                </a:lnTo>
                <a:lnTo>
                  <a:pt x="5888340" y="2717800"/>
                </a:lnTo>
                <a:lnTo>
                  <a:pt x="5938994" y="2705100"/>
                </a:lnTo>
                <a:lnTo>
                  <a:pt x="5989638" y="2705100"/>
                </a:lnTo>
                <a:lnTo>
                  <a:pt x="6040271" y="2692400"/>
                </a:lnTo>
                <a:lnTo>
                  <a:pt x="6090892" y="2692400"/>
                </a:lnTo>
                <a:lnTo>
                  <a:pt x="6192093" y="2667000"/>
                </a:lnTo>
                <a:close/>
              </a:path>
              <a:path extrusionOk="0" h="2870200" w="9144000">
                <a:moveTo>
                  <a:pt x="6093099" y="2781300"/>
                </a:moveTo>
                <a:lnTo>
                  <a:pt x="5527860" y="2781300"/>
                </a:lnTo>
                <a:lnTo>
                  <a:pt x="5475755" y="2794000"/>
                </a:lnTo>
                <a:lnTo>
                  <a:pt x="6044406" y="2794000"/>
                </a:lnTo>
                <a:lnTo>
                  <a:pt x="6093099" y="2781300"/>
                </a:lnTo>
                <a:close/>
              </a:path>
              <a:path extrusionOk="0" h="2870200" w="9144000">
                <a:moveTo>
                  <a:pt x="6190455" y="2768600"/>
                </a:moveTo>
                <a:lnTo>
                  <a:pt x="5684139" y="2768600"/>
                </a:lnTo>
                <a:lnTo>
                  <a:pt x="5632052" y="2781300"/>
                </a:lnTo>
                <a:lnTo>
                  <a:pt x="6141782" y="2781300"/>
                </a:lnTo>
                <a:lnTo>
                  <a:pt x="6190455" y="2768600"/>
                </a:lnTo>
                <a:close/>
              </a:path>
              <a:path extrusionOk="0" h="2870200" w="9144000">
                <a:moveTo>
                  <a:pt x="6336420" y="2755900"/>
                </a:moveTo>
                <a:lnTo>
                  <a:pt x="5831212" y="2755900"/>
                </a:lnTo>
                <a:lnTo>
                  <a:pt x="5782192" y="2768600"/>
                </a:lnTo>
                <a:lnTo>
                  <a:pt x="6287773" y="2768600"/>
                </a:lnTo>
                <a:lnTo>
                  <a:pt x="6336420" y="2755900"/>
                </a:lnTo>
                <a:close/>
              </a:path>
              <a:path extrusionOk="0" h="2870200" w="9144000">
                <a:moveTo>
                  <a:pt x="6433693" y="2743200"/>
                </a:moveTo>
                <a:lnTo>
                  <a:pt x="5978244" y="2743200"/>
                </a:lnTo>
                <a:lnTo>
                  <a:pt x="5929239" y="2755900"/>
                </a:lnTo>
                <a:lnTo>
                  <a:pt x="6385060" y="2755900"/>
                </a:lnTo>
                <a:lnTo>
                  <a:pt x="6433693" y="2743200"/>
                </a:lnTo>
                <a:close/>
              </a:path>
              <a:path extrusionOk="0" h="2870200" w="9144000">
                <a:moveTo>
                  <a:pt x="6585980" y="2717800"/>
                </a:moveTo>
                <a:lnTo>
                  <a:pt x="6174196" y="2717800"/>
                </a:lnTo>
                <a:lnTo>
                  <a:pt x="6125220" y="2730500"/>
                </a:lnTo>
                <a:lnTo>
                  <a:pt x="6076235" y="2730500"/>
                </a:lnTo>
                <a:lnTo>
                  <a:pt x="6027243" y="2743200"/>
                </a:lnTo>
                <a:lnTo>
                  <a:pt x="6484479" y="2743200"/>
                </a:lnTo>
                <a:lnTo>
                  <a:pt x="6585980" y="2717800"/>
                </a:lnTo>
                <a:close/>
              </a:path>
              <a:path extrusionOk="0" h="2870200" w="9144000">
                <a:moveTo>
                  <a:pt x="6687405" y="2705100"/>
                </a:moveTo>
                <a:lnTo>
                  <a:pt x="6321072" y="2705100"/>
                </a:lnTo>
                <a:lnTo>
                  <a:pt x="6272123" y="2717800"/>
                </a:lnTo>
                <a:lnTo>
                  <a:pt x="6636700" y="2717800"/>
                </a:lnTo>
                <a:lnTo>
                  <a:pt x="6687405" y="2705100"/>
                </a:lnTo>
                <a:close/>
              </a:path>
              <a:path extrusionOk="0" h="2870200" w="9144000">
                <a:moveTo>
                  <a:pt x="6839457" y="2679700"/>
                </a:moveTo>
                <a:lnTo>
                  <a:pt x="6467856" y="2679700"/>
                </a:lnTo>
                <a:lnTo>
                  <a:pt x="6370011" y="2705100"/>
                </a:lnTo>
                <a:lnTo>
                  <a:pt x="6738097" y="2705100"/>
                </a:lnTo>
                <a:lnTo>
                  <a:pt x="6839457" y="2679700"/>
                </a:lnTo>
                <a:close/>
              </a:path>
              <a:path extrusionOk="0" h="2870200" w="9144000">
                <a:moveTo>
                  <a:pt x="6990218" y="2654300"/>
                </a:moveTo>
                <a:lnTo>
                  <a:pt x="6665799" y="2654300"/>
                </a:lnTo>
                <a:lnTo>
                  <a:pt x="6616346" y="2667000"/>
                </a:lnTo>
                <a:lnTo>
                  <a:pt x="6566871" y="2667000"/>
                </a:lnTo>
                <a:lnTo>
                  <a:pt x="6517374" y="2679700"/>
                </a:lnTo>
                <a:lnTo>
                  <a:pt x="6890131" y="2679700"/>
                </a:lnTo>
                <a:lnTo>
                  <a:pt x="6990218" y="2654300"/>
                </a:lnTo>
                <a:close/>
              </a:path>
              <a:path extrusionOk="0" h="2870200" w="9144000">
                <a:moveTo>
                  <a:pt x="6440567" y="2628900"/>
                </a:moveTo>
                <a:lnTo>
                  <a:pt x="2226198" y="2628900"/>
                </a:lnTo>
                <a:lnTo>
                  <a:pt x="2276771" y="2641600"/>
                </a:lnTo>
                <a:lnTo>
                  <a:pt x="2327357" y="2641600"/>
                </a:lnTo>
                <a:lnTo>
                  <a:pt x="2428571" y="2667000"/>
                </a:lnTo>
                <a:lnTo>
                  <a:pt x="6242671" y="2667000"/>
                </a:lnTo>
                <a:lnTo>
                  <a:pt x="6293233" y="2654300"/>
                </a:lnTo>
                <a:lnTo>
                  <a:pt x="6343777" y="2654300"/>
                </a:lnTo>
                <a:lnTo>
                  <a:pt x="6440567" y="2628900"/>
                </a:lnTo>
                <a:close/>
              </a:path>
              <a:path extrusionOk="0" h="2870200" w="9144000">
                <a:moveTo>
                  <a:pt x="9144000" y="2006600"/>
                </a:moveTo>
                <a:lnTo>
                  <a:pt x="8998839" y="2057400"/>
                </a:lnTo>
                <a:lnTo>
                  <a:pt x="8950442" y="2082800"/>
                </a:lnTo>
                <a:lnTo>
                  <a:pt x="8901991" y="2095500"/>
                </a:lnTo>
                <a:lnTo>
                  <a:pt x="8853486" y="2120900"/>
                </a:lnTo>
                <a:lnTo>
                  <a:pt x="8756317" y="2146300"/>
                </a:lnTo>
                <a:lnTo>
                  <a:pt x="8707654" y="2171700"/>
                </a:lnTo>
                <a:lnTo>
                  <a:pt x="8561359" y="2209800"/>
                </a:lnTo>
                <a:lnTo>
                  <a:pt x="8512495" y="2235200"/>
                </a:lnTo>
                <a:lnTo>
                  <a:pt x="8316557" y="2286000"/>
                </a:lnTo>
                <a:lnTo>
                  <a:pt x="8267455" y="2311400"/>
                </a:lnTo>
                <a:lnTo>
                  <a:pt x="7465897" y="2514600"/>
                </a:lnTo>
                <a:lnTo>
                  <a:pt x="7415133" y="2514600"/>
                </a:lnTo>
                <a:lnTo>
                  <a:pt x="7160896" y="2578100"/>
                </a:lnTo>
                <a:lnTo>
                  <a:pt x="7109968" y="2578100"/>
                </a:lnTo>
                <a:lnTo>
                  <a:pt x="7011399" y="2603500"/>
                </a:lnTo>
                <a:lnTo>
                  <a:pt x="6962086" y="2603500"/>
                </a:lnTo>
                <a:lnTo>
                  <a:pt x="6863404" y="2628900"/>
                </a:lnTo>
                <a:lnTo>
                  <a:pt x="6814033" y="2628900"/>
                </a:lnTo>
                <a:lnTo>
                  <a:pt x="6715231" y="2654300"/>
                </a:lnTo>
                <a:lnTo>
                  <a:pt x="7040223" y="2654300"/>
                </a:lnTo>
                <a:lnTo>
                  <a:pt x="7190089" y="2616200"/>
                </a:lnTo>
                <a:lnTo>
                  <a:pt x="7239996" y="2616200"/>
                </a:lnTo>
                <a:lnTo>
                  <a:pt x="7439395" y="2565400"/>
                </a:lnTo>
                <a:lnTo>
                  <a:pt x="7489190" y="2565400"/>
                </a:lnTo>
                <a:lnTo>
                  <a:pt x="7966709" y="2438400"/>
                </a:lnTo>
                <a:lnTo>
                  <a:pt x="8014294" y="2438400"/>
                </a:lnTo>
                <a:lnTo>
                  <a:pt x="8061848" y="2413000"/>
                </a:lnTo>
                <a:lnTo>
                  <a:pt x="8491719" y="2298700"/>
                </a:lnTo>
                <a:lnTo>
                  <a:pt x="8539432" y="2273300"/>
                </a:lnTo>
                <a:lnTo>
                  <a:pt x="8682256" y="2235200"/>
                </a:lnTo>
                <a:lnTo>
                  <a:pt x="8729760" y="2209800"/>
                </a:lnTo>
                <a:lnTo>
                  <a:pt x="8824615" y="2184400"/>
                </a:lnTo>
                <a:lnTo>
                  <a:pt x="8871966" y="2159000"/>
                </a:lnTo>
                <a:lnTo>
                  <a:pt x="9144000" y="2057400"/>
                </a:lnTo>
                <a:lnTo>
                  <a:pt x="9144000" y="2006600"/>
                </a:lnTo>
                <a:close/>
              </a:path>
              <a:path extrusionOk="0" h="2870200" w="9144000">
                <a:moveTo>
                  <a:pt x="6585627" y="2603500"/>
                </a:moveTo>
                <a:lnTo>
                  <a:pt x="2074560" y="2603500"/>
                </a:lnTo>
                <a:lnTo>
                  <a:pt x="2175638" y="2628900"/>
                </a:lnTo>
                <a:lnTo>
                  <a:pt x="6488938" y="2628900"/>
                </a:lnTo>
                <a:lnTo>
                  <a:pt x="6585627" y="2603500"/>
                </a:lnTo>
                <a:close/>
              </a:path>
              <a:path extrusionOk="0" h="2870200" w="9144000">
                <a:moveTo>
                  <a:pt x="6730534" y="2578100"/>
                </a:moveTo>
                <a:lnTo>
                  <a:pt x="1923044" y="2578100"/>
                </a:lnTo>
                <a:lnTo>
                  <a:pt x="2024041" y="2603500"/>
                </a:lnTo>
                <a:lnTo>
                  <a:pt x="6633946" y="2603500"/>
                </a:lnTo>
                <a:lnTo>
                  <a:pt x="6730534" y="2578100"/>
                </a:lnTo>
                <a:close/>
              </a:path>
              <a:path extrusionOk="0" h="2870200" w="9144000">
                <a:moveTo>
                  <a:pt x="1863707" y="2514600"/>
                </a:moveTo>
                <a:lnTo>
                  <a:pt x="1571958" y="2514600"/>
                </a:lnTo>
                <a:lnTo>
                  <a:pt x="1721702" y="2552700"/>
                </a:lnTo>
                <a:lnTo>
                  <a:pt x="1771650" y="2552700"/>
                </a:lnTo>
                <a:lnTo>
                  <a:pt x="1872565" y="2578100"/>
                </a:lnTo>
                <a:lnTo>
                  <a:pt x="6778802" y="2578100"/>
                </a:lnTo>
                <a:lnTo>
                  <a:pt x="6923506" y="2540000"/>
                </a:lnTo>
                <a:lnTo>
                  <a:pt x="6971707" y="2540000"/>
                </a:lnTo>
                <a:lnTo>
                  <a:pt x="7019882" y="2527300"/>
                </a:lnTo>
                <a:lnTo>
                  <a:pt x="1911981" y="2527300"/>
                </a:lnTo>
                <a:lnTo>
                  <a:pt x="1863707" y="2514600"/>
                </a:lnTo>
                <a:close/>
              </a:path>
              <a:path extrusionOk="0" h="2870200" w="9144000">
                <a:moveTo>
                  <a:pt x="9144000" y="0"/>
                </a:moveTo>
                <a:lnTo>
                  <a:pt x="0" y="0"/>
                </a:lnTo>
                <a:lnTo>
                  <a:pt x="0" y="1854200"/>
                </a:lnTo>
                <a:lnTo>
                  <a:pt x="315302" y="1993900"/>
                </a:lnTo>
                <a:lnTo>
                  <a:pt x="362233" y="2006600"/>
                </a:lnTo>
                <a:lnTo>
                  <a:pt x="409217" y="2032000"/>
                </a:lnTo>
                <a:lnTo>
                  <a:pt x="456255" y="2044700"/>
                </a:lnTo>
                <a:lnTo>
                  <a:pt x="503345" y="2070100"/>
                </a:lnTo>
                <a:lnTo>
                  <a:pt x="550489" y="2082800"/>
                </a:lnTo>
                <a:lnTo>
                  <a:pt x="597686" y="2108200"/>
                </a:lnTo>
                <a:lnTo>
                  <a:pt x="692241" y="2133600"/>
                </a:lnTo>
                <a:lnTo>
                  <a:pt x="739600" y="2159000"/>
                </a:lnTo>
                <a:lnTo>
                  <a:pt x="787012" y="2171700"/>
                </a:lnTo>
                <a:lnTo>
                  <a:pt x="834478" y="2197100"/>
                </a:lnTo>
                <a:lnTo>
                  <a:pt x="976998" y="2235200"/>
                </a:lnTo>
                <a:lnTo>
                  <a:pt x="1024581" y="2260600"/>
                </a:lnTo>
                <a:lnTo>
                  <a:pt x="1167558" y="2298700"/>
                </a:lnTo>
                <a:lnTo>
                  <a:pt x="1215293" y="2324100"/>
                </a:lnTo>
                <a:lnTo>
                  <a:pt x="1454537" y="2387600"/>
                </a:lnTo>
                <a:lnTo>
                  <a:pt x="1502500" y="2413000"/>
                </a:lnTo>
                <a:lnTo>
                  <a:pt x="1935861" y="2527300"/>
                </a:lnTo>
                <a:lnTo>
                  <a:pt x="7019882" y="2527300"/>
                </a:lnTo>
                <a:lnTo>
                  <a:pt x="7068058" y="2514600"/>
                </a:lnTo>
                <a:lnTo>
                  <a:pt x="7168492" y="2489200"/>
                </a:lnTo>
                <a:lnTo>
                  <a:pt x="7218674" y="2489200"/>
                </a:lnTo>
                <a:lnTo>
                  <a:pt x="8215831" y="2235200"/>
                </a:lnTo>
                <a:lnTo>
                  <a:pt x="8265278" y="2209800"/>
                </a:lnTo>
                <a:lnTo>
                  <a:pt x="8462683" y="2159000"/>
                </a:lnTo>
                <a:lnTo>
                  <a:pt x="8511933" y="2133600"/>
                </a:lnTo>
                <a:lnTo>
                  <a:pt x="8659430" y="2095500"/>
                </a:lnTo>
                <a:lnTo>
                  <a:pt x="8708507" y="2070100"/>
                </a:lnTo>
                <a:lnTo>
                  <a:pt x="8805757" y="2044700"/>
                </a:lnTo>
                <a:lnTo>
                  <a:pt x="8853899" y="2019300"/>
                </a:lnTo>
                <a:lnTo>
                  <a:pt x="8949976" y="1993900"/>
                </a:lnTo>
                <a:lnTo>
                  <a:pt x="8997927" y="1968500"/>
                </a:lnTo>
                <a:lnTo>
                  <a:pt x="9045829" y="1955800"/>
                </a:lnTo>
                <a:lnTo>
                  <a:pt x="9144000" y="1917700"/>
                </a:lnTo>
                <a:lnTo>
                  <a:pt x="9144000" y="0"/>
                </a:lnTo>
                <a:close/>
              </a:path>
              <a:path extrusionOk="0" h="2870200" w="9144000">
                <a:moveTo>
                  <a:pt x="1278236" y="2400300"/>
                </a:moveTo>
                <a:lnTo>
                  <a:pt x="1024230" y="2400300"/>
                </a:lnTo>
                <a:lnTo>
                  <a:pt x="1272932" y="2463800"/>
                </a:lnTo>
                <a:lnTo>
                  <a:pt x="1322726" y="2463800"/>
                </a:lnTo>
                <a:lnTo>
                  <a:pt x="1522078" y="2514600"/>
                </a:lnTo>
                <a:lnTo>
                  <a:pt x="1815309" y="2514600"/>
                </a:lnTo>
                <a:lnTo>
                  <a:pt x="1718187" y="2489200"/>
                </a:lnTo>
                <a:lnTo>
                  <a:pt x="1669489" y="2489200"/>
                </a:lnTo>
                <a:lnTo>
                  <a:pt x="1522985" y="2451100"/>
                </a:lnTo>
                <a:lnTo>
                  <a:pt x="1474055" y="2451100"/>
                </a:lnTo>
                <a:lnTo>
                  <a:pt x="1278236" y="2400300"/>
                </a:lnTo>
                <a:close/>
              </a:path>
              <a:path extrusionOk="0" h="2870200" w="9144000">
                <a:moveTo>
                  <a:pt x="0" y="2070100"/>
                </a:moveTo>
                <a:lnTo>
                  <a:pt x="0" y="2120900"/>
                </a:lnTo>
                <a:lnTo>
                  <a:pt x="51375" y="2146300"/>
                </a:lnTo>
                <a:lnTo>
                  <a:pt x="244352" y="2197100"/>
                </a:lnTo>
                <a:lnTo>
                  <a:pt x="292702" y="2222500"/>
                </a:lnTo>
                <a:lnTo>
                  <a:pt x="974544" y="2400300"/>
                </a:lnTo>
                <a:lnTo>
                  <a:pt x="1229344" y="2400300"/>
                </a:lnTo>
                <a:lnTo>
                  <a:pt x="985234" y="2336800"/>
                </a:lnTo>
                <a:lnTo>
                  <a:pt x="936486" y="2336800"/>
                </a:lnTo>
                <a:lnTo>
                  <a:pt x="351276" y="2184400"/>
                </a:lnTo>
                <a:lnTo>
                  <a:pt x="301692" y="2159000"/>
                </a:lnTo>
                <a:lnTo>
                  <a:pt x="103717" y="2108200"/>
                </a:lnTo>
                <a:lnTo>
                  <a:pt x="54330" y="2082800"/>
                </a:lnTo>
                <a:lnTo>
                  <a:pt x="0" y="20701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604519" y="461899"/>
            <a:ext cx="79338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2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FFFFF"/>
                </a:solidFill>
              </a:rPr>
              <a:t>Model Training Parameters</a:t>
            </a:r>
            <a:endParaRPr sz="5700"/>
          </a:p>
        </p:txBody>
      </p:sp>
      <p:grpSp>
        <p:nvGrpSpPr>
          <p:cNvPr id="119" name="Google Shape;119;p5"/>
          <p:cNvGrpSpPr/>
          <p:nvPr/>
        </p:nvGrpSpPr>
        <p:grpSpPr>
          <a:xfrm>
            <a:off x="2870760" y="2463259"/>
            <a:ext cx="3183509" cy="85324"/>
            <a:chOff x="2980435" y="1737639"/>
            <a:chExt cx="3183509" cy="42545"/>
          </a:xfrm>
        </p:grpSpPr>
        <p:sp>
          <p:nvSpPr>
            <p:cNvPr id="120" name="Google Shape;120;p5"/>
            <p:cNvSpPr/>
            <p:nvPr/>
          </p:nvSpPr>
          <p:spPr>
            <a:xfrm>
              <a:off x="2980689" y="1737639"/>
              <a:ext cx="3183255" cy="42545"/>
            </a:xfrm>
            <a:custGeom>
              <a:rect b="b" l="l" r="r" t="t"/>
              <a:pathLst>
                <a:path extrusionOk="0" h="42544" w="3183254">
                  <a:moveTo>
                    <a:pt x="1997811" y="29241"/>
                  </a:moveTo>
                  <a:lnTo>
                    <a:pt x="1191910" y="29241"/>
                  </a:lnTo>
                  <a:lnTo>
                    <a:pt x="1218905" y="30037"/>
                  </a:lnTo>
                  <a:lnTo>
                    <a:pt x="1222235" y="30037"/>
                  </a:lnTo>
                  <a:lnTo>
                    <a:pt x="1268906" y="31943"/>
                  </a:lnTo>
                  <a:lnTo>
                    <a:pt x="1346036" y="36267"/>
                  </a:lnTo>
                  <a:lnTo>
                    <a:pt x="1428362" y="40018"/>
                  </a:lnTo>
                  <a:lnTo>
                    <a:pt x="1470761" y="41281"/>
                  </a:lnTo>
                  <a:lnTo>
                    <a:pt x="1514775" y="42067"/>
                  </a:lnTo>
                  <a:lnTo>
                    <a:pt x="1560996" y="42324"/>
                  </a:lnTo>
                  <a:lnTo>
                    <a:pt x="1606461" y="42067"/>
                  </a:lnTo>
                  <a:lnTo>
                    <a:pt x="1662429" y="41048"/>
                  </a:lnTo>
                  <a:lnTo>
                    <a:pt x="1779800" y="37040"/>
                  </a:lnTo>
                  <a:lnTo>
                    <a:pt x="1898901" y="31553"/>
                  </a:lnTo>
                  <a:lnTo>
                    <a:pt x="1949736" y="30037"/>
                  </a:lnTo>
                  <a:lnTo>
                    <a:pt x="1997811" y="29241"/>
                  </a:lnTo>
                  <a:close/>
                </a:path>
                <a:path extrusionOk="0" h="42544" w="3183254">
                  <a:moveTo>
                    <a:pt x="900552" y="28995"/>
                  </a:moveTo>
                  <a:lnTo>
                    <a:pt x="361591" y="28995"/>
                  </a:lnTo>
                  <a:lnTo>
                    <a:pt x="452639" y="32665"/>
                  </a:lnTo>
                  <a:lnTo>
                    <a:pt x="453204" y="32665"/>
                  </a:lnTo>
                  <a:lnTo>
                    <a:pt x="499151" y="34039"/>
                  </a:lnTo>
                  <a:lnTo>
                    <a:pt x="552694" y="34932"/>
                  </a:lnTo>
                  <a:lnTo>
                    <a:pt x="606927" y="34932"/>
                  </a:lnTo>
                  <a:lnTo>
                    <a:pt x="849213" y="29844"/>
                  </a:lnTo>
                  <a:lnTo>
                    <a:pt x="849073" y="29844"/>
                  </a:lnTo>
                  <a:lnTo>
                    <a:pt x="900552" y="28995"/>
                  </a:lnTo>
                  <a:close/>
                </a:path>
                <a:path extrusionOk="0" h="42544" w="3183254">
                  <a:moveTo>
                    <a:pt x="2662002" y="30803"/>
                  </a:moveTo>
                  <a:lnTo>
                    <a:pt x="2242117" y="30803"/>
                  </a:lnTo>
                  <a:lnTo>
                    <a:pt x="2208776" y="31553"/>
                  </a:lnTo>
                  <a:lnTo>
                    <a:pt x="2227927" y="31553"/>
                  </a:lnTo>
                  <a:lnTo>
                    <a:pt x="2433160" y="34603"/>
                  </a:lnTo>
                  <a:lnTo>
                    <a:pt x="2480677" y="34603"/>
                  </a:lnTo>
                  <a:lnTo>
                    <a:pt x="2546096" y="33883"/>
                  </a:lnTo>
                  <a:lnTo>
                    <a:pt x="2601630" y="32665"/>
                  </a:lnTo>
                  <a:lnTo>
                    <a:pt x="2603985" y="32665"/>
                  </a:lnTo>
                  <a:lnTo>
                    <a:pt x="2662002" y="30803"/>
                  </a:lnTo>
                  <a:close/>
                </a:path>
                <a:path extrusionOk="0" h="42544" w="3183254">
                  <a:moveTo>
                    <a:pt x="0" y="15595"/>
                  </a:moveTo>
                  <a:lnTo>
                    <a:pt x="0" y="33883"/>
                  </a:lnTo>
                  <a:lnTo>
                    <a:pt x="63348" y="29507"/>
                  </a:lnTo>
                  <a:lnTo>
                    <a:pt x="121059" y="26764"/>
                  </a:lnTo>
                  <a:lnTo>
                    <a:pt x="174127" y="25408"/>
                  </a:lnTo>
                  <a:lnTo>
                    <a:pt x="247156" y="25408"/>
                  </a:lnTo>
                  <a:lnTo>
                    <a:pt x="189898" y="24346"/>
                  </a:lnTo>
                  <a:lnTo>
                    <a:pt x="135111" y="22580"/>
                  </a:lnTo>
                  <a:lnTo>
                    <a:pt x="133987" y="22580"/>
                  </a:lnTo>
                  <a:lnTo>
                    <a:pt x="68162" y="19577"/>
                  </a:lnTo>
                  <a:lnTo>
                    <a:pt x="0" y="15595"/>
                  </a:lnTo>
                  <a:close/>
                </a:path>
                <a:path extrusionOk="0" h="42544" w="3183254">
                  <a:moveTo>
                    <a:pt x="3182423" y="19129"/>
                  </a:moveTo>
                  <a:lnTo>
                    <a:pt x="2985715" y="19129"/>
                  </a:lnTo>
                  <a:lnTo>
                    <a:pt x="3064951" y="19434"/>
                  </a:lnTo>
                  <a:lnTo>
                    <a:pt x="3034229" y="19434"/>
                  </a:lnTo>
                  <a:lnTo>
                    <a:pt x="3072620" y="20665"/>
                  </a:lnTo>
                  <a:lnTo>
                    <a:pt x="3072242" y="20665"/>
                  </a:lnTo>
                  <a:lnTo>
                    <a:pt x="3112793" y="23478"/>
                  </a:lnTo>
                  <a:lnTo>
                    <a:pt x="3112190" y="23478"/>
                  </a:lnTo>
                  <a:lnTo>
                    <a:pt x="3149701" y="27890"/>
                  </a:lnTo>
                  <a:lnTo>
                    <a:pt x="3149196" y="27890"/>
                  </a:lnTo>
                  <a:lnTo>
                    <a:pt x="3182620" y="33883"/>
                  </a:lnTo>
                  <a:lnTo>
                    <a:pt x="3182675" y="22580"/>
                  </a:lnTo>
                  <a:lnTo>
                    <a:pt x="3182528" y="21435"/>
                  </a:lnTo>
                  <a:lnTo>
                    <a:pt x="3182423" y="19129"/>
                  </a:lnTo>
                  <a:close/>
                </a:path>
                <a:path extrusionOk="0" h="42544" w="3183254">
                  <a:moveTo>
                    <a:pt x="2192003" y="30803"/>
                  </a:moveTo>
                  <a:lnTo>
                    <a:pt x="2126004" y="30803"/>
                  </a:lnTo>
                  <a:lnTo>
                    <a:pt x="2170686" y="31553"/>
                  </a:lnTo>
                  <a:lnTo>
                    <a:pt x="2227927" y="31553"/>
                  </a:lnTo>
                  <a:lnTo>
                    <a:pt x="2192003" y="30803"/>
                  </a:lnTo>
                  <a:close/>
                </a:path>
                <a:path extrusionOk="0" h="42544" w="3183254">
                  <a:moveTo>
                    <a:pt x="2093682" y="29241"/>
                  </a:moveTo>
                  <a:lnTo>
                    <a:pt x="2074749" y="29241"/>
                  </a:lnTo>
                  <a:lnTo>
                    <a:pt x="2121037" y="30803"/>
                  </a:lnTo>
                  <a:lnTo>
                    <a:pt x="2192769" y="30803"/>
                  </a:lnTo>
                  <a:lnTo>
                    <a:pt x="2093682" y="29241"/>
                  </a:lnTo>
                  <a:close/>
                </a:path>
                <a:path extrusionOk="0" h="42544" w="3183254">
                  <a:moveTo>
                    <a:pt x="2875709" y="1452"/>
                  </a:moveTo>
                  <a:lnTo>
                    <a:pt x="2808410" y="1452"/>
                  </a:lnTo>
                  <a:lnTo>
                    <a:pt x="2752743" y="1932"/>
                  </a:lnTo>
                  <a:lnTo>
                    <a:pt x="2634772" y="4609"/>
                  </a:lnTo>
                  <a:lnTo>
                    <a:pt x="2579298" y="6744"/>
                  </a:lnTo>
                  <a:lnTo>
                    <a:pt x="2579609" y="6744"/>
                  </a:lnTo>
                  <a:lnTo>
                    <a:pt x="2530990" y="9243"/>
                  </a:lnTo>
                  <a:lnTo>
                    <a:pt x="2487293" y="12220"/>
                  </a:lnTo>
                  <a:lnTo>
                    <a:pt x="2375702" y="23144"/>
                  </a:lnTo>
                  <a:lnTo>
                    <a:pt x="2338202" y="26203"/>
                  </a:lnTo>
                  <a:lnTo>
                    <a:pt x="2298873" y="28704"/>
                  </a:lnTo>
                  <a:lnTo>
                    <a:pt x="2298566" y="28704"/>
                  </a:lnTo>
                  <a:lnTo>
                    <a:pt x="2250173" y="30803"/>
                  </a:lnTo>
                  <a:lnTo>
                    <a:pt x="2663438" y="30803"/>
                  </a:lnTo>
                  <a:lnTo>
                    <a:pt x="2889829" y="21435"/>
                  </a:lnTo>
                  <a:lnTo>
                    <a:pt x="2938970" y="19913"/>
                  </a:lnTo>
                  <a:lnTo>
                    <a:pt x="2985715" y="19129"/>
                  </a:lnTo>
                  <a:lnTo>
                    <a:pt x="3182423" y="19129"/>
                  </a:lnTo>
                  <a:lnTo>
                    <a:pt x="3182514" y="17492"/>
                  </a:lnTo>
                  <a:lnTo>
                    <a:pt x="3144629" y="11440"/>
                  </a:lnTo>
                  <a:lnTo>
                    <a:pt x="3099842" y="8044"/>
                  </a:lnTo>
                  <a:lnTo>
                    <a:pt x="3049407" y="5377"/>
                  </a:lnTo>
                  <a:lnTo>
                    <a:pt x="2994474" y="3410"/>
                  </a:lnTo>
                  <a:lnTo>
                    <a:pt x="2936191" y="2111"/>
                  </a:lnTo>
                  <a:lnTo>
                    <a:pt x="2875709" y="1452"/>
                  </a:lnTo>
                  <a:close/>
                </a:path>
                <a:path extrusionOk="0" h="42544" w="3183254">
                  <a:moveTo>
                    <a:pt x="2042100" y="27890"/>
                  </a:moveTo>
                  <a:lnTo>
                    <a:pt x="1104627" y="27890"/>
                  </a:lnTo>
                  <a:lnTo>
                    <a:pt x="1192410" y="29241"/>
                  </a:lnTo>
                  <a:lnTo>
                    <a:pt x="1995189" y="29241"/>
                  </a:lnTo>
                  <a:lnTo>
                    <a:pt x="2067489" y="28995"/>
                  </a:lnTo>
                  <a:lnTo>
                    <a:pt x="2058846" y="28704"/>
                  </a:lnTo>
                  <a:lnTo>
                    <a:pt x="2042100" y="27890"/>
                  </a:lnTo>
                  <a:close/>
                </a:path>
                <a:path extrusionOk="0" h="42544" w="3183254">
                  <a:moveTo>
                    <a:pt x="2067489" y="28995"/>
                  </a:moveTo>
                  <a:lnTo>
                    <a:pt x="2046710" y="28995"/>
                  </a:lnTo>
                  <a:lnTo>
                    <a:pt x="2093682" y="29241"/>
                  </a:lnTo>
                  <a:lnTo>
                    <a:pt x="2074749" y="29241"/>
                  </a:lnTo>
                  <a:lnTo>
                    <a:pt x="2067489" y="28995"/>
                  </a:lnTo>
                  <a:close/>
                </a:path>
                <a:path extrusionOk="0" h="42544" w="3183254">
                  <a:moveTo>
                    <a:pt x="254361" y="25408"/>
                  </a:moveTo>
                  <a:lnTo>
                    <a:pt x="238393" y="25408"/>
                  </a:lnTo>
                  <a:lnTo>
                    <a:pt x="270312" y="25871"/>
                  </a:lnTo>
                  <a:lnTo>
                    <a:pt x="361732" y="28995"/>
                  </a:lnTo>
                  <a:lnTo>
                    <a:pt x="899013" y="28995"/>
                  </a:lnTo>
                  <a:lnTo>
                    <a:pt x="957922" y="28254"/>
                  </a:lnTo>
                  <a:lnTo>
                    <a:pt x="957443" y="28254"/>
                  </a:lnTo>
                  <a:lnTo>
                    <a:pt x="2042100" y="27890"/>
                  </a:lnTo>
                  <a:lnTo>
                    <a:pt x="1995288" y="25614"/>
                  </a:lnTo>
                  <a:lnTo>
                    <a:pt x="296256" y="25614"/>
                  </a:lnTo>
                  <a:lnTo>
                    <a:pt x="254361" y="25408"/>
                  </a:lnTo>
                  <a:close/>
                </a:path>
                <a:path extrusionOk="0" h="42544" w="3183254">
                  <a:moveTo>
                    <a:pt x="708072" y="14313"/>
                  </a:moveTo>
                  <a:lnTo>
                    <a:pt x="652322" y="14313"/>
                  </a:lnTo>
                  <a:lnTo>
                    <a:pt x="604647" y="15595"/>
                  </a:lnTo>
                  <a:lnTo>
                    <a:pt x="388216" y="24346"/>
                  </a:lnTo>
                  <a:lnTo>
                    <a:pt x="387184" y="24346"/>
                  </a:lnTo>
                  <a:lnTo>
                    <a:pt x="334647" y="25408"/>
                  </a:lnTo>
                  <a:lnTo>
                    <a:pt x="295538" y="25614"/>
                  </a:lnTo>
                  <a:lnTo>
                    <a:pt x="1995288" y="25614"/>
                  </a:lnTo>
                  <a:lnTo>
                    <a:pt x="1924604" y="21275"/>
                  </a:lnTo>
                  <a:lnTo>
                    <a:pt x="1922530" y="21125"/>
                  </a:lnTo>
                  <a:lnTo>
                    <a:pt x="1004114" y="21125"/>
                  </a:lnTo>
                  <a:lnTo>
                    <a:pt x="959424" y="20665"/>
                  </a:lnTo>
                  <a:lnTo>
                    <a:pt x="956568" y="20665"/>
                  </a:lnTo>
                  <a:lnTo>
                    <a:pt x="751314" y="14977"/>
                  </a:lnTo>
                  <a:lnTo>
                    <a:pt x="708072" y="14313"/>
                  </a:lnTo>
                  <a:close/>
                </a:path>
                <a:path extrusionOk="0" h="42544" w="3183254">
                  <a:moveTo>
                    <a:pt x="1482574" y="0"/>
                  </a:moveTo>
                  <a:lnTo>
                    <a:pt x="1432766" y="212"/>
                  </a:lnTo>
                  <a:lnTo>
                    <a:pt x="1385534" y="1053"/>
                  </a:lnTo>
                  <a:lnTo>
                    <a:pt x="1340691" y="2455"/>
                  </a:lnTo>
                  <a:lnTo>
                    <a:pt x="1298051" y="4354"/>
                  </a:lnTo>
                  <a:lnTo>
                    <a:pt x="1256359" y="6744"/>
                  </a:lnTo>
                  <a:lnTo>
                    <a:pt x="1256545" y="6744"/>
                  </a:lnTo>
                  <a:lnTo>
                    <a:pt x="1218634" y="9377"/>
                  </a:lnTo>
                  <a:lnTo>
                    <a:pt x="1145794" y="15595"/>
                  </a:lnTo>
                  <a:lnTo>
                    <a:pt x="1100196" y="18924"/>
                  </a:lnTo>
                  <a:lnTo>
                    <a:pt x="1052856" y="20665"/>
                  </a:lnTo>
                  <a:lnTo>
                    <a:pt x="1004114" y="21125"/>
                  </a:lnTo>
                  <a:lnTo>
                    <a:pt x="1922530" y="21125"/>
                  </a:lnTo>
                  <a:lnTo>
                    <a:pt x="1776770" y="10658"/>
                  </a:lnTo>
                  <a:lnTo>
                    <a:pt x="1711289" y="6744"/>
                  </a:lnTo>
                  <a:lnTo>
                    <a:pt x="1649315" y="3787"/>
                  </a:lnTo>
                  <a:lnTo>
                    <a:pt x="1590662" y="1721"/>
                  </a:lnTo>
                  <a:lnTo>
                    <a:pt x="1535144" y="481"/>
                  </a:lnTo>
                  <a:lnTo>
                    <a:pt x="1482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980435" y="1745501"/>
              <a:ext cx="3183255" cy="29845"/>
            </a:xfrm>
            <a:custGeom>
              <a:rect b="b" l="l" r="r" t="t"/>
              <a:pathLst>
                <a:path extrusionOk="0" h="29844" w="3183254">
                  <a:moveTo>
                    <a:pt x="253" y="7733"/>
                  </a:moveTo>
                  <a:lnTo>
                    <a:pt x="36135" y="3423"/>
                  </a:lnTo>
                  <a:lnTo>
                    <a:pt x="79500" y="950"/>
                  </a:lnTo>
                  <a:lnTo>
                    <a:pt x="128895" y="0"/>
                  </a:lnTo>
                  <a:lnTo>
                    <a:pt x="182865" y="254"/>
                  </a:lnTo>
                  <a:lnTo>
                    <a:pt x="239958" y="1397"/>
                  </a:lnTo>
                  <a:lnTo>
                    <a:pt x="298719" y="3113"/>
                  </a:lnTo>
                  <a:lnTo>
                    <a:pt x="357695" y="5086"/>
                  </a:lnTo>
                  <a:lnTo>
                    <a:pt x="415431" y="6999"/>
                  </a:lnTo>
                  <a:lnTo>
                    <a:pt x="470473" y="8536"/>
                  </a:lnTo>
                  <a:lnTo>
                    <a:pt x="521368" y="9382"/>
                  </a:lnTo>
                  <a:lnTo>
                    <a:pt x="566662" y="9219"/>
                  </a:lnTo>
                  <a:lnTo>
                    <a:pt x="604901" y="7733"/>
                  </a:lnTo>
                  <a:lnTo>
                    <a:pt x="639598" y="6072"/>
                  </a:lnTo>
                  <a:lnTo>
                    <a:pt x="679913" y="5165"/>
                  </a:lnTo>
                  <a:lnTo>
                    <a:pt x="724963" y="4882"/>
                  </a:lnTo>
                  <a:lnTo>
                    <a:pt x="773863" y="5092"/>
                  </a:lnTo>
                  <a:lnTo>
                    <a:pt x="825730" y="5665"/>
                  </a:lnTo>
                  <a:lnTo>
                    <a:pt x="879680" y="6473"/>
                  </a:lnTo>
                  <a:lnTo>
                    <a:pt x="934830" y="7383"/>
                  </a:lnTo>
                  <a:lnTo>
                    <a:pt x="990295" y="8267"/>
                  </a:lnTo>
                  <a:lnTo>
                    <a:pt x="1045192" y="8994"/>
                  </a:lnTo>
                  <a:lnTo>
                    <a:pt x="1098637" y="9434"/>
                  </a:lnTo>
                  <a:lnTo>
                    <a:pt x="1149747" y="9457"/>
                  </a:lnTo>
                  <a:lnTo>
                    <a:pt x="1197637" y="8933"/>
                  </a:lnTo>
                  <a:lnTo>
                    <a:pt x="1241425" y="7733"/>
                  </a:lnTo>
                  <a:lnTo>
                    <a:pt x="1284808" y="6630"/>
                  </a:lnTo>
                  <a:lnTo>
                    <a:pt x="1331635" y="6317"/>
                  </a:lnTo>
                  <a:lnTo>
                    <a:pt x="1381331" y="6630"/>
                  </a:lnTo>
                  <a:lnTo>
                    <a:pt x="1433322" y="7402"/>
                  </a:lnTo>
                  <a:lnTo>
                    <a:pt x="1487035" y="8468"/>
                  </a:lnTo>
                  <a:lnTo>
                    <a:pt x="1541896" y="9663"/>
                  </a:lnTo>
                  <a:lnTo>
                    <a:pt x="1597329" y="10821"/>
                  </a:lnTo>
                  <a:lnTo>
                    <a:pt x="1652762" y="11777"/>
                  </a:lnTo>
                  <a:lnTo>
                    <a:pt x="1707620" y="12365"/>
                  </a:lnTo>
                  <a:lnTo>
                    <a:pt x="1761330" y="12420"/>
                  </a:lnTo>
                  <a:lnTo>
                    <a:pt x="1813316" y="11777"/>
                  </a:lnTo>
                  <a:lnTo>
                    <a:pt x="1863006" y="10269"/>
                  </a:lnTo>
                  <a:lnTo>
                    <a:pt x="1909826" y="7733"/>
                  </a:lnTo>
                  <a:lnTo>
                    <a:pt x="1954333" y="5333"/>
                  </a:lnTo>
                  <a:lnTo>
                    <a:pt x="1997857" y="4143"/>
                  </a:lnTo>
                  <a:lnTo>
                    <a:pt x="2040981" y="3940"/>
                  </a:lnTo>
                  <a:lnTo>
                    <a:pt x="2084287" y="4505"/>
                  </a:lnTo>
                  <a:lnTo>
                    <a:pt x="2128355" y="5617"/>
                  </a:lnTo>
                  <a:lnTo>
                    <a:pt x="2173770" y="7055"/>
                  </a:lnTo>
                  <a:lnTo>
                    <a:pt x="2221111" y="8599"/>
                  </a:lnTo>
                  <a:lnTo>
                    <a:pt x="2270962" y="10029"/>
                  </a:lnTo>
                  <a:lnTo>
                    <a:pt x="2323904" y="11123"/>
                  </a:lnTo>
                  <a:lnTo>
                    <a:pt x="2380520" y="11661"/>
                  </a:lnTo>
                  <a:lnTo>
                    <a:pt x="2441391" y="11422"/>
                  </a:lnTo>
                  <a:lnTo>
                    <a:pt x="2507099" y="10186"/>
                  </a:lnTo>
                  <a:lnTo>
                    <a:pt x="2578227" y="7733"/>
                  </a:lnTo>
                  <a:lnTo>
                    <a:pt x="2654497" y="4999"/>
                  </a:lnTo>
                  <a:lnTo>
                    <a:pt x="2723486" y="3455"/>
                  </a:lnTo>
                  <a:lnTo>
                    <a:pt x="2785967" y="2893"/>
                  </a:lnTo>
                  <a:lnTo>
                    <a:pt x="2842711" y="3104"/>
                  </a:lnTo>
                  <a:lnTo>
                    <a:pt x="2894492" y="3882"/>
                  </a:lnTo>
                  <a:lnTo>
                    <a:pt x="2942081" y="5018"/>
                  </a:lnTo>
                  <a:lnTo>
                    <a:pt x="2986253" y="6305"/>
                  </a:lnTo>
                  <a:lnTo>
                    <a:pt x="3027778" y="7535"/>
                  </a:lnTo>
                  <a:lnTo>
                    <a:pt x="3067430" y="8501"/>
                  </a:lnTo>
                  <a:lnTo>
                    <a:pt x="3105982" y="8994"/>
                  </a:lnTo>
                  <a:lnTo>
                    <a:pt x="3144206" y="8807"/>
                  </a:lnTo>
                  <a:lnTo>
                    <a:pt x="3182874" y="7733"/>
                  </a:lnTo>
                  <a:lnTo>
                    <a:pt x="3182239" y="15861"/>
                  </a:lnTo>
                  <a:lnTo>
                    <a:pt x="3182492" y="19925"/>
                  </a:lnTo>
                  <a:lnTo>
                    <a:pt x="3182874" y="26021"/>
                  </a:lnTo>
                  <a:lnTo>
                    <a:pt x="3141355" y="26665"/>
                  </a:lnTo>
                  <a:lnTo>
                    <a:pt x="3096170" y="27140"/>
                  </a:lnTo>
                  <a:lnTo>
                    <a:pt x="3047908" y="27464"/>
                  </a:lnTo>
                  <a:lnTo>
                    <a:pt x="2997160" y="27653"/>
                  </a:lnTo>
                  <a:lnTo>
                    <a:pt x="2944514" y="27726"/>
                  </a:lnTo>
                  <a:lnTo>
                    <a:pt x="2890562" y="27700"/>
                  </a:lnTo>
                  <a:lnTo>
                    <a:pt x="2835894" y="27592"/>
                  </a:lnTo>
                  <a:lnTo>
                    <a:pt x="2781099" y="27420"/>
                  </a:lnTo>
                  <a:lnTo>
                    <a:pt x="2726768" y="27202"/>
                  </a:lnTo>
                  <a:lnTo>
                    <a:pt x="2673491" y="26954"/>
                  </a:lnTo>
                  <a:lnTo>
                    <a:pt x="2621857" y="26694"/>
                  </a:lnTo>
                  <a:lnTo>
                    <a:pt x="2572458" y="26440"/>
                  </a:lnTo>
                  <a:lnTo>
                    <a:pt x="2525883" y="26210"/>
                  </a:lnTo>
                  <a:lnTo>
                    <a:pt x="2482723" y="26021"/>
                  </a:lnTo>
                  <a:lnTo>
                    <a:pt x="2439051" y="25741"/>
                  </a:lnTo>
                  <a:lnTo>
                    <a:pt x="2391101" y="25221"/>
                  </a:lnTo>
                  <a:lnTo>
                    <a:pt x="2339698" y="24531"/>
                  </a:lnTo>
                  <a:lnTo>
                    <a:pt x="2285667" y="23743"/>
                  </a:lnTo>
                  <a:lnTo>
                    <a:pt x="2229836" y="22928"/>
                  </a:lnTo>
                  <a:lnTo>
                    <a:pt x="2173029" y="22155"/>
                  </a:lnTo>
                  <a:lnTo>
                    <a:pt x="2116074" y="21496"/>
                  </a:lnTo>
                  <a:lnTo>
                    <a:pt x="2059794" y="21022"/>
                  </a:lnTo>
                  <a:lnTo>
                    <a:pt x="2005017" y="20803"/>
                  </a:lnTo>
                  <a:lnTo>
                    <a:pt x="1952568" y="20911"/>
                  </a:lnTo>
                  <a:lnTo>
                    <a:pt x="1903273" y="21416"/>
                  </a:lnTo>
                  <a:lnTo>
                    <a:pt x="1857958" y="22388"/>
                  </a:lnTo>
                  <a:lnTo>
                    <a:pt x="1817449" y="23900"/>
                  </a:lnTo>
                  <a:lnTo>
                    <a:pt x="1782572" y="26021"/>
                  </a:lnTo>
                  <a:lnTo>
                    <a:pt x="1745004" y="27937"/>
                  </a:lnTo>
                  <a:lnTo>
                    <a:pt x="1701500" y="28584"/>
                  </a:lnTo>
                  <a:lnTo>
                    <a:pt x="1653160" y="28221"/>
                  </a:lnTo>
                  <a:lnTo>
                    <a:pt x="1601085" y="27107"/>
                  </a:lnTo>
                  <a:lnTo>
                    <a:pt x="1546377" y="25500"/>
                  </a:lnTo>
                  <a:lnTo>
                    <a:pt x="1490136" y="23661"/>
                  </a:lnTo>
                  <a:lnTo>
                    <a:pt x="1433464" y="21847"/>
                  </a:lnTo>
                  <a:lnTo>
                    <a:pt x="1377463" y="20319"/>
                  </a:lnTo>
                  <a:lnTo>
                    <a:pt x="1323232" y="19334"/>
                  </a:lnTo>
                  <a:lnTo>
                    <a:pt x="1271874" y="19153"/>
                  </a:lnTo>
                  <a:lnTo>
                    <a:pt x="1224490" y="20035"/>
                  </a:lnTo>
                  <a:lnTo>
                    <a:pt x="1182181" y="22237"/>
                  </a:lnTo>
                  <a:lnTo>
                    <a:pt x="1146048" y="26021"/>
                  </a:lnTo>
                  <a:lnTo>
                    <a:pt x="1124214" y="28143"/>
                  </a:lnTo>
                  <a:lnTo>
                    <a:pt x="1096048" y="29285"/>
                  </a:lnTo>
                  <a:lnTo>
                    <a:pt x="1062090" y="29558"/>
                  </a:lnTo>
                  <a:lnTo>
                    <a:pt x="1022883" y="29076"/>
                  </a:lnTo>
                  <a:lnTo>
                    <a:pt x="978966" y="27951"/>
                  </a:lnTo>
                  <a:lnTo>
                    <a:pt x="930882" y="26295"/>
                  </a:lnTo>
                  <a:lnTo>
                    <a:pt x="879171" y="24221"/>
                  </a:lnTo>
                  <a:lnTo>
                    <a:pt x="824376" y="21842"/>
                  </a:lnTo>
                  <a:lnTo>
                    <a:pt x="767036" y="19270"/>
                  </a:lnTo>
                  <a:lnTo>
                    <a:pt x="707693" y="16617"/>
                  </a:lnTo>
                  <a:lnTo>
                    <a:pt x="646889" y="13996"/>
                  </a:lnTo>
                  <a:lnTo>
                    <a:pt x="585165" y="11520"/>
                  </a:lnTo>
                  <a:lnTo>
                    <a:pt x="523062" y="9302"/>
                  </a:lnTo>
                  <a:lnTo>
                    <a:pt x="461120" y="7453"/>
                  </a:lnTo>
                  <a:lnTo>
                    <a:pt x="399883" y="6086"/>
                  </a:lnTo>
                  <a:lnTo>
                    <a:pt x="339890" y="5314"/>
                  </a:lnTo>
                  <a:lnTo>
                    <a:pt x="281683" y="5250"/>
                  </a:lnTo>
                  <a:lnTo>
                    <a:pt x="225803" y="6005"/>
                  </a:lnTo>
                  <a:lnTo>
                    <a:pt x="172791" y="7693"/>
                  </a:lnTo>
                  <a:lnTo>
                    <a:pt x="123189" y="10426"/>
                  </a:lnTo>
                  <a:lnTo>
                    <a:pt x="77538" y="14317"/>
                  </a:lnTo>
                  <a:lnTo>
                    <a:pt x="36379" y="19477"/>
                  </a:lnTo>
                  <a:lnTo>
                    <a:pt x="253" y="26021"/>
                  </a:lnTo>
                  <a:lnTo>
                    <a:pt x="126" y="20306"/>
                  </a:lnTo>
                  <a:lnTo>
                    <a:pt x="0" y="14210"/>
                  </a:lnTo>
                  <a:lnTo>
                    <a:pt x="253" y="7733"/>
                  </a:lnTo>
                  <a:close/>
                </a:path>
              </a:pathLst>
            </a:cu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078" y="3611812"/>
            <a:ext cx="1413481" cy="141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5"/>
          <p:cNvGraphicFramePr/>
          <p:nvPr/>
        </p:nvGraphicFramePr>
        <p:xfrm>
          <a:off x="851598" y="4088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{0C3BB6E7-09FA-4B2E-A364-B2D0C78726BE}</a:tableStyleId>
              </a:tblPr>
              <a:tblGrid>
                <a:gridCol w="1484625"/>
                <a:gridCol w="1484625"/>
                <a:gridCol w="1484625"/>
                <a:gridCol w="1484625"/>
                <a:gridCol w="14846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Varient-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Patience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CNN + Attention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EfficientNet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RestNet50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GoogleNet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VGG19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30" name="Google Shape;130;p6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38" name="Google Shape;138;p7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39" name="Google Shape;139;p7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48" name="Google Shape;148;p8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57" name="Google Shape;157;p9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64" y="2907834"/>
            <a:ext cx="8498711" cy="305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2025-09-01T03:23:47Z</dcterms:created>
  <dc:creator>Saif's Workstation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2025-09-01T00:00:00Z</vt:filetime>
  </property>
  <property fmtid="{D5CDD505-2E9C-101B-9397-08002B2CF9AE}" pid="5" name="Producer">
    <vt:lpwstr>Microsoft® PowerPoint® for Microsoft 365</vt:lpwstr>
  </property>
</Properties>
</file>