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56" r:id="rId3"/>
    <p:sldId id="259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2" autoAdjust="0"/>
    <p:restoredTop sz="92402" autoAdjust="0"/>
  </p:normalViewPr>
  <p:slideViewPr>
    <p:cSldViewPr>
      <p:cViewPr varScale="1">
        <p:scale>
          <a:sx n="44" d="100"/>
          <a:sy n="44" d="100"/>
        </p:scale>
        <p:origin x="-62" y="-8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6063-95E4-43C5-90A6-C7C5C27C10F3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1373E-B151-41F1-870B-9450DCA5599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Титульный лист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Работает</a:t>
            </a:r>
            <a:r>
              <a:rPr lang="ru-RU" baseline="0" dirty="0" smtClean="0"/>
              <a:t> не на всех поверхностях, рекомендуется использовать коврик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Нужное для ввода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устройство, преобразующее звуковой сигнал в электрический для его последующей обработки и передачи на другие устройства</a:t>
            </a:r>
            <a:r>
              <a:rPr lang="ru-RU" dirty="0" smtClean="0"/>
              <a:t> (принимает</a:t>
            </a:r>
            <a:r>
              <a:rPr lang="ru-RU" baseline="0" dirty="0" smtClean="0"/>
              <a:t> сигналы со дна от </a:t>
            </a:r>
            <a:r>
              <a:rPr lang="ru-RU" baseline="0" dirty="0" err="1" smtClean="0"/>
              <a:t>Ктулху</a:t>
            </a:r>
            <a:r>
              <a:rPr lang="ru-RU" baseline="0" dirty="0" smtClean="0"/>
              <a:t> из города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Р’льех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Выводят</a:t>
            </a:r>
            <a:r>
              <a:rPr lang="ru-RU" baseline="0" dirty="0" smtClean="0"/>
              <a:t> информацию, адаптированную для человека.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</a:t>
            </a:r>
            <a:r>
              <a:rPr lang="ru-RU" baseline="0" dirty="0" smtClean="0"/>
              <a:t> видов комплектующих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Б.п. и Мат. плата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Распинновка</a:t>
            </a:r>
            <a:r>
              <a:rPr lang="ru-RU" dirty="0" smtClean="0"/>
              <a:t> кабелей питания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Значение</a:t>
            </a:r>
            <a:r>
              <a:rPr lang="ru-RU" baseline="0" dirty="0" smtClean="0"/>
              <a:t> оперативной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чего</a:t>
            </a:r>
            <a:r>
              <a:rPr lang="ru-RU" baseline="0" dirty="0" smtClean="0"/>
              <a:t> нужен </a:t>
            </a:r>
            <a:r>
              <a:rPr lang="en-US" baseline="0" dirty="0" smtClean="0"/>
              <a:t>CPU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Жёсткий диск </a:t>
            </a:r>
            <a:r>
              <a:rPr lang="en-US" dirty="0" smtClean="0"/>
              <a:t>HDD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Значение видеокарты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Устройства ввода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373E-B151-41F1-870B-9450DCA55999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ютерные комплектующие.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7558118" cy="1357322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Выполнил</a:t>
            </a:r>
            <a:r>
              <a:rPr lang="en-US" sz="2000" dirty="0" smtClean="0"/>
              <a:t>:</a:t>
            </a:r>
            <a:r>
              <a:rPr lang="ru-RU" sz="2000" dirty="0" smtClean="0"/>
              <a:t> Борисов Олег</a:t>
            </a:r>
          </a:p>
          <a:p>
            <a:pPr algn="r"/>
            <a:r>
              <a:rPr lang="ru-RU" sz="2000" dirty="0" smtClean="0"/>
              <a:t>Ст. гр. 3351</a:t>
            </a:r>
            <a:endParaRPr lang="ru-RU" sz="2000" dirty="0"/>
          </a:p>
        </p:txBody>
      </p:sp>
      <p:pic>
        <p:nvPicPr>
          <p:cNvPr id="1031" name="Picture 7" descr="C:\Users\sa_bo\OneDrive\Рабочий стол\пк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85728"/>
            <a:ext cx="6096042" cy="3429024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Компьютерная мышь.</a:t>
            </a:r>
            <a:endParaRPr lang="ru-RU" sz="4000" dirty="0"/>
          </a:p>
        </p:txBody>
      </p:sp>
      <p:pic>
        <p:nvPicPr>
          <p:cNvPr id="2051" name="Picture 3" descr="C:\Users\sa_bo\OneDrive\Рабочий стол\Мышь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Микрофон.</a:t>
            </a:r>
            <a:endParaRPr lang="ru-RU" sz="4000" dirty="0"/>
          </a:p>
        </p:txBody>
      </p:sp>
      <p:pic>
        <p:nvPicPr>
          <p:cNvPr id="3075" name="Picture 3" descr="C:\Users\sa_bo\OneDrive\Рабочий стол\микрофон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Устройства вывода.</a:t>
            </a:r>
            <a:endParaRPr lang="ru-RU" dirty="0"/>
          </a:p>
        </p:txBody>
      </p:sp>
      <p:pic>
        <p:nvPicPr>
          <p:cNvPr id="5" name="Picture 2" descr="C:\Users\sa_bo\OneDrive\Рабочий стол\коло.jpe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2000240"/>
            <a:ext cx="3491721" cy="3491721"/>
          </a:xfrm>
          <a:prstGeom prst="rect">
            <a:avLst/>
          </a:prstGeom>
          <a:noFill/>
        </p:spPr>
      </p:pic>
      <p:pic>
        <p:nvPicPr>
          <p:cNvPr id="6" name="Содержимое 3" descr="монитор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1983072"/>
            <a:ext cx="4038600" cy="3760219"/>
          </a:xfr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Компьютерные комплектующие.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Устройства ввода и вывода.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Внутренние комплектующие.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ru-RU" dirty="0" smtClean="0"/>
              <a:t>Непосредственно взаимодействуют с пользователем и позволяют ему взаимодействовать с компьютером.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Служат для многофункциональной работы компьютера, с помощью которых, компьютер выполняет свои функции.</a:t>
            </a:r>
            <a:endParaRPr lang="ru-RU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компьютерных комплектующих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5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78"/>
                <a:gridCol w="2728922"/>
                <a:gridCol w="2743200"/>
              </a:tblGrid>
              <a:tr h="4320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Компьютерные комплектующие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4808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Внутренние комплектующие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Устройства ввода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Устройства вывода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205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Блок питания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Компьютерная клавиатура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Динамики</a:t>
                      </a:r>
                    </a:p>
                  </a:txBody>
                  <a:tcPr marL="7620" marR="7620" marT="7620" marB="0" anchor="b"/>
                </a:tc>
              </a:tr>
              <a:tr h="43205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Материнская плата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Компьютерная мышь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Монитор</a:t>
                      </a:r>
                    </a:p>
                  </a:txBody>
                  <a:tcPr marL="7620" marR="7620" marT="7620" marB="0" anchor="b"/>
                </a:tc>
              </a:tr>
              <a:tr h="64808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Центральный процессор 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CPU)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Микрофон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</a:tr>
              <a:tr h="43205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Оперативная память (ОЗУ)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</a:tr>
              <a:tr h="64808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Жёсткий диск (HDD или SSD)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</a:tr>
              <a:tr h="58521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Видеоадаптер (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GPU)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Рассмотрим внутренние комплектующие.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Блок питания.</a:t>
            </a:r>
            <a:endParaRPr lang="ru-RU" dirty="0"/>
          </a:p>
        </p:txBody>
      </p:sp>
      <p:pic>
        <p:nvPicPr>
          <p:cNvPr id="7" name="Picture 4" descr="C:\Users\sa_bo\OneDrive\Рабочий стол\БП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57200" y="2714816"/>
            <a:ext cx="4040188" cy="2871405"/>
          </a:xfrm>
          <a:prstGeom prst="rect">
            <a:avLst/>
          </a:prstGeom>
          <a:noFill/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Материнская плата.</a:t>
            </a:r>
            <a:endParaRPr lang="ru-RU" dirty="0"/>
          </a:p>
        </p:txBody>
      </p:sp>
      <p:pic>
        <p:nvPicPr>
          <p:cNvPr id="8" name="Содержимое 5" descr="материнка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90268" y="2174875"/>
            <a:ext cx="3951288" cy="3951288"/>
          </a:xfrm>
        </p:spPr>
      </p:pic>
      <p:pic>
        <p:nvPicPr>
          <p:cNvPr id="9" name="Picture 3" descr="C:\Users\sa_bo\OneDrive\Рабочий стол\Кабель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42908" y="5715016"/>
            <a:ext cx="9572692" cy="1500198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5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Разберём предназначение этих элементов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Задача </a:t>
            </a:r>
            <a:r>
              <a:rPr lang="ru-RU" sz="2400" b="1" dirty="0" smtClean="0"/>
              <a:t>блока</a:t>
            </a:r>
            <a:r>
              <a:rPr lang="ru-RU" sz="2400" dirty="0" smtClean="0"/>
              <a:t> </a:t>
            </a:r>
            <a:r>
              <a:rPr lang="ru-RU" sz="2400" b="1" dirty="0" smtClean="0"/>
              <a:t>питания</a:t>
            </a:r>
            <a:r>
              <a:rPr lang="ru-RU" sz="2400" dirty="0" smtClean="0"/>
              <a:t> — обеспечить напряжением материнскую плату, накопители, видеокарту и другие компоненты ПК.</a:t>
            </a:r>
            <a:endParaRPr lang="ru-RU" sz="24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Материнская плата </a:t>
            </a:r>
            <a:r>
              <a:rPr lang="ru-RU" sz="2400" dirty="0" smtClean="0"/>
              <a:t>— элемент компьютера, который позволяет собрать в единую систему все устройства, чтобы они стабильно работали и выдавали нужные параметры производительности.</a:t>
            </a:r>
            <a:endParaRPr lang="ru-RU" sz="2400" dirty="0"/>
          </a:p>
        </p:txBody>
      </p:sp>
      <p:pic>
        <p:nvPicPr>
          <p:cNvPr id="5" name="Picture 3" descr="C:\Users\sa_bo\OneDrive\Рабочий стол\Распиновк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6" y="3500438"/>
            <a:ext cx="4786346" cy="305084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Оперативная память (ОЗУ)</a:t>
            </a:r>
            <a:r>
              <a:rPr lang="en-US" sz="3200" b="1" dirty="0" smtClean="0"/>
              <a:t>:</a:t>
            </a:r>
            <a:r>
              <a:rPr lang="en-US" sz="3200" dirty="0" smtClean="0"/>
              <a:t> </a:t>
            </a:r>
            <a:r>
              <a:rPr lang="ru-RU" sz="3200" dirty="0" smtClean="0"/>
              <a:t> специальный тип памяти в электронных устройствах, предназначенный для быстрой обработки данных с помощью процессора.</a:t>
            </a:r>
            <a:endParaRPr lang="ru-RU" sz="3200" dirty="0"/>
          </a:p>
        </p:txBody>
      </p:sp>
      <p:pic>
        <p:nvPicPr>
          <p:cNvPr id="3074" name="Picture 2" descr="C:\Users\sa_bo\OneDrive\Рабочий стол\84895.750x0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309018" y="2143116"/>
            <a:ext cx="4525963" cy="398304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/>
              <a:t>Центральный процессор</a:t>
            </a:r>
            <a:r>
              <a:rPr lang="en-US" sz="3600" b="1" dirty="0" smtClean="0"/>
              <a:t> (CPU): </a:t>
            </a:r>
            <a:r>
              <a:rPr lang="ru-RU" sz="3600" b="1" dirty="0" smtClean="0"/>
              <a:t> </a:t>
            </a:r>
            <a:r>
              <a:rPr lang="ru-RU" sz="3600" dirty="0" smtClean="0"/>
              <a:t>это основной компонент, отвечающий за вычислительную работу устройства</a:t>
            </a:r>
            <a:r>
              <a:rPr lang="en-US" sz="3600" dirty="0" smtClean="0"/>
              <a:t>.</a:t>
            </a:r>
            <a:endParaRPr lang="ru-RU" sz="3600" dirty="0"/>
          </a:p>
        </p:txBody>
      </p:sp>
      <p:pic>
        <p:nvPicPr>
          <p:cNvPr id="4098" name="Picture 2" descr="C:\Users\sa_bo\OneDrive\Рабочий стол\Cpu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Жёсткий диск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 smtClean="0"/>
              <a:t>это тип энергонезависимого хранилища, сохраняющего сохраненные данные даже при выключенном питании.</a:t>
            </a:r>
            <a:endParaRPr lang="ru-RU" sz="3200" dirty="0"/>
          </a:p>
        </p:txBody>
      </p:sp>
      <p:pic>
        <p:nvPicPr>
          <p:cNvPr id="5122" name="Picture 2" descr="C:\Users\sa_bo\OneDrive\Рабочий стол\Диск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828392" y="1600200"/>
            <a:ext cx="7487215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279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Видеоадаптер</a:t>
            </a:r>
            <a:r>
              <a:rPr lang="en-US" sz="2400" b="1" dirty="0" smtClean="0"/>
              <a:t> (GPU): </a:t>
            </a:r>
            <a:r>
              <a:rPr lang="ru-RU" sz="2400" dirty="0" smtClean="0"/>
              <a:t>это специализированная электронная схема, предназначенная для быстрого манипулирования и изменения памяти с целью ускорения создания изображений в буфере кадров, предназначенных для вывода на устройство изображения.</a:t>
            </a:r>
            <a:endParaRPr lang="ru-RU" sz="2400" dirty="0"/>
          </a:p>
        </p:txBody>
      </p:sp>
      <p:pic>
        <p:nvPicPr>
          <p:cNvPr id="6146" name="Picture 2" descr="C:\Users\sa_bo\OneDrive\Рабочий стол\GPU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7200" y="2285992"/>
            <a:ext cx="8229600" cy="407196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 smtClean="0"/>
              <a:t>Устройства ввода</a:t>
            </a:r>
            <a:r>
              <a:rPr lang="en-US" sz="4000" b="1" dirty="0" smtClean="0"/>
              <a:t>:</a:t>
            </a:r>
            <a:r>
              <a:rPr lang="ru-RU" sz="4000" b="1" dirty="0" smtClean="0"/>
              <a:t> </a:t>
            </a:r>
            <a:r>
              <a:rPr lang="ru-RU" sz="4000" dirty="0" smtClean="0"/>
              <a:t>служат для ввода данных пользователем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ru-RU" sz="4000" dirty="0" smtClean="0"/>
              <a:t>Клавиатура.</a:t>
            </a:r>
            <a:endParaRPr lang="ru-RU" sz="4000" dirty="0"/>
          </a:p>
        </p:txBody>
      </p:sp>
      <p:pic>
        <p:nvPicPr>
          <p:cNvPr id="1026" name="Picture 2" descr="C:\Users\sa_bo\OneDrive\Рабочий стол\клава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7200" y="2106968"/>
            <a:ext cx="8229600" cy="351242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240</Words>
  <PresentationFormat>Экран (4:3)</PresentationFormat>
  <Paragraphs>68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Метро</vt:lpstr>
      <vt:lpstr>Компьютерные комплектующие.</vt:lpstr>
      <vt:lpstr>Виды компьютерных комплектующих</vt:lpstr>
      <vt:lpstr>Рассмотрим внутренние комплектующие.</vt:lpstr>
      <vt:lpstr>Разберём предназначение этих элементов.</vt:lpstr>
      <vt:lpstr>Оперативная память (ОЗУ):  специальный тип памяти в электронных устройствах, предназначенный для быстрой обработки данных с помощью процессора.</vt:lpstr>
      <vt:lpstr>Центральный процессор (CPU):  это основной компонент, отвечающий за вычислительную работу устройства.</vt:lpstr>
      <vt:lpstr>Жёсткий диск: это тип энергонезависимого хранилища, сохраняющего сохраненные данные даже при выключенном питании.</vt:lpstr>
      <vt:lpstr>Видеоадаптер (GPU): это специализированная электронная схема, предназначенная для быстрого манипулирования и изменения памяти с целью ускорения создания изображений в буфере кадров, предназначенных для вывода на устройство изображения.</vt:lpstr>
      <vt:lpstr>Устройства ввода: служат для ввода данных пользователем. Клавиатура.</vt:lpstr>
      <vt:lpstr>Компьютерная мышь.</vt:lpstr>
      <vt:lpstr>Микрофон.</vt:lpstr>
      <vt:lpstr>Устройства вывода.</vt:lpstr>
      <vt:lpstr>Компьютерные комплектующие.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комплектующие</dc:title>
  <dc:creator>Сергей Борисов</dc:creator>
  <cp:lastModifiedBy>Сергей Борисов</cp:lastModifiedBy>
  <cp:revision>41</cp:revision>
  <dcterms:created xsi:type="dcterms:W3CDTF">2023-10-17T07:09:21Z</dcterms:created>
  <dcterms:modified xsi:type="dcterms:W3CDTF">2023-10-27T07:30:15Z</dcterms:modified>
</cp:coreProperties>
</file>