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27A7-2794-4FFE-8FD3-DFFC89D6B398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D5B1E-3C27-4A5D-AA07-D01256BC18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3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DDAB-3FCB-40CC-B748-B71E01182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6D197-2435-43E5-B461-82618E6C8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975C-DFE8-4A16-A62D-99042F2D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54CD-6EDA-4AAF-B355-5F1C70094FCB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178-59DE-43F5-9038-55727BEB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B443-8DB5-4305-82CC-CE3AC22B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87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44C7-C475-4FFE-9C06-65664DBE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8F0CD-C466-42A5-8FE4-192FC322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7283-594B-4990-B293-5F5760CF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99B-D673-4C9E-8E0B-3573AFB36BCA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B95B-292C-4B6E-BC9A-9D588C70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8C0C-96D5-4D73-8445-7035E71E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01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0A6C9-564D-434E-A82A-ABA7AA61E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9E70-B596-4369-84B1-89E5B07F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E1C3-A2AC-4E96-908F-58030E37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B24A-E540-4CFD-B1B8-6CE6460DA1CE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144E-8C2F-442B-B362-D2687009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C015-A4BC-4397-A97B-B3CCC91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0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24EC-BB1E-4496-A99E-62014F1D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AABB-E25C-4FF7-A028-9BBBD0D5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ED2E-79DD-41E6-8F02-522687A5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B1E-0E6C-4E81-BC6F-B4E98B64F06A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DCA8-758E-40DF-9EE0-185E36DD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CE86-C8B8-42B7-98D5-A939C91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FF7-9A81-4635-9BE7-DEB17D2E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3288-256F-4835-8404-5B25FDC5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DD99-0D17-4343-95D2-10284B5D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7B5-411F-9EA2-1DDE76E8856D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F8D0-EEB4-4DC5-8203-954AA86C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7168-851B-4035-9637-7D6455B3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40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BBCF-C7E1-4120-8865-5EAAC9C0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DC9A-9F0E-410D-80C8-32D90EF7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6786F-5445-4244-A3CF-2A0370131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2A87-585A-4687-863B-1D18905C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B3D-E4FE-4FB9-9623-DAC46C9A8187}" type="datetime1">
              <a:rPr lang="fr-FR" smtClean="0"/>
              <a:t>23/03/2022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E5A5-B173-4453-B526-239BE11A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B95E-B497-4314-848C-AD50F6BE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3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6E15-DE53-4F90-9861-8740C5DF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B4DF-F7DB-414B-8A3B-33339147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635A2-637C-4E9B-94C9-0025E862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355E-F187-4745-A1C9-D9FAD7A2F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954D4-60E0-47C2-9324-75B268762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F48DF-D77C-4F86-8AAC-8EE82198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7A73-EFB3-449D-93C4-FB072A7E07A1}" type="datetime1">
              <a:rPr lang="fr-FR" smtClean="0"/>
              <a:t>23/03/2022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9313A-D83F-4421-B613-A1965941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77F4B-FA73-401B-9F42-97D9058C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231B-D222-49BF-94CD-43D3E1F2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D0521-62E5-4ECC-84BA-3C0836CB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899D-4A22-475A-91A7-2165EDDD18E1}" type="datetime1">
              <a:rPr lang="fr-FR" smtClean="0"/>
              <a:t>23/03/2022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FAA39-906C-4859-8BB1-C5D8F5E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151C0-31E2-4908-9C6F-2FAE1F4B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3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86DFE-4B90-4BE7-9EC8-B2F2997B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2A99-DDD3-4A21-8F2D-63C0547FF16B}" type="datetime1">
              <a:rPr lang="fr-FR" smtClean="0"/>
              <a:t>23/03/2022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1CBB9-AC98-4264-9969-5C9112C4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C96B0-4CE1-4002-B2EF-0E3AAC8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59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1D14-DA18-48F3-9F8F-956A5CD4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BB88-69F5-46A9-9FE5-E1EA605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EAA3-95E0-4544-9C6E-A52E4AD10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C599-12BB-4758-9CE9-5115585D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57C-B67F-40F4-86E6-C6588E80BE41}" type="datetime1">
              <a:rPr lang="fr-FR" smtClean="0"/>
              <a:t>23/03/2022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B9FCD-406E-4C1C-B92C-798E4194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673EF-4894-4BB1-9052-CF7AA6B8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24F-314F-4675-B4F2-3A9BC43E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11781-CD86-4C14-BCC6-F32D573D9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16BE-40EA-4E8F-B016-469396C2B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D521-4820-49F4-84E1-C996ABDB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F311-0CB9-4608-BB44-EFA4567243B0}" type="datetime1">
              <a:rPr lang="fr-FR" smtClean="0"/>
              <a:t>23/03/2022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624AF-89F4-4B1D-88A1-20C2D2ED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EAC01-DF63-445B-82B3-A706672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05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6D931-1BB1-4FB2-95AD-8F3150D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AFFF-788A-49B1-9A38-0AC2DF04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7880-BA99-4037-874E-5B40D4F88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85F-C994-4AFE-B1A7-A7F7DB24CF2D}" type="datetime1">
              <a:rPr lang="fr-FR" smtClean="0"/>
              <a:t>23/03/2022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230C-2EAA-4A21-B48A-E7A270CE0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4705-38EA-457F-A1CC-AE23822CF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0D8F-5BB7-449A-866C-DC9BC95309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7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bm.box.com/s/x15t8jacm6c9ueh92lga3ekh0hl5q5q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bm.box.com/s/rylc5udbklnsgt0twn280x6w3o42tiz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EF61-F8F9-4A3C-9FFC-7C134775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 err="1">
                <a:solidFill>
                  <a:srgbClr val="FFFFFF"/>
                </a:solidFill>
              </a:rPr>
              <a:t>Error</a:t>
            </a:r>
            <a:r>
              <a:rPr lang="fr-FR" sz="4800" dirty="0">
                <a:solidFill>
                  <a:srgbClr val="FFFFFF"/>
                </a:solidFill>
              </a:rPr>
              <a:t>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213EF-F001-470F-A7D3-62AA4F0A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How to correct the </a:t>
            </a:r>
            <a:r>
              <a:rPr lang="fr-FR" dirty="0" err="1"/>
              <a:t>errors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4170E-702D-468D-A24B-FC8CEEF3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8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BEC254-92A0-42A3-85D8-B0741355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Measurement errors on quantum systems : 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model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B5613495-BB94-4730-B456-7D8B693F2D7F}"/>
              </a:ext>
            </a:extLst>
          </p:cNvPr>
          <p:cNvSpPr txBox="1">
            <a:spLocks/>
          </p:cNvSpPr>
          <p:nvPr/>
        </p:nvSpPr>
        <p:spPr>
          <a:xfrm>
            <a:off x="4699818" y="640082"/>
            <a:ext cx="6848715" cy="1263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Model : noise is introduced after the measurement is made</a:t>
            </a:r>
          </a:p>
          <a:p>
            <a:r>
              <a:rPr lang="en-US" sz="2000"/>
              <a:t>Reality : noise is introduced because of the measurement</a:t>
            </a:r>
            <a:endParaRPr lang="en-US" sz="2000" dirty="0"/>
          </a:p>
        </p:txBody>
      </p:sp>
      <p:pic>
        <p:nvPicPr>
          <p:cNvPr id="20" name="Content Placeholder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015F422-33CF-4F0D-951B-68900B57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46" y="1903228"/>
            <a:ext cx="7865657" cy="1101192"/>
          </a:xfrm>
          <a:prstGeom prst="rect">
            <a:avLst/>
          </a:prstGeom>
        </p:spPr>
      </p:pic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E3B8F7BE-2229-45FB-B37A-6D49CBF48D10}"/>
              </a:ext>
            </a:extLst>
          </p:cNvPr>
          <p:cNvSpPr txBox="1">
            <a:spLocks/>
          </p:cNvSpPr>
          <p:nvPr/>
        </p:nvSpPr>
        <p:spPr>
          <a:xfrm>
            <a:off x="4686607" y="3853581"/>
            <a:ext cx="6848715" cy="1263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Solution : compose the noisy bitstring with a matrix to mitigate the errors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4B2068-ED12-4D2D-A997-25E1A9F0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5" y="4978361"/>
            <a:ext cx="8084813" cy="9120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147B2-23BA-466B-967F-93901909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9DC12-53FC-4ED6-9B45-9BC50893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Computing the error mitigation matrix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52132083-F258-4996-B2B9-358CC97B0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845422"/>
            <a:ext cx="8007254" cy="51582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CEBA3-B594-483F-943A-B0B55AA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6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ABCAD-8F86-4C84-AA0B-4191C402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Mitigate the measurement errors of another circuit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1565E5-E242-40BA-8760-BEB1AF1E8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44" y="478712"/>
            <a:ext cx="7220151" cy="1195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477EF4-E394-4169-9FE0-16E5B569D49B}"/>
                  </a:ext>
                </a:extLst>
              </p:cNvPr>
              <p:cNvSpPr txBox="1"/>
              <p:nvPr/>
            </p:nvSpPr>
            <p:spPr>
              <a:xfrm>
                <a:off x="4346678" y="2663722"/>
                <a:ext cx="7038571" cy="1163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477EF4-E394-4169-9FE0-16E5B569D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78" y="2663722"/>
                <a:ext cx="7038571" cy="1163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FBA766D-13BD-4BF6-9AE5-10D734376B25}"/>
              </a:ext>
            </a:extLst>
          </p:cNvPr>
          <p:cNvSpPr txBox="1"/>
          <p:nvPr/>
        </p:nvSpPr>
        <p:spPr>
          <a:xfrm>
            <a:off x="4601043" y="5187605"/>
            <a:ext cx="6484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How </a:t>
            </a:r>
            <a:r>
              <a:rPr lang="fr-FR" sz="2000" dirty="0" err="1"/>
              <a:t>Qiskit</a:t>
            </a:r>
            <a:r>
              <a:rPr lang="fr-FR" sz="2000" dirty="0"/>
              <a:t> inverse the matrix : </a:t>
            </a:r>
          </a:p>
          <a:p>
            <a:r>
              <a:rPr lang="fr-FR" sz="2000" dirty="0"/>
              <a:t>	- pseudo-inverse </a:t>
            </a:r>
          </a:p>
          <a:p>
            <a:r>
              <a:rPr lang="fr-FR" sz="2000" dirty="0"/>
              <a:t>	- least square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A8518-DFE4-40EB-9966-2C7C5865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ABCAD-8F86-4C84-AA0B-4191C402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018107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FCE9D-E65E-4799-A237-2ED65603F721}"/>
              </a:ext>
            </a:extLst>
          </p:cNvPr>
          <p:cNvSpPr txBox="1"/>
          <p:nvPr/>
        </p:nvSpPr>
        <p:spPr>
          <a:xfrm>
            <a:off x="4848119" y="4987423"/>
            <a:ext cx="653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The notebook for the </a:t>
            </a:r>
            <a:r>
              <a:rPr lang="fr-FR" sz="2000" dirty="0" err="1"/>
              <a:t>demonstration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available</a:t>
            </a:r>
            <a:r>
              <a:rPr lang="fr-FR" sz="2000" dirty="0"/>
              <a:t> </a:t>
            </a:r>
            <a:r>
              <a:rPr lang="fr-FR" sz="2000" dirty="0" err="1"/>
              <a:t>here</a:t>
            </a:r>
            <a:r>
              <a:rPr lang="fr-FR" sz="2000" dirty="0"/>
              <a:t> </a:t>
            </a:r>
            <a:r>
              <a:rPr lang="fr-FR" sz="2000"/>
              <a:t>: </a:t>
            </a:r>
            <a:r>
              <a:rPr lang="fr-FR" sz="2000">
                <a:hlinkClick r:id="rId2"/>
              </a:rPr>
              <a:t>https://ibm.box.com/s/x15t8jacm6c9ueh92lga3ekh0hl5q5q4</a:t>
            </a:r>
            <a:r>
              <a:rPr lang="fr-FR" sz="2000"/>
              <a:t>  </a:t>
            </a:r>
            <a:endParaRPr lang="fr-FR" sz="2000" dirty="0"/>
          </a:p>
        </p:txBody>
      </p:sp>
      <p:pic>
        <p:nvPicPr>
          <p:cNvPr id="10" name="Picture 2" descr="Jupyter — Wikipédia">
            <a:extLst>
              <a:ext uri="{FF2B5EF4-FFF2-40B4-BE49-F238E27FC236}">
                <a16:creationId xmlns:a16="http://schemas.microsoft.com/office/drawing/2014/main" id="{70F021A6-0C58-416D-BF70-07E1C853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27" y="300946"/>
            <a:ext cx="3452749" cy="4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6C51-908B-4AB1-AC75-C75E12DE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ABCAD-8F86-4C84-AA0B-4191C402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8" name="Picture 2" descr="Jupyter — Wikipédia">
            <a:extLst>
              <a:ext uri="{FF2B5EF4-FFF2-40B4-BE49-F238E27FC236}">
                <a16:creationId xmlns:a16="http://schemas.microsoft.com/office/drawing/2014/main" id="{E04D84FC-A98E-4689-82AF-67F62FC4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27" y="300946"/>
            <a:ext cx="3452749" cy="4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3C2387-9666-476E-9D3E-9E8D90273293}"/>
              </a:ext>
            </a:extLst>
          </p:cNvPr>
          <p:cNvSpPr txBox="1"/>
          <p:nvPr/>
        </p:nvSpPr>
        <p:spPr>
          <a:xfrm>
            <a:off x="4882544" y="5029448"/>
            <a:ext cx="6465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The notebook for the comparaison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available</a:t>
            </a:r>
            <a:r>
              <a:rPr lang="fr-FR" sz="2000" dirty="0"/>
              <a:t> </a:t>
            </a:r>
            <a:r>
              <a:rPr lang="fr-FR" sz="2000" dirty="0" err="1"/>
              <a:t>here</a:t>
            </a:r>
            <a:r>
              <a:rPr lang="fr-FR" sz="2000" dirty="0"/>
              <a:t> :</a:t>
            </a:r>
          </a:p>
          <a:p>
            <a:pPr algn="ctr"/>
            <a:r>
              <a:rPr lang="fr-FR" sz="2000" dirty="0">
                <a:hlinkClick r:id="rId3"/>
              </a:rPr>
              <a:t>https://ibm.box.com/s/rylc5udbklnsgt0twn280x6w3o42tizc</a:t>
            </a:r>
            <a:r>
              <a:rPr lang="fr-FR" sz="20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6E36B-F9F4-4B67-A79B-E3DB4483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0D8F-5BB7-449A-866C-DC9BC95309C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2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7D53D-AB89-4FEB-B6CE-97BDAB13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CA4C6331-EF16-01DC-52EA-CE2E1B09E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Error mitigation</vt:lpstr>
      <vt:lpstr>Measurement errors on quantum systems :  the model</vt:lpstr>
      <vt:lpstr>Computing the error mitigation matrix</vt:lpstr>
      <vt:lpstr>Mitigate the measurement errors of another circuit</vt:lpstr>
      <vt:lpstr>Demonstration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mitigation</dc:title>
  <dc:creator>Nicolas Sylvestre</dc:creator>
  <cp:lastModifiedBy>Nicolas Sylvestre</cp:lastModifiedBy>
  <cp:revision>18</cp:revision>
  <dcterms:created xsi:type="dcterms:W3CDTF">2022-03-21T08:48:24Z</dcterms:created>
  <dcterms:modified xsi:type="dcterms:W3CDTF">2022-03-23T10:03:30Z</dcterms:modified>
</cp:coreProperties>
</file>