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183"/>
    <a:srgbClr val="95C7D9"/>
    <a:srgbClr val="494B83"/>
    <a:srgbClr val="99B2B9"/>
    <a:srgbClr val="9ACEDC"/>
    <a:srgbClr val="F7F7F7"/>
    <a:srgbClr val="E0D7CB"/>
    <a:srgbClr val="3F81EB"/>
    <a:srgbClr val="0000FF"/>
    <a:srgbClr val="4D5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3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6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61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4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02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64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67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63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24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86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6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006D5-074D-4760-9179-D19559CBC9E5}" type="datetimeFigureOut">
              <a:rPr lang="en-GB" smtClean="0"/>
              <a:t>14/10/2018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50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1643336" y="2204864"/>
            <a:ext cx="6274446" cy="2808312"/>
            <a:chOff x="1643336" y="2204864"/>
            <a:chExt cx="6274446" cy="2808312"/>
          </a:xfrm>
          <a:effectLst/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" r="20259"/>
            <a:stretch/>
          </p:blipFill>
          <p:spPr bwMode="auto">
            <a:xfrm>
              <a:off x="1723161" y="2204864"/>
              <a:ext cx="6192314" cy="280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hteck 3"/>
            <p:cNvSpPr/>
            <p:nvPr/>
          </p:nvSpPr>
          <p:spPr>
            <a:xfrm>
              <a:off x="1643336" y="2204864"/>
              <a:ext cx="4440832" cy="2324100"/>
            </a:xfrm>
            <a:prstGeom prst="rect">
              <a:avLst/>
            </a:prstGeom>
            <a:gradFill flip="none" rotWithShape="1">
              <a:gsLst>
                <a:gs pos="2000">
                  <a:srgbClr val="3F81EB">
                    <a:alpha val="0"/>
                  </a:srgbClr>
                </a:gs>
                <a:gs pos="6100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737217" y="2242732"/>
              <a:ext cx="315983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NeuroMiner®</a:t>
              </a:r>
            </a:p>
            <a:p>
              <a:r>
                <a:rPr lang="de-DE" sz="1600" b="1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pattern</a:t>
              </a:r>
              <a:r>
                <a:rPr lang="de-DE" sz="16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</a:t>
              </a:r>
              <a:r>
                <a:rPr lang="de-DE" sz="1600" b="1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recognition</a:t>
              </a:r>
              <a:r>
                <a:rPr lang="de-DE" sz="16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</a:t>
              </a:r>
              <a:r>
                <a:rPr lang="de-DE" sz="1600" b="1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for</a:t>
              </a:r>
              <a:r>
                <a:rPr lang="de-DE" sz="16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</a:t>
              </a:r>
            </a:p>
            <a:p>
              <a:r>
                <a:rPr lang="de-DE" sz="16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neurodiagnostic </a:t>
              </a:r>
              <a:r>
                <a:rPr lang="de-DE" sz="1600" b="1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applications</a:t>
              </a:r>
              <a:endParaRPr lang="de-DE" sz="16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  <a:p>
              <a:endParaRPr lang="de-DE" sz="16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  <a:p>
              <a:r>
                <a:rPr lang="de-DE" sz="16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                  </a:t>
              </a:r>
            </a:p>
            <a:p>
              <a:endParaRPr lang="de-DE" sz="16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1643336" y="4528964"/>
              <a:ext cx="6274446" cy="48421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alpha val="68000"/>
                  </a:schemeClr>
                </a:gs>
                <a:gs pos="50000">
                  <a:srgbClr val="3F81EB"/>
                </a:gs>
                <a:gs pos="100000">
                  <a:srgbClr val="0000FF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de-DE" sz="1400" b="1" dirty="0"/>
                <a:t>© Nikolaos Koutsouleris &amp; WP2 </a:t>
              </a:r>
              <a:r>
                <a:rPr lang="de-DE" sz="1400" b="1" dirty="0" err="1"/>
                <a:t>team</a:t>
              </a:r>
              <a:r>
                <a:rPr lang="de-DE" sz="1400" b="1" dirty="0"/>
                <a:t> (www.pronia.eu)</a:t>
              </a:r>
            </a:p>
            <a:p>
              <a:r>
                <a:rPr lang="de-DE" sz="700" dirty="0"/>
                <a:t>The </a:t>
              </a:r>
              <a:r>
                <a:rPr lang="de-DE" sz="700" dirty="0" err="1"/>
                <a:t>development</a:t>
              </a:r>
              <a:r>
                <a:rPr lang="de-DE" sz="700" dirty="0"/>
                <a:t> </a:t>
              </a:r>
              <a:r>
                <a:rPr lang="de-DE" sz="700" dirty="0" err="1"/>
                <a:t>of</a:t>
              </a:r>
              <a:r>
                <a:rPr lang="de-DE" sz="700" dirty="0"/>
                <a:t> </a:t>
              </a:r>
              <a:r>
                <a:rPr lang="de-DE" sz="700" dirty="0" err="1"/>
                <a:t>this</a:t>
              </a:r>
              <a:r>
                <a:rPr lang="de-DE" sz="700" dirty="0"/>
                <a:t> </a:t>
              </a:r>
              <a:r>
                <a:rPr lang="de-DE" sz="700" dirty="0" err="1"/>
                <a:t>software</a:t>
              </a:r>
              <a:r>
                <a:rPr lang="de-DE" sz="700" dirty="0"/>
                <a:t> </a:t>
              </a:r>
              <a:r>
                <a:rPr lang="de-DE" sz="700" dirty="0" err="1"/>
                <a:t>is</a:t>
              </a:r>
              <a:r>
                <a:rPr lang="de-DE" sz="700" dirty="0"/>
                <a:t> </a:t>
              </a:r>
              <a:r>
                <a:rPr lang="de-DE" sz="700" dirty="0" err="1"/>
                <a:t>funded</a:t>
              </a:r>
              <a:r>
                <a:rPr lang="de-DE" sz="700" dirty="0"/>
                <a:t> </a:t>
              </a:r>
              <a:r>
                <a:rPr lang="de-DE" sz="700" dirty="0" err="1"/>
                <a:t>by</a:t>
              </a:r>
              <a:r>
                <a:rPr lang="de-DE" sz="700" dirty="0"/>
                <a:t> </a:t>
              </a:r>
              <a:r>
                <a:rPr lang="de-DE" sz="700" dirty="0" err="1"/>
                <a:t>the</a:t>
              </a:r>
              <a:r>
                <a:rPr lang="de-DE" sz="700" dirty="0"/>
                <a:t> European </a:t>
              </a:r>
              <a:r>
                <a:rPr lang="de-DE" sz="700" dirty="0" err="1"/>
                <a:t>Commission</a:t>
              </a:r>
              <a:r>
                <a:rPr lang="de-DE" sz="700" dirty="0"/>
                <a:t> </a:t>
              </a:r>
              <a:r>
                <a:rPr lang="de-DE" sz="700" dirty="0" err="1"/>
                <a:t>under</a:t>
              </a:r>
              <a:r>
                <a:rPr lang="de-DE" sz="700" dirty="0"/>
                <a:t> </a:t>
              </a:r>
              <a:r>
                <a:rPr lang="de-DE" sz="700" dirty="0" err="1"/>
                <a:t>the</a:t>
              </a:r>
              <a:r>
                <a:rPr lang="de-DE" sz="700" dirty="0"/>
                <a:t> 7th Framework Programme / Grant Agreement </a:t>
              </a:r>
              <a:r>
                <a:rPr lang="de-DE" sz="700" dirty="0" err="1"/>
                <a:t>No</a:t>
              </a:r>
              <a:r>
                <a:rPr lang="de-DE" sz="700" dirty="0"/>
                <a:t>. 602152 </a:t>
              </a:r>
              <a:endParaRPr lang="en-GB" sz="700" dirty="0"/>
            </a:p>
          </p:txBody>
        </p:sp>
        <p:pic>
          <p:nvPicPr>
            <p:cNvPr id="5" name="Picture 2" descr="http://www.pronia.eu/PRONIA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522"/>
            <a:stretch/>
          </p:blipFill>
          <p:spPr bwMode="auto">
            <a:xfrm>
              <a:off x="1743922" y="3534349"/>
              <a:ext cx="840432" cy="88233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Gerade Verbindung 8"/>
            <p:cNvCxnSpPr/>
            <p:nvPr/>
          </p:nvCxnSpPr>
          <p:spPr>
            <a:xfrm>
              <a:off x="1643336" y="4528964"/>
              <a:ext cx="6274446" cy="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2" descr="http://www.proeurope.org/content/delta2/EU_Flag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464" y="4676951"/>
              <a:ext cx="403125" cy="278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hteck 9"/>
            <p:cNvSpPr/>
            <p:nvPr/>
          </p:nvSpPr>
          <p:spPr>
            <a:xfrm>
              <a:off x="7157469" y="2272948"/>
              <a:ext cx="7040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de-DE" sz="1400" b="1" dirty="0" smtClean="0">
                  <a:solidFill>
                    <a:schemeClr val="bg1"/>
                  </a:solidFill>
                </a:rPr>
                <a:t>V1.0</a:t>
              </a:r>
              <a:endParaRPr lang="de-DE" sz="1400" b="1" dirty="0">
                <a:solidFill>
                  <a:schemeClr val="bg1"/>
                </a:solidFill>
              </a:endParaRPr>
            </a:p>
            <a:p>
              <a:pPr algn="r"/>
              <a:r>
                <a:rPr lang="de-DE" sz="1400" b="1" i="1" dirty="0" err="1" smtClean="0">
                  <a:solidFill>
                    <a:schemeClr val="bg1"/>
                  </a:solidFill>
                </a:rPr>
                <a:t>elessar</a:t>
              </a:r>
              <a:endParaRPr lang="de-DE" sz="1400" b="1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24174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Larissa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nkoutsou</dc:creator>
  <cp:lastModifiedBy>Nikolaos Koutsouleris</cp:lastModifiedBy>
  <cp:revision>18</cp:revision>
  <dcterms:created xsi:type="dcterms:W3CDTF">2015-05-30T14:25:42Z</dcterms:created>
  <dcterms:modified xsi:type="dcterms:W3CDTF">2018-10-14T09:42:38Z</dcterms:modified>
</cp:coreProperties>
</file>