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181" autoAdjust="0"/>
    <p:restoredTop sz="94660"/>
  </p:normalViewPr>
  <p:slideViewPr>
    <p:cSldViewPr>
      <p:cViewPr>
        <p:scale>
          <a:sx n="50" d="100"/>
          <a:sy n="50" d="100"/>
        </p:scale>
        <p:origin x="-420" y="-1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98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5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6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53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54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8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0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3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91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29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92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1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80000" y="936000"/>
            <a:ext cx="360000" cy="1656000"/>
            <a:chOff x="1080000" y="936000"/>
            <a:chExt cx="360000" cy="1656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14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180000" y="936000"/>
            <a:ext cx="360000" cy="1656000"/>
            <a:chOff x="1080000" y="936000"/>
            <a:chExt cx="360000" cy="1656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04000" y="936000"/>
            <a:ext cx="360000" cy="1656000"/>
            <a:chOff x="1080000" y="936000"/>
            <a:chExt cx="360000" cy="1656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34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36000" y="936000"/>
            <a:ext cx="360000" cy="1656000"/>
            <a:chOff x="1080000" y="936000"/>
            <a:chExt cx="360000" cy="16560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54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48264" y="936000"/>
            <a:ext cx="503472" cy="1656000"/>
            <a:chOff x="1008264" y="936000"/>
            <a:chExt cx="503472" cy="1656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008264" y="2376000"/>
              <a:ext cx="503472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165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7200000" cy="93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 smtClean="0">
                <a:solidFill>
                  <a:sysClr val="windowText" lastClr="000000"/>
                </a:solidFill>
              </a:rPr>
              <a:t>Ethernet Protocol</a:t>
            </a:r>
            <a:r>
              <a:rPr lang="en-AU" sz="1200" dirty="0" smtClean="0">
                <a:solidFill>
                  <a:sysClr val="windowText" lastClr="000000"/>
                </a:solidFill>
              </a:rPr>
              <a:t/>
            </a:r>
            <a:br>
              <a:rPr lang="en-AU" sz="1200" dirty="0" smtClean="0">
                <a:solidFill>
                  <a:sysClr val="windowText" lastClr="000000"/>
                </a:solidFill>
              </a:rPr>
            </a:br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Link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</a:t>
            </a:r>
            <a:endParaRPr lang="en-AU" sz="12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0000" y="36000"/>
            <a:ext cx="5904000" cy="86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 smtClean="0">
                <a:solidFill>
                  <a:sysClr val="windowText" lastClr="000000"/>
                </a:solidFill>
              </a:rPr>
              <a:t>IPv4</a:t>
            </a:r>
          </a:p>
          <a:p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Internet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</a:t>
            </a:r>
            <a:endParaRPr lang="en-AU" sz="12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4000" y="72000"/>
            <a:ext cx="4644000" cy="79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 smtClean="0">
                <a:solidFill>
                  <a:sysClr val="windowText" lastClr="000000"/>
                </a:solidFill>
              </a:rPr>
              <a:t>TCP</a:t>
            </a:r>
            <a:r>
              <a:rPr lang="en-AU" sz="1200" dirty="0">
                <a:solidFill>
                  <a:sysClr val="windowText" lastClr="000000"/>
                </a:solidFill>
              </a:rPr>
              <a:t/>
            </a:r>
            <a:br>
              <a:rPr lang="en-AU" sz="1200" dirty="0">
                <a:solidFill>
                  <a:sysClr val="windowText" lastClr="000000"/>
                </a:solidFill>
              </a:rPr>
            </a:br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Transport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6000" y="108000"/>
            <a:ext cx="3276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ysClr val="windowText" lastClr="000000"/>
                </a:solidFill>
              </a:rPr>
              <a:t>HTTP GET</a:t>
            </a:r>
            <a:br>
              <a:rPr lang="en-AU" sz="1200" dirty="0" smtClean="0">
                <a:solidFill>
                  <a:sysClr val="windowText" lastClr="000000"/>
                </a:solidFill>
              </a:rPr>
            </a:br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Application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Layer/Message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971988"/>
            <a:ext cx="1260012" cy="612012"/>
            <a:chOff x="0" y="971988"/>
            <a:chExt cx="1260012" cy="612012"/>
          </a:xfrm>
        </p:grpSpPr>
        <p:sp>
          <p:nvSpPr>
            <p:cNvPr id="9" name="Right Brace 8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Ethernet Header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(14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0000" y="972000"/>
            <a:ext cx="1224000" cy="612012"/>
            <a:chOff x="0" y="971988"/>
            <a:chExt cx="1260012" cy="612012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IPv4 Header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(20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84000" y="972000"/>
            <a:ext cx="1332000" cy="612012"/>
            <a:chOff x="0" y="971988"/>
            <a:chExt cx="1260012" cy="612012"/>
          </a:xfrm>
        </p:grpSpPr>
        <p:sp>
          <p:nvSpPr>
            <p:cNvPr id="20" name="Right Brace 19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TCP Header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(20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6000" y="972000"/>
            <a:ext cx="3276000" cy="612012"/>
            <a:chOff x="0" y="971988"/>
            <a:chExt cx="1260012" cy="612012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Application Header + Message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(111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1620000"/>
            <a:ext cx="7200000" cy="612012"/>
            <a:chOff x="0" y="971988"/>
            <a:chExt cx="1260012" cy="612012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Frame/Packet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(165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76295"/>
              </p:ext>
            </p:extLst>
          </p:nvPr>
        </p:nvGraphicFramePr>
        <p:xfrm>
          <a:off x="0" y="2700000"/>
          <a:ext cx="720001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2"/>
                <a:gridCol w="1200002"/>
                <a:gridCol w="1200002"/>
                <a:gridCol w="1200002"/>
                <a:gridCol w="1200002"/>
                <a:gridCol w="1200002"/>
              </a:tblGrid>
              <a:tr h="45000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Layer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Protocol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Position (bytes)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Size (bytes)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Header Size</a:t>
                      </a:r>
                      <a:r>
                        <a:rPr lang="en-AU" sz="1200" b="1" baseline="0" dirty="0" smtClean="0"/>
                        <a:t> (bytes)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Payload Size</a:t>
                      </a:r>
                      <a:r>
                        <a:rPr lang="en-AU" sz="1200" b="1" baseline="0" dirty="0" smtClean="0"/>
                        <a:t> (bytes)</a:t>
                      </a:r>
                      <a:endParaRPr lang="en-AU" sz="1200" b="1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(Frame)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165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Link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Ethernet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165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151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Internet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IPv4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151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131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Transport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TCP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131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111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Application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HTTP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54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111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7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Version | Header Length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byte)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0000" y="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Differentiated Services Field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byte)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0000" y="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Total </a:t>
            </a:r>
            <a:r>
              <a:rPr lang="en-AU" sz="1200" dirty="0" smtClean="0">
                <a:solidFill>
                  <a:sysClr val="windowText" lastClr="000000"/>
                </a:solidFill>
              </a:rPr>
              <a:t>Length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4000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ID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0000" y="54000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spc="-100" dirty="0">
                <a:solidFill>
                  <a:sysClr val="windowText" lastClr="000000"/>
                </a:solidFill>
              </a:rPr>
              <a:t>Reserved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Bit </a:t>
            </a:r>
            <a:r>
              <a:rPr lang="en-AU" sz="1200" spc="-100" dirty="0">
                <a:solidFill>
                  <a:sysClr val="windowText" lastClr="000000"/>
                </a:solidFill>
              </a:rPr>
              <a:t>| Don’t Fragment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Bit </a:t>
            </a:r>
            <a:r>
              <a:rPr lang="en-AU" sz="1200" spc="-100" dirty="0">
                <a:solidFill>
                  <a:sysClr val="windowText" lastClr="000000"/>
                </a:solidFill>
              </a:rPr>
              <a:t>| More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Fragments Bit </a:t>
            </a:r>
            <a:r>
              <a:rPr lang="en-AU" sz="1200" spc="-100" dirty="0">
                <a:solidFill>
                  <a:sysClr val="windowText" lastClr="000000"/>
                </a:solidFill>
              </a:rPr>
              <a:t>| Fragment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Offset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08000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Time to </a:t>
            </a:r>
            <a:r>
              <a:rPr lang="en-AU" sz="1200" dirty="0" smtClean="0">
                <a:solidFill>
                  <a:sysClr val="windowText" lastClr="000000"/>
                </a:solidFill>
              </a:rPr>
              <a:t>Live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</a:t>
            </a:r>
            <a:r>
              <a:rPr lang="en-AU" sz="1200" dirty="0">
                <a:solidFill>
                  <a:sysClr val="windowText" lastClr="000000"/>
                </a:solidFill>
              </a:rPr>
              <a:t>byte)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0000" y="108000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Protocol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byte)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0000" y="108000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Header Checksum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620000"/>
            <a:ext cx="864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Source IP Address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2160000"/>
            <a:ext cx="864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Destination IP Address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</p:spTree>
    <p:extLst>
      <p:ext uri="{BB962C8B-B14F-4D97-AF65-F5344CB8AC3E}">
        <p14:creationId xmlns:p14="http://schemas.microsoft.com/office/powerpoint/2010/main" val="377658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Source Port</a:t>
            </a:r>
            <a:endParaRPr lang="en-AU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6000" y="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Destination Port</a:t>
            </a:r>
            <a:endParaRPr lang="en-AU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2000" y="0"/>
            <a:ext cx="259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Sequence Number</a:t>
            </a:r>
            <a:endParaRPr lang="en-AU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4000" y="0"/>
            <a:ext cx="259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Acknowledgment Number</a:t>
            </a:r>
            <a:endParaRPr lang="en-AU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3200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spc="-100" dirty="0" smtClean="0">
                <a:solidFill>
                  <a:sysClr val="windowText" lastClr="000000"/>
                </a:solidFill>
              </a:rPr>
              <a:t>Header Length | Flags</a:t>
            </a:r>
            <a:endParaRPr lang="en-AU" sz="1200" spc="-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6000" y="43200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Window Size</a:t>
            </a:r>
            <a:endParaRPr lang="en-AU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2000" y="43200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Checksum</a:t>
            </a:r>
            <a:endParaRPr lang="en-AU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000" y="43200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Urgent Pointer</a:t>
            </a:r>
            <a:endParaRPr lang="en-AU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4000" y="432000"/>
            <a:ext cx="3888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TCP Segment Data</a:t>
            </a:r>
            <a:endParaRPr lang="en-AU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spc="-50" dirty="0" smtClean="0">
                <a:solidFill>
                  <a:sysClr val="windowText" lastClr="000000"/>
                </a:solidFill>
              </a:rPr>
              <a:t>(279 bytes, depends on how much actual data is transmitted)</a:t>
            </a:r>
            <a:endParaRPr lang="en-AU" sz="1200" spc="-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3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(4:3)</PresentationFormat>
  <Paragraphs>89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2016-05-10T00:52:58Z</dcterms:created>
  <dcterms:modified xsi:type="dcterms:W3CDTF">2016-05-16T03:24:53Z</dcterms:modified>
</cp:coreProperties>
</file>