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81" autoAdjust="0"/>
    <p:restoredTop sz="94660"/>
  </p:normalViewPr>
  <p:slideViewPr>
    <p:cSldViewPr>
      <p:cViewPr varScale="1">
        <p:scale>
          <a:sx n="90" d="100"/>
          <a:sy n="90" d="100"/>
        </p:scale>
        <p:origin x="-102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6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3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5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0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91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2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9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1006-DE25-44A1-89C0-96196B256A9F}" type="datetimeFigureOut">
              <a:rPr lang="en-AU" smtClean="0"/>
              <a:t>16/05/2016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1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80000" y="936000"/>
            <a:ext cx="360000" cy="1656000"/>
            <a:chOff x="1080000" y="936000"/>
            <a:chExt cx="360000" cy="1656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180000" y="936000"/>
            <a:ext cx="360000" cy="1656000"/>
            <a:chOff x="1080000" y="936000"/>
            <a:chExt cx="360000" cy="1656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04000" y="936000"/>
            <a:ext cx="360000" cy="1656000"/>
            <a:chOff x="1080000" y="936000"/>
            <a:chExt cx="360000" cy="1656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34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36000" y="936000"/>
            <a:ext cx="360000" cy="1656000"/>
            <a:chOff x="1080000" y="936000"/>
            <a:chExt cx="360000" cy="1656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54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48264" y="936000"/>
            <a:ext cx="503472" cy="1656000"/>
            <a:chOff x="1008264" y="936000"/>
            <a:chExt cx="503472" cy="1656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08264" y="2376000"/>
              <a:ext cx="503472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165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7200000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Ethernet Protocol</a:t>
            </a:r>
            <a:r>
              <a:rPr lang="en-AU" sz="1200" dirty="0" smtClean="0">
                <a:solidFill>
                  <a:sysClr val="windowText" lastClr="000000"/>
                </a:solidFill>
              </a:rPr>
              <a:t/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Link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000" y="36000"/>
            <a:ext cx="5904000" cy="86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IPv4</a:t>
            </a:r>
          </a:p>
          <a:p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Internet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4000" y="72000"/>
            <a:ext cx="4644000" cy="79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TCP</a:t>
            </a:r>
            <a:r>
              <a:rPr lang="en-AU" sz="1200" dirty="0">
                <a:solidFill>
                  <a:sysClr val="windowText" lastClr="000000"/>
                </a:solidFill>
              </a:rPr>
              <a:t/>
            </a:r>
            <a:br>
              <a:rPr lang="en-AU" sz="1200" dirty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Transport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6000" y="108000"/>
            <a:ext cx="3276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ysClr val="windowText" lastClr="000000"/>
                </a:solidFill>
              </a:rPr>
              <a:t>HTTP GET</a:t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Application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Layer/Message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971988"/>
            <a:ext cx="1260012" cy="612012"/>
            <a:chOff x="0" y="971988"/>
            <a:chExt cx="1260012" cy="61201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Ethernet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(14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0000" y="972000"/>
            <a:ext cx="1224000" cy="612012"/>
            <a:chOff x="0" y="971988"/>
            <a:chExt cx="1260012" cy="61201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IPv4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000" y="972000"/>
            <a:ext cx="1332000" cy="612012"/>
            <a:chOff x="0" y="971988"/>
            <a:chExt cx="1260012" cy="612012"/>
          </a:xfrm>
        </p:grpSpPr>
        <p:sp>
          <p:nvSpPr>
            <p:cNvPr id="20" name="Right Brace 19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TCP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6000" y="972000"/>
            <a:ext cx="3276000" cy="612012"/>
            <a:chOff x="0" y="971988"/>
            <a:chExt cx="1260012" cy="612012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Application Header + Message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(111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1620000"/>
            <a:ext cx="7200000" cy="612012"/>
            <a:chOff x="0" y="971988"/>
            <a:chExt cx="1260012" cy="612012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Frame/Packet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(165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76295"/>
              </p:ext>
            </p:extLst>
          </p:nvPr>
        </p:nvGraphicFramePr>
        <p:xfrm>
          <a:off x="0" y="2700000"/>
          <a:ext cx="72000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2"/>
                <a:gridCol w="1200002"/>
                <a:gridCol w="1200002"/>
                <a:gridCol w="1200002"/>
                <a:gridCol w="1200002"/>
                <a:gridCol w="1200002"/>
              </a:tblGrid>
              <a:tr h="45000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Layer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Protocol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Position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Size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Header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Payload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(Frame)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Link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Ethernet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Internet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IPv4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Transport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TCP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Application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HTTP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54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Version | Header 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00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Differentiated Services Field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0000" y="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Total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ID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000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>
                <a:solidFill>
                  <a:sysClr val="windowText" lastClr="000000"/>
                </a:solidFill>
              </a:rPr>
              <a:t>Reserved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Don’t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More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Fragments 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Offset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Time to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Live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</a:t>
            </a:r>
            <a:r>
              <a:rPr lang="en-AU" sz="1200" dirty="0">
                <a:solidFill>
                  <a:sysClr val="windowText" lastClr="000000"/>
                </a:solidFill>
              </a:rPr>
              <a:t>byte)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000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Protocol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0000" y="108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Header Checksum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62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216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</p:spTree>
    <p:extLst>
      <p:ext uri="{BB962C8B-B14F-4D97-AF65-F5344CB8AC3E}">
        <p14:creationId xmlns:p14="http://schemas.microsoft.com/office/powerpoint/2010/main" val="37765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Port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6000" y="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Port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2000" y="0"/>
            <a:ext cx="259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Sequence Number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000" y="0"/>
            <a:ext cx="259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Acknowledgment Number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 smtClean="0">
                <a:solidFill>
                  <a:sysClr val="windowText" lastClr="000000"/>
                </a:solidFill>
              </a:rPr>
              <a:t>Header Length | Flags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6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Window Size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2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Checksum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000" y="432000"/>
            <a:ext cx="1296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Urgent Pointer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4000" y="432000"/>
            <a:ext cx="3888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TCP Segment Data</a:t>
            </a:r>
          </a:p>
          <a:p>
            <a:pPr algn="ctr"/>
            <a:r>
              <a:rPr lang="en-AU" sz="1200" spc="-50" dirty="0" smtClean="0">
                <a:solidFill>
                  <a:sysClr val="windowText" lastClr="000000"/>
                </a:solidFill>
              </a:rPr>
              <a:t>(279 bytes, depends on how much actual data is transmitted)</a:t>
            </a:r>
            <a:endParaRPr lang="en-AU" sz="1200" spc="-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6000" y="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Host</a:t>
            </a:r>
          </a:p>
          <a:p>
            <a:pPr algn="ctr"/>
            <a:r>
              <a:rPr lang="en-AU" sz="1200" i="1" dirty="0">
                <a:solidFill>
                  <a:sysClr val="windowText" lastClr="000000"/>
                </a:solidFill>
              </a:rPr>
              <a:t>My </a:t>
            </a:r>
            <a:r>
              <a:rPr lang="en-AU" sz="1200" i="1" dirty="0" smtClean="0">
                <a:solidFill>
                  <a:sysClr val="windowText" lastClr="000000"/>
                </a:solidFill>
              </a:rPr>
              <a:t>Computer</a:t>
            </a:r>
            <a:endParaRPr lang="en-AU" sz="1200" i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10.96.200.173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4000" y="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Host</a:t>
            </a:r>
          </a:p>
          <a:p>
            <a:pPr algn="ctr"/>
            <a:r>
              <a:rPr lang="en-AU" sz="1200" i="1" dirty="0" smtClean="0">
                <a:solidFill>
                  <a:sysClr val="windowText" lastClr="000000"/>
                </a:solidFill>
              </a:rPr>
              <a:t>Remote Server</a:t>
            </a:r>
            <a:endParaRPr lang="en-AU" sz="1200" i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www.google.com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4000" y="648000"/>
            <a:ext cx="0" cy="3024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32000" y="648000"/>
            <a:ext cx="0" cy="3024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4000" y="864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40000" y="792000"/>
            <a:ext cx="12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SYN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=0)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44000" y="1512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92000" y="1440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SYN</a:t>
            </a:r>
            <a:r>
              <a:rPr lang="en-AU" sz="1200" dirty="0">
                <a:solidFill>
                  <a:sysClr val="windowText" lastClr="000000"/>
                </a:solidFill>
              </a:rPr>
              <a:t>, 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=0,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4000" y="2160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92000" y="2088000"/>
            <a:ext cx="25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ACK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44000" y="2808000"/>
            <a:ext cx="3888000" cy="43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68000" y="2664000"/>
            <a:ext cx="32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Data as </a:t>
            </a:r>
            <a:r>
              <a:rPr lang="en-AU" sz="1200" i="1" dirty="0" smtClean="0">
                <a:solidFill>
                  <a:sysClr val="windowText" lastClr="000000"/>
                </a:solidFill>
              </a:rPr>
              <a:t>HTTP GET Request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(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Seq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=1,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Ack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=1)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8000" y="756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0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ms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08000" y="864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68000" y="1836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1.060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908000" y="1944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08000" y="2160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8000" y="2052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1.099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08000" y="2808000"/>
            <a:ext cx="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68000" y="2700000"/>
            <a:ext cx="5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1.389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1296000" y="864000"/>
            <a:ext cx="72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0" y="1080000"/>
            <a:ext cx="129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Round-trip time</a:t>
            </a:r>
          </a:p>
          <a:p>
            <a:pPr algn="r"/>
            <a:r>
              <a:rPr lang="en-AU" sz="1200" dirty="0" smtClean="0">
                <a:solidFill>
                  <a:sysClr val="windowText" lastClr="000000"/>
                </a:solidFill>
              </a:rPr>
              <a:t>1.06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</a:t>
            </a:r>
            <a:r>
              <a:rPr lang="en-AU" sz="1200" dirty="0" err="1" smtClean="0">
                <a:solidFill>
                  <a:sysClr val="windowText" lastClr="000000"/>
                </a:solidFill>
              </a:rPr>
              <a:t>ms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0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2016-05-10T00:52:58Z</dcterms:created>
  <dcterms:modified xsi:type="dcterms:W3CDTF">2016-05-16T04:04:27Z</dcterms:modified>
</cp:coreProperties>
</file>