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9" r:id="rId5"/>
    <p:sldId id="298" r:id="rId6"/>
    <p:sldId id="310" r:id="rId7"/>
    <p:sldId id="302" r:id="rId8"/>
    <p:sldId id="303" r:id="rId9"/>
    <p:sldId id="309" r:id="rId10"/>
    <p:sldId id="305" r:id="rId11"/>
    <p:sldId id="311" r:id="rId12"/>
    <p:sldId id="312" r:id="rId13"/>
    <p:sldId id="306" r:id="rId14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>
    <p:extLst>
      <p:ext uri="{19B8F6BF-5375-455C-9EA6-DF929625EA0E}">
        <p15:presenceInfo xmlns:p15="http://schemas.microsoft.com/office/powerpoint/2012/main" userId="Щербаков А.Б." providerId="None"/>
      </p:ext>
    </p:extLst>
  </p:cmAuthor>
  <p:cmAuthor id="2" name="Екатерина Александрова" initials="ЕА" lastIdx="4" clrIdx="1">
    <p:extLst>
      <p:ext uri="{19B8F6BF-5375-455C-9EA6-DF929625EA0E}">
        <p15:presenceInfo xmlns:p15="http://schemas.microsoft.com/office/powerpoint/2012/main" userId="aabd164833ac4c5d" providerId="Windows Live"/>
      </p:ext>
    </p:extLst>
  </p:cmAuthor>
  <p:cmAuthor id="3" name="Илья Петров" initials="ИП" lastIdx="11" clrIdx="2">
    <p:extLst>
      <p:ext uri="{19B8F6BF-5375-455C-9EA6-DF929625EA0E}">
        <p15:presenceInfo xmlns:p15="http://schemas.microsoft.com/office/powerpoint/2012/main" userId="452ca6b1d51c0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E205-6A80-4DEC-912B-F9ECFDF25EF1}" v="1" dt="2023-06-05T18:59:26.310"/>
    <p1510:client id="{6849107C-8450-4DC4-B7E0-DB9A9426FDFA}" v="3" dt="2023-01-20T09:54:04.2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39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10.06.2024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10.06.2024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9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0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3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1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3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3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9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06" y="1613335"/>
            <a:ext cx="8458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Тема: «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в сфере гостеприимства: реализация </a:t>
            </a:r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3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ackend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 для общения и знакомств между </a:t>
            </a:r>
            <a:r>
              <a:rPr lang="ru-RU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пользовьтаелями</a:t>
            </a:r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гарантией приватности</a:t>
            </a: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»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387350" y="421908"/>
            <a:ext cx="2895600" cy="844918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07" y="5487817"/>
            <a:ext cx="91059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		Студент гр. ЭПИ-41: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Александрова Е.В.               		Петров И.С.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      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10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3816350" y="815872"/>
            <a:ext cx="18763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A1A539-EFF2-4DE4-9E8B-285C8548AB8D}"/>
              </a:ext>
            </a:extLst>
          </p:cNvPr>
          <p:cNvSpPr/>
          <p:nvPr/>
        </p:nvSpPr>
        <p:spPr>
          <a:xfrm>
            <a:off x="238206" y="2067144"/>
            <a:ext cx="601654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Весь код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ackend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-приложения для общения и знакомств между посетителями заведения с гарантией приватности можно найти на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https://github.com/RedArmyIsStrongestAll/small-chat.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241E03-A054-477A-92BC-20873FD4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1833634"/>
            <a:ext cx="362472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2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4129271" y="399457"/>
            <a:ext cx="163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Цель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358519" y="1490280"/>
            <a:ext cx="953527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 работы - разработать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 web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приложение для отправки и получения сообщений непрерывно, которое не хранит историю сообщений и информацию о пользователях общедоступной длительное время, позволяет создавать множество личных чатов и имеет один общий чат, предоставляет простой и быстрый инструмент редактирования личной информации пользователя, соответствует закону РФ и которое ограничивает доступ к функционалу по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-локации. </a:t>
            </a:r>
          </a:p>
        </p:txBody>
      </p:sp>
    </p:spTree>
    <p:extLst>
      <p:ext uri="{BB962C8B-B14F-4D97-AF65-F5344CB8AC3E}">
        <p14:creationId xmlns:p14="http://schemas.microsoft.com/office/powerpoint/2010/main" val="4662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3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3888859" y="176212"/>
            <a:ext cx="2263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Задачи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338640" y="1038743"/>
            <a:ext cx="9535270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backend web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приложение;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способ непрерывной доставки сообщений через протокол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stomp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недолго хранимую общедоступную другим пользователям историю диалогов;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инструмент простой и быстрой смены личной информации; 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ограничение доступа на использование приложения по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-локации;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приложение инструментов по созданию множества личных чатов с возможностью переключения между ними;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реализовать один общий чат для общения всех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возможность хранить имена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возможность хранить фотографии пользователей;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возможность горизонтальной масштабируемости;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регистрацию пользователей через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VK 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быстрый инструмент, позволяющий ограничить возможность осуществления пользователем отправки сообщений;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обеспечить способ сохранять сообщения и информацию о пользователях в течении одного года;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способ отдачи метрик;</a:t>
            </a: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добавить сохранение файлов логирования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создать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Dockerfile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запуска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6799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4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1134954" y="787561"/>
            <a:ext cx="8015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EECF6C-199A-4F1B-A611-BC0E1CDA9BF0}"/>
              </a:ext>
            </a:extLst>
          </p:cNvPr>
          <p:cNvSpPr/>
          <p:nvPr/>
        </p:nvSpPr>
        <p:spPr>
          <a:xfrm>
            <a:off x="539640" y="1943164"/>
            <a:ext cx="878905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Фреймворк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Spring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3.2.2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(Spring Data JDBC, Spring MVC, Spring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   Security, Spring WebSocket, Spring Actuator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ru-RU" sz="2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Система управления базами данных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Postrge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Брокер сообщений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RabbitMQ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3.12</a:t>
            </a:r>
          </a:p>
        </p:txBody>
      </p:sp>
    </p:spTree>
    <p:extLst>
      <p:ext uri="{BB962C8B-B14F-4D97-AF65-F5344CB8AC3E}">
        <p14:creationId xmlns:p14="http://schemas.microsoft.com/office/powerpoint/2010/main" val="15741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5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1832397" y="573761"/>
            <a:ext cx="6406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C4 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1E42A8-F37F-4856-A068-19F3D181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3" y="2057412"/>
            <a:ext cx="9226550" cy="37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5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6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344989" y="203021"/>
            <a:ext cx="7351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C4</a:t>
            </a:r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контейнеров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7C098F-4B37-4E88-A0D7-6BDF1599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390"/>
            <a:ext cx="10071100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0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7</a:t>
            </a:fld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DA2366-0A27-4DE8-840C-8CC9B345E75C}"/>
              </a:ext>
            </a:extLst>
          </p:cNvPr>
          <p:cNvSpPr/>
          <p:nvPr/>
        </p:nvSpPr>
        <p:spPr>
          <a:xfrm>
            <a:off x="589895" y="585984"/>
            <a:ext cx="89350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Архитектура таблиц базы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FC186E-1951-4F92-8B8E-63FC2907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2" y="1726440"/>
            <a:ext cx="8620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8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8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813573" y="12799"/>
            <a:ext cx="6264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Архитектура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1E55C2-5DA2-4365-9922-A25C8463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852487"/>
            <a:ext cx="9486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410285" y="5048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/>
              <a:pPr/>
              <a:t>9</a:t>
            </a:fld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ED674E-1D8B-4440-BAC6-507A2557A6CE}"/>
              </a:ext>
            </a:extLst>
          </p:cNvPr>
          <p:cNvSpPr/>
          <p:nvPr/>
        </p:nvSpPr>
        <p:spPr>
          <a:xfrm>
            <a:off x="1960830" y="709629"/>
            <a:ext cx="614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История разработки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344CE8-0BF2-4893-A7A2-969EA07CFA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020" y="1884269"/>
            <a:ext cx="9206092" cy="35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B70D563AC46049BC7B46B4FC66E638" ma:contentTypeVersion="8" ma:contentTypeDescription="Создание документа." ma:contentTypeScope="" ma:versionID="96f9fe9bb004313c11d94b02213d4c45">
  <xsd:schema xmlns:xsd="http://www.w3.org/2001/XMLSchema" xmlns:xs="http://www.w3.org/2001/XMLSchema" xmlns:p="http://schemas.microsoft.com/office/2006/metadata/properties" xmlns:ns2="37313419-ce75-419f-bc67-7db1e882d7f8" xmlns:ns3="62b1e959-ddc9-4d39-bbfa-9b16cd65ed3e" targetNamespace="http://schemas.microsoft.com/office/2006/metadata/properties" ma:root="true" ma:fieldsID="0c5efac1d309e13607b7f5e05ac20bea" ns2:_="" ns3:_="">
    <xsd:import namespace="37313419-ce75-419f-bc67-7db1e882d7f8"/>
    <xsd:import namespace="62b1e959-ddc9-4d39-bbfa-9b16cd65e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13419-ce75-419f-bc67-7db1e882d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1e959-ddc9-4d39-bbfa-9b16cd65e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2D8B35-BC69-4344-AF03-6F81AE69FD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13419-ce75-419f-bc67-7db1e882d7f8"/>
    <ds:schemaRef ds:uri="62b1e959-ddc9-4d39-bbfa-9b16cd65e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708F14-5FDA-4211-8CAB-EC4BE6ADBD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22947</TotalTime>
  <Words>355</Words>
  <Application>Microsoft Office PowerPoint</Application>
  <PresentationFormat>Произвольный</PresentationFormat>
  <Paragraphs>58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DIN Pro Light</vt:lpstr>
      <vt:lpstr>Segoe UI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Илья Петров</cp:lastModifiedBy>
  <cp:revision>205</cp:revision>
  <dcterms:created xsi:type="dcterms:W3CDTF">2018-06-05T14:40:44Z</dcterms:created>
  <dcterms:modified xsi:type="dcterms:W3CDTF">2024-06-10T11:23:45Z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0x0101004EB70D563AC46049BC7B46B4FC66E638</vt:lpwstr>
  </property>
</Properties>
</file>