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ABB2E-40F2-2437-9BB5-F2F3D4A4A3A6}" v="1540" dt="2024-10-23T18:16:15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nand, Bradley" userId="S::bradley.brennand@snhu.edu::4bc9c19f-5514-4b3f-a6ab-6f76269be1fb" providerId="AD" clId="Web-{180ABB2E-40F2-2437-9BB5-F2F3D4A4A3A6}"/>
    <pc:docChg chg="addSld modSld">
      <pc:chgData name="Brennand, Bradley" userId="S::bradley.brennand@snhu.edu::4bc9c19f-5514-4b3f-a6ab-6f76269be1fb" providerId="AD" clId="Web-{180ABB2E-40F2-2437-9BB5-F2F3D4A4A3A6}" dt="2024-10-23T18:16:15.792" v="1535" actId="20577"/>
      <pc:docMkLst>
        <pc:docMk/>
      </pc:docMkLst>
      <pc:sldChg chg="modSp">
        <pc:chgData name="Brennand, Bradley" userId="S::bradley.brennand@snhu.edu::4bc9c19f-5514-4b3f-a6ab-6f76269be1fb" providerId="AD" clId="Web-{180ABB2E-40F2-2437-9BB5-F2F3D4A4A3A6}" dt="2024-10-23T18:16:15.792" v="1535" actId="20577"/>
        <pc:sldMkLst>
          <pc:docMk/>
          <pc:sldMk cId="2704174327" sldId="257"/>
        </pc:sldMkLst>
        <pc:spChg chg="mod">
          <ac:chgData name="Brennand, Bradley" userId="S::bradley.brennand@snhu.edu::4bc9c19f-5514-4b3f-a6ab-6f76269be1fb" providerId="AD" clId="Web-{180ABB2E-40F2-2437-9BB5-F2F3D4A4A3A6}" dt="2024-10-23T18:16:15.792" v="1535" actId="20577"/>
          <ac:spMkLst>
            <pc:docMk/>
            <pc:sldMk cId="2704174327" sldId="257"/>
            <ac:spMk id="3" creationId="{45AC9F1B-9277-7A85-00C6-8236404A88D1}"/>
          </ac:spMkLst>
        </pc:spChg>
      </pc:sldChg>
      <pc:sldChg chg="modSp">
        <pc:chgData name="Brennand, Bradley" userId="S::bradley.brennand@snhu.edu::4bc9c19f-5514-4b3f-a6ab-6f76269be1fb" providerId="AD" clId="Web-{180ABB2E-40F2-2437-9BB5-F2F3D4A4A3A6}" dt="2024-10-23T18:15:53.666" v="1532" actId="20577"/>
        <pc:sldMkLst>
          <pc:docMk/>
          <pc:sldMk cId="1056646199" sldId="258"/>
        </pc:sldMkLst>
        <pc:spChg chg="mod">
          <ac:chgData name="Brennand, Bradley" userId="S::bradley.brennand@snhu.edu::4bc9c19f-5514-4b3f-a6ab-6f76269be1fb" providerId="AD" clId="Web-{180ABB2E-40F2-2437-9BB5-F2F3D4A4A3A6}" dt="2024-10-23T18:15:53.666" v="1532" actId="20577"/>
          <ac:spMkLst>
            <pc:docMk/>
            <pc:sldMk cId="1056646199" sldId="258"/>
            <ac:spMk id="3" creationId="{53949411-B2A0-9B2C-D387-794A7DF62EDA}"/>
          </ac:spMkLst>
        </pc:spChg>
      </pc:sldChg>
      <pc:sldChg chg="modSp">
        <pc:chgData name="Brennand, Bradley" userId="S::bradley.brennand@snhu.edu::4bc9c19f-5514-4b3f-a6ab-6f76269be1fb" providerId="AD" clId="Web-{180ABB2E-40F2-2437-9BB5-F2F3D4A4A3A6}" dt="2024-10-23T18:15:40.853" v="1531" actId="20577"/>
        <pc:sldMkLst>
          <pc:docMk/>
          <pc:sldMk cId="2932246123" sldId="259"/>
        </pc:sldMkLst>
        <pc:spChg chg="mod">
          <ac:chgData name="Brennand, Bradley" userId="S::bradley.brennand@snhu.edu::4bc9c19f-5514-4b3f-a6ab-6f76269be1fb" providerId="AD" clId="Web-{180ABB2E-40F2-2437-9BB5-F2F3D4A4A3A6}" dt="2024-10-23T18:15:40.853" v="1531" actId="20577"/>
          <ac:spMkLst>
            <pc:docMk/>
            <pc:sldMk cId="2932246123" sldId="259"/>
            <ac:spMk id="3" creationId="{0777CE3E-8224-B058-6CD1-FBC9789C2B88}"/>
          </ac:spMkLst>
        </pc:spChg>
      </pc:sldChg>
      <pc:sldChg chg="modSp">
        <pc:chgData name="Brennand, Bradley" userId="S::bradley.brennand@snhu.edu::4bc9c19f-5514-4b3f-a6ab-6f76269be1fb" providerId="AD" clId="Web-{180ABB2E-40F2-2437-9BB5-F2F3D4A4A3A6}" dt="2024-10-23T18:15:32.868" v="1530" actId="20577"/>
        <pc:sldMkLst>
          <pc:docMk/>
          <pc:sldMk cId="768028312" sldId="260"/>
        </pc:sldMkLst>
        <pc:spChg chg="mod">
          <ac:chgData name="Brennand, Bradley" userId="S::bradley.brennand@snhu.edu::4bc9c19f-5514-4b3f-a6ab-6f76269be1fb" providerId="AD" clId="Web-{180ABB2E-40F2-2437-9BB5-F2F3D4A4A3A6}" dt="2024-10-23T18:15:32.868" v="1530" actId="20577"/>
          <ac:spMkLst>
            <pc:docMk/>
            <pc:sldMk cId="768028312" sldId="260"/>
            <ac:spMk id="3" creationId="{AAB05FC5-EDAC-3C4D-EF29-52327CA7E2EB}"/>
          </ac:spMkLst>
        </pc:spChg>
      </pc:sldChg>
      <pc:sldChg chg="modSp">
        <pc:chgData name="Brennand, Bradley" userId="S::bradley.brennand@snhu.edu::4bc9c19f-5514-4b3f-a6ab-6f76269be1fb" providerId="AD" clId="Web-{180ABB2E-40F2-2437-9BB5-F2F3D4A4A3A6}" dt="2024-10-23T17:53:57.439" v="1237" actId="20577"/>
        <pc:sldMkLst>
          <pc:docMk/>
          <pc:sldMk cId="3957995532" sldId="261"/>
        </pc:sldMkLst>
        <pc:spChg chg="mod">
          <ac:chgData name="Brennand, Bradley" userId="S::bradley.brennand@snhu.edu::4bc9c19f-5514-4b3f-a6ab-6f76269be1fb" providerId="AD" clId="Web-{180ABB2E-40F2-2437-9BB5-F2F3D4A4A3A6}" dt="2024-10-23T17:53:32.203" v="1231" actId="20577"/>
          <ac:spMkLst>
            <pc:docMk/>
            <pc:sldMk cId="3957995532" sldId="261"/>
            <ac:spMk id="3" creationId="{F85B6463-550F-89AD-72BA-4E1B967F965E}"/>
          </ac:spMkLst>
        </pc:spChg>
        <pc:spChg chg="mod">
          <ac:chgData name="Brennand, Bradley" userId="S::bradley.brennand@snhu.edu::4bc9c19f-5514-4b3f-a6ab-6f76269be1fb" providerId="AD" clId="Web-{180ABB2E-40F2-2437-9BB5-F2F3D4A4A3A6}" dt="2024-10-23T17:53:57.439" v="1237" actId="20577"/>
          <ac:spMkLst>
            <pc:docMk/>
            <pc:sldMk cId="3957995532" sldId="261"/>
            <ac:spMk id="6" creationId="{E7085917-B876-80BC-4623-27E253757AAC}"/>
          </ac:spMkLst>
        </pc:spChg>
      </pc:sldChg>
      <pc:sldChg chg="modSp">
        <pc:chgData name="Brennand, Bradley" userId="S::bradley.brennand@snhu.edu::4bc9c19f-5514-4b3f-a6ab-6f76269be1fb" providerId="AD" clId="Web-{180ABB2E-40F2-2437-9BB5-F2F3D4A4A3A6}" dt="2024-10-23T18:09:37.436" v="1484" actId="20577"/>
        <pc:sldMkLst>
          <pc:docMk/>
          <pc:sldMk cId="505385614" sldId="262"/>
        </pc:sldMkLst>
        <pc:spChg chg="mod">
          <ac:chgData name="Brennand, Bradley" userId="S::bradley.brennand@snhu.edu::4bc9c19f-5514-4b3f-a6ab-6f76269be1fb" providerId="AD" clId="Web-{180ABB2E-40F2-2437-9BB5-F2F3D4A4A3A6}" dt="2024-10-23T18:09:37.436" v="1484" actId="20577"/>
          <ac:spMkLst>
            <pc:docMk/>
            <pc:sldMk cId="505385614" sldId="262"/>
            <ac:spMk id="4" creationId="{9EE958BF-CA4C-FDF8-9524-25C7647E7DA9}"/>
          </ac:spMkLst>
        </pc:spChg>
        <pc:spChg chg="mod">
          <ac:chgData name="Brennand, Bradley" userId="S::bradley.brennand@snhu.edu::4bc9c19f-5514-4b3f-a6ab-6f76269be1fb" providerId="AD" clId="Web-{180ABB2E-40F2-2437-9BB5-F2F3D4A4A3A6}" dt="2024-10-23T18:09:37.389" v="1467" actId="20577"/>
          <ac:spMkLst>
            <pc:docMk/>
            <pc:sldMk cId="505385614" sldId="262"/>
            <ac:spMk id="6" creationId="{00D8AA5E-4293-0B4F-32E7-99C23384E9EF}"/>
          </ac:spMkLst>
        </pc:spChg>
      </pc:sldChg>
      <pc:sldChg chg="modSp">
        <pc:chgData name="Brennand, Bradley" userId="S::bradley.brennand@snhu.edu::4bc9c19f-5514-4b3f-a6ab-6f76269be1fb" providerId="AD" clId="Web-{180ABB2E-40F2-2437-9BB5-F2F3D4A4A3A6}" dt="2024-10-23T18:14:51.555" v="1528" actId="20577"/>
        <pc:sldMkLst>
          <pc:docMk/>
          <pc:sldMk cId="1453281155" sldId="263"/>
        </pc:sldMkLst>
        <pc:spChg chg="mod">
          <ac:chgData name="Brennand, Bradley" userId="S::bradley.brennand@snhu.edu::4bc9c19f-5514-4b3f-a6ab-6f76269be1fb" providerId="AD" clId="Web-{180ABB2E-40F2-2437-9BB5-F2F3D4A4A3A6}" dt="2024-10-23T18:14:51.555" v="1528" actId="20577"/>
          <ac:spMkLst>
            <pc:docMk/>
            <pc:sldMk cId="1453281155" sldId="263"/>
            <ac:spMk id="4" creationId="{7132DFAB-944E-69BE-6DA4-E2D682A30F8F}"/>
          </ac:spMkLst>
        </pc:spChg>
      </pc:sldChg>
      <pc:sldChg chg="modSp">
        <pc:chgData name="Brennand, Bradley" userId="S::bradley.brennand@snhu.edu::4bc9c19f-5514-4b3f-a6ab-6f76269be1fb" providerId="AD" clId="Web-{180ABB2E-40F2-2437-9BB5-F2F3D4A4A3A6}" dt="2024-10-23T16:54:28.706" v="446" actId="20577"/>
        <pc:sldMkLst>
          <pc:docMk/>
          <pc:sldMk cId="4164571412" sldId="264"/>
        </pc:sldMkLst>
        <pc:spChg chg="mod">
          <ac:chgData name="Brennand, Bradley" userId="S::bradley.brennand@snhu.edu::4bc9c19f-5514-4b3f-a6ab-6f76269be1fb" providerId="AD" clId="Web-{180ABB2E-40F2-2437-9BB5-F2F3D4A4A3A6}" dt="2024-10-20T14:26:13.819" v="11" actId="20577"/>
          <ac:spMkLst>
            <pc:docMk/>
            <pc:sldMk cId="4164571412" sldId="264"/>
            <ac:spMk id="2" creationId="{610CFC27-B900-0040-9140-DFC87A66C4A7}"/>
          </ac:spMkLst>
        </pc:spChg>
        <pc:spChg chg="mod">
          <ac:chgData name="Brennand, Bradley" userId="S::bradley.brennand@snhu.edu::4bc9c19f-5514-4b3f-a6ab-6f76269be1fb" providerId="AD" clId="Web-{180ABB2E-40F2-2437-9BB5-F2F3D4A4A3A6}" dt="2024-10-23T16:54:28.706" v="446" actId="20577"/>
          <ac:spMkLst>
            <pc:docMk/>
            <pc:sldMk cId="4164571412" sldId="264"/>
            <ac:spMk id="3" creationId="{5F56185A-12A2-EC41-F991-AA6A9377A7B5}"/>
          </ac:spMkLst>
        </pc:spChg>
      </pc:sldChg>
      <pc:sldChg chg="modSp new">
        <pc:chgData name="Brennand, Bradley" userId="S::bradley.brennand@snhu.edu::4bc9c19f-5514-4b3f-a6ab-6f76269be1fb" providerId="AD" clId="Web-{180ABB2E-40F2-2437-9BB5-F2F3D4A4A3A6}" dt="2024-10-23T17:01:34.048" v="641" actId="20577"/>
        <pc:sldMkLst>
          <pc:docMk/>
          <pc:sldMk cId="2418049038" sldId="265"/>
        </pc:sldMkLst>
        <pc:spChg chg="mod">
          <ac:chgData name="Brennand, Bradley" userId="S::bradley.brennand@snhu.edu::4bc9c19f-5514-4b3f-a6ab-6f76269be1fb" providerId="AD" clId="Web-{180ABB2E-40F2-2437-9BB5-F2F3D4A4A3A6}" dt="2024-10-20T14:26:43.883" v="25" actId="20577"/>
          <ac:spMkLst>
            <pc:docMk/>
            <pc:sldMk cId="2418049038" sldId="265"/>
            <ac:spMk id="2" creationId="{32F8F647-E857-2249-8BCD-CE5743FC7E00}"/>
          </ac:spMkLst>
        </pc:spChg>
        <pc:spChg chg="mod">
          <ac:chgData name="Brennand, Bradley" userId="S::bradley.brennand@snhu.edu::4bc9c19f-5514-4b3f-a6ab-6f76269be1fb" providerId="AD" clId="Web-{180ABB2E-40F2-2437-9BB5-F2F3D4A4A3A6}" dt="2024-10-23T17:01:34.048" v="641" actId="20577"/>
          <ac:spMkLst>
            <pc:docMk/>
            <pc:sldMk cId="2418049038" sldId="265"/>
            <ac:spMk id="3" creationId="{59391929-1194-D5A0-9B53-8076399713D5}"/>
          </ac:spMkLst>
        </pc:spChg>
      </pc:sldChg>
    </pc:docChg>
  </pc:docChgLst>
  <pc:docChgLst>
    <pc:chgData name="Brennand, Bradley" userId="S::bradley.brennand@snhu.edu::4bc9c19f-5514-4b3f-a6ab-6f76269be1fb" providerId="AD" clId="Web-{C298A504-3FF6-FC93-503B-99116AC7A1A0}"/>
    <pc:docChg chg="addSld delSld modSld addMainMaster delMainMaster">
      <pc:chgData name="Brennand, Bradley" userId="S::bradley.brennand@snhu.edu::4bc9c19f-5514-4b3f-a6ab-6f76269be1fb" providerId="AD" clId="Web-{C298A504-3FF6-FC93-503B-99116AC7A1A0}" dt="2024-10-18T17:55:36.610" v="170"/>
      <pc:docMkLst>
        <pc:docMk/>
      </pc:docMkLst>
      <pc:sldChg chg="addSp delSp modSp add del mod setBg modClrScheme chgLayout">
        <pc:chgData name="Brennand, Bradley" userId="S::bradley.brennand@snhu.edu::4bc9c19f-5514-4b3f-a6ab-6f76269be1fb" providerId="AD" clId="Web-{C298A504-3FF6-FC93-503B-99116AC7A1A0}" dt="2024-10-18T17:54:58.687" v="169" actId="20577"/>
        <pc:sldMkLst>
          <pc:docMk/>
          <pc:sldMk cId="109857222" sldId="256"/>
        </pc:sldMkLst>
        <pc:spChg chg="mod">
          <ac:chgData name="Brennand, Bradley" userId="S::bradley.brennand@snhu.edu::4bc9c19f-5514-4b3f-a6ab-6f76269be1fb" providerId="AD" clId="Web-{C298A504-3FF6-FC93-503B-99116AC7A1A0}" dt="2024-10-18T17:53:55.577" v="15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ennand, Bradley" userId="S::bradley.brennand@snhu.edu::4bc9c19f-5514-4b3f-a6ab-6f76269be1fb" providerId="AD" clId="Web-{C298A504-3FF6-FC93-503B-99116AC7A1A0}" dt="2024-10-18T17:54:58.687" v="169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rennand, Bradley" userId="S::bradley.brennand@snhu.edu::4bc9c19f-5514-4b3f-a6ab-6f76269be1fb" providerId="AD" clId="Web-{C298A504-3FF6-FC93-503B-99116AC7A1A0}" dt="2024-10-18T17:44:25.914" v="19"/>
          <ac:spMkLst>
            <pc:docMk/>
            <pc:sldMk cId="109857222" sldId="256"/>
            <ac:spMk id="6" creationId="{31D07AFD-DAD7-16B6-EBF0-170CE370C55F}"/>
          </ac:spMkLst>
        </pc:spChg>
        <pc:spChg chg="add">
          <ac:chgData name="Brennand, Bradley" userId="S::bradley.brennand@snhu.edu::4bc9c19f-5514-4b3f-a6ab-6f76269be1fb" providerId="AD" clId="Web-{C298A504-3FF6-FC93-503B-99116AC7A1A0}" dt="2024-10-18T17:44:55.356" v="24"/>
          <ac:spMkLst>
            <pc:docMk/>
            <pc:sldMk cId="109857222" sldId="256"/>
            <ac:spMk id="7" creationId="{644DFB53-C7FE-4BC7-BA96-83262BE09953}"/>
          </ac:spMkLst>
        </pc:spChg>
        <pc:spChg chg="add del">
          <ac:chgData name="Brennand, Bradley" userId="S::bradley.brennand@snhu.edu::4bc9c19f-5514-4b3f-a6ab-6f76269be1fb" providerId="AD" clId="Web-{C298A504-3FF6-FC93-503B-99116AC7A1A0}" dt="2024-10-18T17:44:34.601" v="23"/>
          <ac:spMkLst>
            <pc:docMk/>
            <pc:sldMk cId="109857222" sldId="256"/>
            <ac:spMk id="9" creationId="{1DB043B4-68C6-45B9-82AC-A5800EADB8DB}"/>
          </ac:spMkLst>
        </pc:spChg>
        <pc:spChg chg="add del">
          <ac:chgData name="Brennand, Bradley" userId="S::bradley.brennand@snhu.edu::4bc9c19f-5514-4b3f-a6ab-6f76269be1fb" providerId="AD" clId="Web-{C298A504-3FF6-FC93-503B-99116AC7A1A0}" dt="2024-10-18T17:44:34.601" v="23"/>
          <ac:spMkLst>
            <pc:docMk/>
            <pc:sldMk cId="109857222" sldId="256"/>
            <ac:spMk id="15" creationId="{41AC6C06-99FE-4BA1-BC82-8406A424CD67}"/>
          </ac:spMkLst>
        </pc:spChg>
        <pc:spChg chg="add del">
          <ac:chgData name="Brennand, Bradley" userId="S::bradley.brennand@snhu.edu::4bc9c19f-5514-4b3f-a6ab-6f76269be1fb" providerId="AD" clId="Web-{C298A504-3FF6-FC93-503B-99116AC7A1A0}" dt="2024-10-18T17:44:34.601" v="23"/>
          <ac:spMkLst>
            <pc:docMk/>
            <pc:sldMk cId="109857222" sldId="256"/>
            <ac:spMk id="17" creationId="{7AEC842D-C905-4DEA-B1C3-CA51995C572A}"/>
          </ac:spMkLst>
        </pc:spChg>
        <pc:grpChg chg="add del">
          <ac:chgData name="Brennand, Bradley" userId="S::bradley.brennand@snhu.edu::4bc9c19f-5514-4b3f-a6ab-6f76269be1fb" providerId="AD" clId="Web-{C298A504-3FF6-FC93-503B-99116AC7A1A0}" dt="2024-10-18T17:44:34.601" v="23"/>
          <ac:grpSpMkLst>
            <pc:docMk/>
            <pc:sldMk cId="109857222" sldId="256"/>
            <ac:grpSpMk id="11" creationId="{4592A8CB-0B0A-43A5-86F4-712B0C469671}"/>
          </ac:grpSpMkLst>
        </pc:grpChg>
        <pc:picChg chg="add del">
          <ac:chgData name="Brennand, Bradley" userId="S::bradley.brennand@snhu.edu::4bc9c19f-5514-4b3f-a6ab-6f76269be1fb" providerId="AD" clId="Web-{C298A504-3FF6-FC93-503B-99116AC7A1A0}" dt="2024-10-18T17:44:34.601" v="23"/>
          <ac:picMkLst>
            <pc:docMk/>
            <pc:sldMk cId="109857222" sldId="256"/>
            <ac:picMk id="4" creationId="{AC9C0B19-3796-886A-525C-4BC5D1E1E07E}"/>
          </ac:picMkLst>
        </pc:picChg>
        <pc:picChg chg="add del mod">
          <ac:chgData name="Brennand, Bradley" userId="S::bradley.brennand@snhu.edu::4bc9c19f-5514-4b3f-a6ab-6f76269be1fb" providerId="AD" clId="Web-{C298A504-3FF6-FC93-503B-99116AC7A1A0}" dt="2024-10-18T17:44:25.929" v="20"/>
          <ac:picMkLst>
            <pc:docMk/>
            <pc:sldMk cId="109857222" sldId="256"/>
            <ac:picMk id="5" creationId="{52B3401D-44B9-B329-1178-43695F756B22}"/>
          </ac:picMkLst>
        </pc:picChg>
        <pc:picChg chg="add">
          <ac:chgData name="Brennand, Bradley" userId="S::bradley.brennand@snhu.edu::4bc9c19f-5514-4b3f-a6ab-6f76269be1fb" providerId="AD" clId="Web-{C298A504-3FF6-FC93-503B-99116AC7A1A0}" dt="2024-10-18T17:44:55.356" v="24"/>
          <ac:picMkLst>
            <pc:docMk/>
            <pc:sldMk cId="109857222" sldId="256"/>
            <ac:picMk id="8" creationId="{AB019009-90A9-8727-D86D-02D0868B8944}"/>
          </ac:picMkLst>
        </pc:picChg>
      </pc:sldChg>
      <pc:sldChg chg="addSp delSp modSp new del mod setBg">
        <pc:chgData name="Brennand, Bradley" userId="S::bradley.brennand@snhu.edu::4bc9c19f-5514-4b3f-a6ab-6f76269be1fb" providerId="AD" clId="Web-{C298A504-3FF6-FC93-503B-99116AC7A1A0}" dt="2024-10-18T17:44:31.679" v="22"/>
        <pc:sldMkLst>
          <pc:docMk/>
          <pc:sldMk cId="406184635" sldId="257"/>
        </pc:sldMkLst>
        <pc:spChg chg="mod">
          <ac:chgData name="Brennand, Bradley" userId="S::bradley.brennand@snhu.edu::4bc9c19f-5514-4b3f-a6ab-6f76269be1fb" providerId="AD" clId="Web-{C298A504-3FF6-FC93-503B-99116AC7A1A0}" dt="2024-10-18T17:44:29.104" v="21"/>
          <ac:spMkLst>
            <pc:docMk/>
            <pc:sldMk cId="406184635" sldId="257"/>
            <ac:spMk id="2" creationId="{1BA50AAA-1740-C3DC-8132-F5712A4E6A6D}"/>
          </ac:spMkLst>
        </pc:spChg>
        <pc:spChg chg="mod">
          <ac:chgData name="Brennand, Bradley" userId="S::bradley.brennand@snhu.edu::4bc9c19f-5514-4b3f-a6ab-6f76269be1fb" providerId="AD" clId="Web-{C298A504-3FF6-FC93-503B-99116AC7A1A0}" dt="2024-10-18T17:44:29.104" v="21"/>
          <ac:spMkLst>
            <pc:docMk/>
            <pc:sldMk cId="406184635" sldId="257"/>
            <ac:spMk id="3" creationId="{25924F7D-6D9C-6F67-C2DE-041BBD0EB930}"/>
          </ac:spMkLst>
        </pc:spChg>
        <pc:spChg chg="add del">
          <ac:chgData name="Brennand, Bradley" userId="S::bradley.brennand@snhu.edu::4bc9c19f-5514-4b3f-a6ab-6f76269be1fb" providerId="AD" clId="Web-{C298A504-3FF6-FC93-503B-99116AC7A1A0}" dt="2024-10-18T17:44:29.104" v="21"/>
          <ac:spMkLst>
            <pc:docMk/>
            <pc:sldMk cId="406184635" sldId="257"/>
            <ac:spMk id="8" creationId="{A5931BE0-4B93-4D6C-878E-ACC59D6B4587}"/>
          </ac:spMkLst>
        </pc:spChg>
        <pc:spChg chg="add del">
          <ac:chgData name="Brennand, Bradley" userId="S::bradley.brennand@snhu.edu::4bc9c19f-5514-4b3f-a6ab-6f76269be1fb" providerId="AD" clId="Web-{C298A504-3FF6-FC93-503B-99116AC7A1A0}" dt="2024-10-18T17:44:29.104" v="21"/>
          <ac:spMkLst>
            <pc:docMk/>
            <pc:sldMk cId="406184635" sldId="257"/>
            <ac:spMk id="10" creationId="{504E6BD3-B518-46A4-9CC0-30D09555230F}"/>
          </ac:spMkLst>
        </pc:spChg>
        <pc:spChg chg="add del">
          <ac:chgData name="Brennand, Bradley" userId="S::bradley.brennand@snhu.edu::4bc9c19f-5514-4b3f-a6ab-6f76269be1fb" providerId="AD" clId="Web-{C298A504-3FF6-FC93-503B-99116AC7A1A0}" dt="2024-10-18T17:44:29.104" v="21"/>
          <ac:spMkLst>
            <pc:docMk/>
            <pc:sldMk cId="406184635" sldId="257"/>
            <ac:spMk id="16" creationId="{A0DAEA90-11E9-4069-BC2C-6F65C6C1C3E8}"/>
          </ac:spMkLst>
        </pc:spChg>
        <pc:spChg chg="add del">
          <ac:chgData name="Brennand, Bradley" userId="S::bradley.brennand@snhu.edu::4bc9c19f-5514-4b3f-a6ab-6f76269be1fb" providerId="AD" clId="Web-{C298A504-3FF6-FC93-503B-99116AC7A1A0}" dt="2024-10-18T17:44:29.104" v="21"/>
          <ac:spMkLst>
            <pc:docMk/>
            <pc:sldMk cId="406184635" sldId="257"/>
            <ac:spMk id="18" creationId="{E0E8189B-747E-48AE-99A9-1BEE68012551}"/>
          </ac:spMkLst>
        </pc:spChg>
        <pc:spChg chg="add del">
          <ac:chgData name="Brennand, Bradley" userId="S::bradley.brennand@snhu.edu::4bc9c19f-5514-4b3f-a6ab-6f76269be1fb" providerId="AD" clId="Web-{C298A504-3FF6-FC93-503B-99116AC7A1A0}" dt="2024-10-18T17:44:29.104" v="21"/>
          <ac:spMkLst>
            <pc:docMk/>
            <pc:sldMk cId="406184635" sldId="257"/>
            <ac:spMk id="20" creationId="{D9DE43D0-73AC-46B4-A39F-E66967A1F9B4}"/>
          </ac:spMkLst>
        </pc:spChg>
        <pc:spChg chg="add del">
          <ac:chgData name="Brennand, Bradley" userId="S::bradley.brennand@snhu.edu::4bc9c19f-5514-4b3f-a6ab-6f76269be1fb" providerId="AD" clId="Web-{C298A504-3FF6-FC93-503B-99116AC7A1A0}" dt="2024-10-18T17:44:29.104" v="21"/>
          <ac:spMkLst>
            <pc:docMk/>
            <pc:sldMk cId="406184635" sldId="257"/>
            <ac:spMk id="22" creationId="{803C343E-7EAC-4512-955A-33B1833F2D76}"/>
          </ac:spMkLst>
        </pc:spChg>
        <pc:grpChg chg="add del">
          <ac:chgData name="Brennand, Bradley" userId="S::bradley.brennand@snhu.edu::4bc9c19f-5514-4b3f-a6ab-6f76269be1fb" providerId="AD" clId="Web-{C298A504-3FF6-FC93-503B-99116AC7A1A0}" dt="2024-10-18T17:44:29.104" v="21"/>
          <ac:grpSpMkLst>
            <pc:docMk/>
            <pc:sldMk cId="406184635" sldId="257"/>
            <ac:grpSpMk id="12" creationId="{A31FBE92-3FC2-48E4-874B-A5273A042528}"/>
          </ac:grpSpMkLst>
        </pc:grpChg>
      </pc:sldChg>
      <pc:sldChg chg="modSp new">
        <pc:chgData name="Brennand, Bradley" userId="S::bradley.brennand@snhu.edu::4bc9c19f-5514-4b3f-a6ab-6f76269be1fb" providerId="AD" clId="Web-{C298A504-3FF6-FC93-503B-99116AC7A1A0}" dt="2024-10-18T17:45:31.623" v="30" actId="20577"/>
        <pc:sldMkLst>
          <pc:docMk/>
          <pc:sldMk cId="2704174327" sldId="257"/>
        </pc:sldMkLst>
        <pc:spChg chg="mod">
          <ac:chgData name="Brennand, Bradley" userId="S::bradley.brennand@snhu.edu::4bc9c19f-5514-4b3f-a6ab-6f76269be1fb" providerId="AD" clId="Web-{C298A504-3FF6-FC93-503B-99116AC7A1A0}" dt="2024-10-18T17:45:31.623" v="30" actId="20577"/>
          <ac:spMkLst>
            <pc:docMk/>
            <pc:sldMk cId="2704174327" sldId="257"/>
            <ac:spMk id="2" creationId="{157B4375-B694-6D5B-8FA5-DC3D32BA94ED}"/>
          </ac:spMkLst>
        </pc:spChg>
      </pc:sldChg>
      <pc:sldChg chg="modSp new">
        <pc:chgData name="Brennand, Bradley" userId="S::bradley.brennand@snhu.edu::4bc9c19f-5514-4b3f-a6ab-6f76269be1fb" providerId="AD" clId="Web-{C298A504-3FF6-FC93-503B-99116AC7A1A0}" dt="2024-10-18T17:45:59.155" v="39" actId="20577"/>
        <pc:sldMkLst>
          <pc:docMk/>
          <pc:sldMk cId="1056646199" sldId="258"/>
        </pc:sldMkLst>
        <pc:spChg chg="mod">
          <ac:chgData name="Brennand, Bradley" userId="S::bradley.brennand@snhu.edu::4bc9c19f-5514-4b3f-a6ab-6f76269be1fb" providerId="AD" clId="Web-{C298A504-3FF6-FC93-503B-99116AC7A1A0}" dt="2024-10-18T17:45:59.155" v="39" actId="20577"/>
          <ac:spMkLst>
            <pc:docMk/>
            <pc:sldMk cId="1056646199" sldId="258"/>
            <ac:spMk id="2" creationId="{F94FD2D2-AF26-C17A-C307-28A3988B74F1}"/>
          </ac:spMkLst>
        </pc:spChg>
      </pc:sldChg>
      <pc:sldChg chg="modSp new">
        <pc:chgData name="Brennand, Bradley" userId="S::bradley.brennand@snhu.edu::4bc9c19f-5514-4b3f-a6ab-6f76269be1fb" providerId="AD" clId="Web-{C298A504-3FF6-FC93-503B-99116AC7A1A0}" dt="2024-10-18T17:46:19.171" v="45" actId="20577"/>
        <pc:sldMkLst>
          <pc:docMk/>
          <pc:sldMk cId="2932246123" sldId="259"/>
        </pc:sldMkLst>
        <pc:spChg chg="mod">
          <ac:chgData name="Brennand, Bradley" userId="S::bradley.brennand@snhu.edu::4bc9c19f-5514-4b3f-a6ab-6f76269be1fb" providerId="AD" clId="Web-{C298A504-3FF6-FC93-503B-99116AC7A1A0}" dt="2024-10-18T17:46:19.171" v="45" actId="20577"/>
          <ac:spMkLst>
            <pc:docMk/>
            <pc:sldMk cId="2932246123" sldId="259"/>
            <ac:spMk id="2" creationId="{CA5AD9E1-45F1-88A7-C7DD-BE03DDA79BCB}"/>
          </ac:spMkLst>
        </pc:spChg>
      </pc:sldChg>
      <pc:sldChg chg="modSp new">
        <pc:chgData name="Brennand, Bradley" userId="S::bradley.brennand@snhu.edu::4bc9c19f-5514-4b3f-a6ab-6f76269be1fb" providerId="AD" clId="Web-{C298A504-3FF6-FC93-503B-99116AC7A1A0}" dt="2024-10-18T17:46:33.531" v="49" actId="20577"/>
        <pc:sldMkLst>
          <pc:docMk/>
          <pc:sldMk cId="768028312" sldId="260"/>
        </pc:sldMkLst>
        <pc:spChg chg="mod">
          <ac:chgData name="Brennand, Bradley" userId="S::bradley.brennand@snhu.edu::4bc9c19f-5514-4b3f-a6ab-6f76269be1fb" providerId="AD" clId="Web-{C298A504-3FF6-FC93-503B-99116AC7A1A0}" dt="2024-10-18T17:46:33.531" v="49" actId="20577"/>
          <ac:spMkLst>
            <pc:docMk/>
            <pc:sldMk cId="768028312" sldId="260"/>
            <ac:spMk id="2" creationId="{C6D84CF1-7F5F-496F-53D1-6CBB634B1DA4}"/>
          </ac:spMkLst>
        </pc:spChg>
      </pc:sldChg>
      <pc:sldChg chg="addSp modSp new mod modClrScheme chgLayout">
        <pc:chgData name="Brennand, Bradley" userId="S::bradley.brennand@snhu.edu::4bc9c19f-5514-4b3f-a6ab-6f76269be1fb" providerId="AD" clId="Web-{C298A504-3FF6-FC93-503B-99116AC7A1A0}" dt="2024-10-18T17:48:59.082" v="87" actId="20577"/>
        <pc:sldMkLst>
          <pc:docMk/>
          <pc:sldMk cId="3957995532" sldId="261"/>
        </pc:sldMkLst>
        <pc:spChg chg="mod ord">
          <ac:chgData name="Brennand, Bradley" userId="S::bradley.brennand@snhu.edu::4bc9c19f-5514-4b3f-a6ab-6f76269be1fb" providerId="AD" clId="Web-{C298A504-3FF6-FC93-503B-99116AC7A1A0}" dt="2024-10-18T17:47:26.954" v="67" actId="20577"/>
          <ac:spMkLst>
            <pc:docMk/>
            <pc:sldMk cId="3957995532" sldId="261"/>
            <ac:spMk id="2" creationId="{F4DC170A-F3B8-C88A-9130-264F6BF05B7C}"/>
          </ac:spMkLst>
        </pc:spChg>
        <pc:spChg chg="mod ord">
          <ac:chgData name="Brennand, Bradley" userId="S::bradley.brennand@snhu.edu::4bc9c19f-5514-4b3f-a6ab-6f76269be1fb" providerId="AD" clId="Web-{C298A504-3FF6-FC93-503B-99116AC7A1A0}" dt="2024-10-18T17:46:54.531" v="51"/>
          <ac:spMkLst>
            <pc:docMk/>
            <pc:sldMk cId="3957995532" sldId="261"/>
            <ac:spMk id="3" creationId="{F85B6463-550F-89AD-72BA-4E1B967F965E}"/>
          </ac:spMkLst>
        </pc:spChg>
        <pc:spChg chg="add mod ord">
          <ac:chgData name="Brennand, Bradley" userId="S::bradley.brennand@snhu.edu::4bc9c19f-5514-4b3f-a6ab-6f76269be1fb" providerId="AD" clId="Web-{C298A504-3FF6-FC93-503B-99116AC7A1A0}" dt="2024-10-18T17:48:53.035" v="83" actId="20577"/>
          <ac:spMkLst>
            <pc:docMk/>
            <pc:sldMk cId="3957995532" sldId="261"/>
            <ac:spMk id="4" creationId="{40BAB89B-B8DC-F248-4108-73E09CF37CA0}"/>
          </ac:spMkLst>
        </pc:spChg>
        <pc:spChg chg="add mod ord">
          <ac:chgData name="Brennand, Bradley" userId="S::bradley.brennand@snhu.edu::4bc9c19f-5514-4b3f-a6ab-6f76269be1fb" providerId="AD" clId="Web-{C298A504-3FF6-FC93-503B-99116AC7A1A0}" dt="2024-10-18T17:48:59.082" v="87" actId="20577"/>
          <ac:spMkLst>
            <pc:docMk/>
            <pc:sldMk cId="3957995532" sldId="261"/>
            <ac:spMk id="5" creationId="{6D3512B4-6334-B245-D495-B22D66842E8A}"/>
          </ac:spMkLst>
        </pc:spChg>
        <pc:spChg chg="add mod ord">
          <ac:chgData name="Brennand, Bradley" userId="S::bradley.brennand@snhu.edu::4bc9c19f-5514-4b3f-a6ab-6f76269be1fb" providerId="AD" clId="Web-{C298A504-3FF6-FC93-503B-99116AC7A1A0}" dt="2024-10-18T17:46:54.531" v="51"/>
          <ac:spMkLst>
            <pc:docMk/>
            <pc:sldMk cId="3957995532" sldId="261"/>
            <ac:spMk id="6" creationId="{E7085917-B876-80BC-4623-27E253757AAC}"/>
          </ac:spMkLst>
        </pc:spChg>
      </pc:sldChg>
      <pc:sldChg chg="modSp new">
        <pc:chgData name="Brennand, Bradley" userId="S::bradley.brennand@snhu.edu::4bc9c19f-5514-4b3f-a6ab-6f76269be1fb" providerId="AD" clId="Web-{C298A504-3FF6-FC93-503B-99116AC7A1A0}" dt="2024-10-18T17:49:48.818" v="121" actId="20577"/>
        <pc:sldMkLst>
          <pc:docMk/>
          <pc:sldMk cId="505385614" sldId="262"/>
        </pc:sldMkLst>
        <pc:spChg chg="mod">
          <ac:chgData name="Brennand, Bradley" userId="S::bradley.brennand@snhu.edu::4bc9c19f-5514-4b3f-a6ab-6f76269be1fb" providerId="AD" clId="Web-{C298A504-3FF6-FC93-503B-99116AC7A1A0}" dt="2024-10-18T17:49:27.052" v="108" actId="20577"/>
          <ac:spMkLst>
            <pc:docMk/>
            <pc:sldMk cId="505385614" sldId="262"/>
            <ac:spMk id="2" creationId="{C62EA027-916D-85E1-D459-B0E559916BAF}"/>
          </ac:spMkLst>
        </pc:spChg>
        <pc:spChg chg="mod">
          <ac:chgData name="Brennand, Bradley" userId="S::bradley.brennand@snhu.edu::4bc9c19f-5514-4b3f-a6ab-6f76269be1fb" providerId="AD" clId="Web-{C298A504-3FF6-FC93-503B-99116AC7A1A0}" dt="2024-10-18T17:49:48.818" v="121" actId="20577"/>
          <ac:spMkLst>
            <pc:docMk/>
            <pc:sldMk cId="505385614" sldId="262"/>
            <ac:spMk id="3" creationId="{9639AFD0-C181-C18A-6F19-200F4A5499E6}"/>
          </ac:spMkLst>
        </pc:spChg>
        <pc:spChg chg="mod">
          <ac:chgData name="Brennand, Bradley" userId="S::bradley.brennand@snhu.edu::4bc9c19f-5514-4b3f-a6ab-6f76269be1fb" providerId="AD" clId="Web-{C298A504-3FF6-FC93-503B-99116AC7A1A0}" dt="2024-10-18T17:49:45.505" v="120" actId="20577"/>
          <ac:spMkLst>
            <pc:docMk/>
            <pc:sldMk cId="505385614" sldId="262"/>
            <ac:spMk id="5" creationId="{A33A2552-1185-B0A2-D13D-15C3A225AE38}"/>
          </ac:spMkLst>
        </pc:spChg>
      </pc:sldChg>
      <pc:sldChg chg="delSp modSp new mod modClrScheme chgLayout">
        <pc:chgData name="Brennand, Bradley" userId="S::bradley.brennand@snhu.edu::4bc9c19f-5514-4b3f-a6ab-6f76269be1fb" providerId="AD" clId="Web-{C298A504-3FF6-FC93-503B-99116AC7A1A0}" dt="2024-10-18T17:50:37.819" v="127" actId="20577"/>
        <pc:sldMkLst>
          <pc:docMk/>
          <pc:sldMk cId="1453281155" sldId="263"/>
        </pc:sldMkLst>
        <pc:spChg chg="mod ord">
          <ac:chgData name="Brennand, Bradley" userId="S::bradley.brennand@snhu.edu::4bc9c19f-5514-4b3f-a6ab-6f76269be1fb" providerId="AD" clId="Web-{C298A504-3FF6-FC93-503B-99116AC7A1A0}" dt="2024-10-18T17:50:37.819" v="127" actId="20577"/>
          <ac:spMkLst>
            <pc:docMk/>
            <pc:sldMk cId="1453281155" sldId="263"/>
            <ac:spMk id="2" creationId="{5B1330B7-656D-9ACC-D3D1-E823D7D71342}"/>
          </ac:spMkLst>
        </pc:spChg>
        <pc:spChg chg="del">
          <ac:chgData name="Brennand, Bradley" userId="S::bradley.brennand@snhu.edu::4bc9c19f-5514-4b3f-a6ab-6f76269be1fb" providerId="AD" clId="Web-{C298A504-3FF6-FC93-503B-99116AC7A1A0}" dt="2024-10-18T17:50:26.428" v="123"/>
          <ac:spMkLst>
            <pc:docMk/>
            <pc:sldMk cId="1453281155" sldId="263"/>
            <ac:spMk id="3" creationId="{8631E766-BCDD-3BFB-A1FA-2DFAC7180AC4}"/>
          </ac:spMkLst>
        </pc:spChg>
        <pc:spChg chg="mod ord">
          <ac:chgData name="Brennand, Bradley" userId="S::bradley.brennand@snhu.edu::4bc9c19f-5514-4b3f-a6ab-6f76269be1fb" providerId="AD" clId="Web-{C298A504-3FF6-FC93-503B-99116AC7A1A0}" dt="2024-10-18T17:50:26.428" v="123"/>
          <ac:spMkLst>
            <pc:docMk/>
            <pc:sldMk cId="1453281155" sldId="263"/>
            <ac:spMk id="4" creationId="{7132DFAB-944E-69BE-6DA4-E2D682A30F8F}"/>
          </ac:spMkLst>
        </pc:spChg>
        <pc:spChg chg="del">
          <ac:chgData name="Brennand, Bradley" userId="S::bradley.brennand@snhu.edu::4bc9c19f-5514-4b3f-a6ab-6f76269be1fb" providerId="AD" clId="Web-{C298A504-3FF6-FC93-503B-99116AC7A1A0}" dt="2024-10-18T17:50:26.428" v="123"/>
          <ac:spMkLst>
            <pc:docMk/>
            <pc:sldMk cId="1453281155" sldId="263"/>
            <ac:spMk id="5" creationId="{11F4EF06-FC7D-6154-6419-C4DF57371660}"/>
          </ac:spMkLst>
        </pc:spChg>
        <pc:spChg chg="del">
          <ac:chgData name="Brennand, Bradley" userId="S::bradley.brennand@snhu.edu::4bc9c19f-5514-4b3f-a6ab-6f76269be1fb" providerId="AD" clId="Web-{C298A504-3FF6-FC93-503B-99116AC7A1A0}" dt="2024-10-18T17:50:26.428" v="123"/>
          <ac:spMkLst>
            <pc:docMk/>
            <pc:sldMk cId="1453281155" sldId="263"/>
            <ac:spMk id="6" creationId="{269E6180-6E85-EA28-8476-BB5DA084C733}"/>
          </ac:spMkLst>
        </pc:spChg>
      </pc:sldChg>
      <pc:sldChg chg="new">
        <pc:chgData name="Brennand, Bradley" userId="S::bradley.brennand@snhu.edu::4bc9c19f-5514-4b3f-a6ab-6f76269be1fb" providerId="AD" clId="Web-{C298A504-3FF6-FC93-503B-99116AC7A1A0}" dt="2024-10-18T17:55:36.610" v="170"/>
        <pc:sldMkLst>
          <pc:docMk/>
          <pc:sldMk cId="4164571412" sldId="264"/>
        </pc:sldMkLst>
      </pc:sldChg>
      <pc:sldMasterChg chg="add del addSldLayout delSldLayout">
        <pc:chgData name="Brennand, Bradley" userId="S::bradley.brennand@snhu.edu::4bc9c19f-5514-4b3f-a6ab-6f76269be1fb" providerId="AD" clId="Web-{C298A504-3FF6-FC93-503B-99116AC7A1A0}" dt="2024-10-18T17:44:55.356" v="24"/>
        <pc:sldMasterMkLst>
          <pc:docMk/>
          <pc:sldMasterMk cId="2460954070" sldId="2147483660"/>
        </pc:sldMasterMkLst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Brennand, Bradley" userId="S::bradley.brennand@snhu.edu::4bc9c19f-5514-4b3f-a6ab-6f76269be1fb" providerId="AD" clId="Web-{C298A504-3FF6-FC93-503B-99116AC7A1A0}" dt="2024-10-18T17:44:34.601" v="23"/>
        <pc:sldMasterMkLst>
          <pc:docMk/>
          <pc:sldMasterMk cId="2990555083" sldId="2147483672"/>
        </pc:sldMasterMkLst>
        <pc:sldLayoutChg chg="add del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1714609685" sldId="2147483673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3217630088" sldId="2147483674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4287744786" sldId="2147483675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1740281736" sldId="2147483676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3612592487" sldId="2147483677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2108256592" sldId="2147483678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1315713102" sldId="2147483679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1268775573" sldId="2147483680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2310832554" sldId="2147483681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4181108180" sldId="2147483682"/>
          </pc:sldLayoutMkLst>
        </pc:sldLayoutChg>
        <pc:sldLayoutChg chg="add del replId">
          <pc:chgData name="Brennand, Bradley" userId="S::bradley.brennand@snhu.edu::4bc9c19f-5514-4b3f-a6ab-6f76269be1fb" providerId="AD" clId="Web-{C298A504-3FF6-FC93-503B-99116AC7A1A0}" dt="2024-10-18T17:44:34.601" v="23"/>
          <pc:sldLayoutMkLst>
            <pc:docMk/>
            <pc:sldMasterMk cId="2990555083" sldId="2147483672"/>
            <pc:sldLayoutMk cId="1533786938" sldId="2147483683"/>
          </pc:sldLayoutMkLst>
        </pc:sldLayoutChg>
      </pc:sldMasterChg>
      <pc:sldMasterChg chg="add addSldLayout">
        <pc:chgData name="Brennand, Bradley" userId="S::bradley.brennand@snhu.edu::4bc9c19f-5514-4b3f-a6ab-6f76269be1fb" providerId="AD" clId="Web-{C298A504-3FF6-FC93-503B-99116AC7A1A0}" dt="2024-10-18T17:44:55.356" v="24"/>
        <pc:sldMasterMkLst>
          <pc:docMk/>
          <pc:sldMasterMk cId="627279938" sldId="2147483750"/>
        </pc:sldMasterMkLst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1538633764" sldId="2147483739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439114469" sldId="2147483740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2665769267" sldId="2147483741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949314119" sldId="2147483742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1022797236" sldId="2147483743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2437519314" sldId="2147483744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2413647272" sldId="2147483745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2403788289" sldId="2147483746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2829263813" sldId="2147483747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3360014009" sldId="2147483748"/>
          </pc:sldLayoutMkLst>
        </pc:sldLayoutChg>
        <pc:sldLayoutChg chg="add">
          <pc:chgData name="Brennand, Bradley" userId="S::bradley.brennand@snhu.edu::4bc9c19f-5514-4b3f-a6ab-6f76269be1fb" providerId="AD" clId="Web-{C298A504-3FF6-FC93-503B-99116AC7A1A0}" dt="2024-10-18T17:44:55.356" v="24"/>
          <pc:sldLayoutMkLst>
            <pc:docMk/>
            <pc:sldMasterMk cId="627279938" sldId="2147483750"/>
            <pc:sldLayoutMk cId="2843798168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1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7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advisor/business/agile-vs-waterfall-methodology/" TargetMode="External"/><Relationship Id="rId2" Type="http://schemas.openxmlformats.org/officeDocument/2006/relationships/hyperlink" Target="https://www.geeksforgeeks.org/agile-team-characteristics-roles-responsibilities/#roles-and-responsibilities-of-an-agile-tea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ana.com/resources/agile-methodology" TargetMode="External"/><Relationship Id="rId4" Type="http://schemas.openxmlformats.org/officeDocument/2006/relationships/hyperlink" Target="https://www.forbes.com/advisor/business/what-is-waterfall-methodolog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461823"/>
            <a:ext cx="9334500" cy="7718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Product Development Methodology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06948"/>
            <a:ext cx="9334500" cy="563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b="1" dirty="0"/>
              <a:t>Agile and waterfall - Which is better?</a:t>
            </a:r>
            <a:endParaRPr lang="en-US" dirty="0"/>
          </a:p>
        </p:txBody>
      </p:sp>
      <p:pic>
        <p:nvPicPr>
          <p:cNvPr id="8" name="Picture 7" descr="An abstract burst of blue and pink">
            <a:extLst>
              <a:ext uri="{FF2B5EF4-FFF2-40B4-BE49-F238E27FC236}">
                <a16:creationId xmlns:a16="http://schemas.microsoft.com/office/drawing/2014/main" id="{AB019009-90A9-8727-D86D-02D0868B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23" r="-2" b="8276"/>
          <a:stretch/>
        </p:blipFill>
        <p:spPr>
          <a:xfrm>
            <a:off x="20" y="2064327"/>
            <a:ext cx="1219198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30B7-656D-9ACC-D3D1-E823D7D7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DFAB-944E-69BE-6DA4-E2D682A3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(2024, August 26). </a:t>
            </a:r>
            <a:r>
              <a:rPr lang="en-US" i="1" dirty="0">
                <a:ea typeface="+mn-lt"/>
                <a:cs typeface="+mn-lt"/>
              </a:rPr>
              <a:t>Agile Team</a:t>
            </a:r>
            <a:r>
              <a:rPr lang="en-US" dirty="0">
                <a:ea typeface="+mn-lt"/>
                <a:cs typeface="+mn-lt"/>
              </a:rPr>
              <a:t>. Geeks for Geeks. Retrieved October 17, 2024, from </a:t>
            </a:r>
            <a:r>
              <a:rPr lang="en-US" dirty="0">
                <a:ea typeface="+mn-lt"/>
                <a:cs typeface="+mn-lt"/>
                <a:hlinkClick r:id="rId2"/>
              </a:rPr>
              <a:t>https://www.geeksforgeeks.org/agile-team-characteristics-roles-responsibilities/#roles-and-responsibilities-of-an-agile-team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Hoory</a:t>
            </a:r>
            <a:r>
              <a:rPr lang="en-US" dirty="0">
                <a:ea typeface="+mn-lt"/>
                <a:cs typeface="+mn-lt"/>
              </a:rPr>
              <a:t>, L., &amp; Bottorff, C. (2024, May 21). </a:t>
            </a:r>
            <a:r>
              <a:rPr lang="en-US" i="1" dirty="0">
                <a:ea typeface="+mn-lt"/>
                <a:cs typeface="+mn-lt"/>
              </a:rPr>
              <a:t>Agile Vs. Waterfall: Which Project Management Methodology Is Best For You?</a:t>
            </a:r>
            <a:r>
              <a:rPr lang="en-US" dirty="0">
                <a:ea typeface="+mn-lt"/>
                <a:cs typeface="+mn-lt"/>
              </a:rPr>
              <a:t> Forbes Advisor. Retrieved October 17, 2024, from </a:t>
            </a:r>
            <a:r>
              <a:rPr lang="en-US" dirty="0">
                <a:ea typeface="+mn-lt"/>
                <a:cs typeface="+mn-lt"/>
                <a:hlinkClick r:id="rId3"/>
              </a:rPr>
              <a:t>https://www.forbes.com/advisor/business/agile-vs-waterfall-methodology/</a:t>
            </a:r>
          </a:p>
          <a:p>
            <a:r>
              <a:rPr lang="en-US" dirty="0" err="1">
                <a:ea typeface="+mn-lt"/>
                <a:cs typeface="+mn-lt"/>
              </a:rPr>
              <a:t>Hoory</a:t>
            </a:r>
            <a:r>
              <a:rPr lang="en-US" dirty="0">
                <a:ea typeface="+mn-lt"/>
                <a:cs typeface="+mn-lt"/>
              </a:rPr>
              <a:t>, L., &amp; Bottorff, C. (2024, October 15). </a:t>
            </a:r>
            <a:r>
              <a:rPr lang="en-US" i="1" dirty="0">
                <a:ea typeface="+mn-lt"/>
                <a:cs typeface="+mn-lt"/>
              </a:rPr>
              <a:t>What Is Waterfall Methodology? Here’s How It Can Help Your Project Management Strategy</a:t>
            </a:r>
            <a:r>
              <a:rPr lang="en-US" dirty="0">
                <a:ea typeface="+mn-lt"/>
                <a:cs typeface="+mn-lt"/>
              </a:rPr>
              <a:t>. Forbes Advisor. Retrieved October 17, 2024, from </a:t>
            </a:r>
            <a:r>
              <a:rPr lang="en-US" dirty="0">
                <a:ea typeface="+mn-lt"/>
                <a:cs typeface="+mn-lt"/>
                <a:hlinkClick r:id="rId4"/>
              </a:rPr>
              <a:t>https://www.forbes.com/advisor/business/what-is-waterfall-methodology/</a:t>
            </a:r>
            <a:endParaRPr lang="en-US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Laoyan</a:t>
            </a:r>
            <a:r>
              <a:rPr lang="en-US" dirty="0">
                <a:ea typeface="+mn-lt"/>
                <a:cs typeface="+mn-lt"/>
              </a:rPr>
              <a:t>, S. (2024, February 2). </a:t>
            </a:r>
            <a:r>
              <a:rPr lang="en-US" i="1" dirty="0">
                <a:ea typeface="+mn-lt"/>
                <a:cs typeface="+mn-lt"/>
              </a:rPr>
              <a:t>What is Agile methodology? (A beginner’s guide)</a:t>
            </a:r>
            <a:r>
              <a:rPr lang="en-US" dirty="0">
                <a:ea typeface="+mn-lt"/>
                <a:cs typeface="+mn-lt"/>
              </a:rPr>
              <a:t>. Asana. Retrieved October 17, 2024, from </a:t>
            </a:r>
            <a:r>
              <a:rPr lang="en-US" dirty="0">
                <a:ea typeface="+mn-lt"/>
                <a:cs typeface="+mn-lt"/>
                <a:hlinkClick r:id="rId5"/>
              </a:rPr>
              <a:t>https://asana.com/resources/agile-methodology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328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FC27-B900-0040-9140-DFC87A66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185A-12A2-EC41-F991-AA6A9377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Agile Methodology is the breakdown of a project into smaller phases mainly known as sprints. (</a:t>
            </a:r>
            <a:r>
              <a:rPr lang="en-US" dirty="0" err="1"/>
              <a:t>Laoyan</a:t>
            </a:r>
            <a:r>
              <a:rPr lang="en-US" dirty="0"/>
              <a:t>, 2024)</a:t>
            </a:r>
          </a:p>
          <a:p>
            <a:pPr marL="0" indent="0">
              <a:buNone/>
            </a:pPr>
            <a:r>
              <a:rPr lang="en-US" dirty="0"/>
              <a:t>The six phases are Planning, Design, Develop, Test, Deploy, and Review.</a:t>
            </a:r>
          </a:p>
          <a:p>
            <a:r>
              <a:rPr lang="en-US" dirty="0"/>
              <a:t>Plan the product</a:t>
            </a:r>
          </a:p>
          <a:p>
            <a:r>
              <a:rPr lang="en-US" dirty="0"/>
              <a:t>Design the product</a:t>
            </a:r>
          </a:p>
          <a:p>
            <a:r>
              <a:rPr lang="en-US" dirty="0"/>
              <a:t>Develop the product </a:t>
            </a:r>
          </a:p>
          <a:p>
            <a:r>
              <a:rPr lang="en-US" dirty="0"/>
              <a:t>Test the development of the product</a:t>
            </a:r>
          </a:p>
          <a:p>
            <a:r>
              <a:rPr lang="en-US" dirty="0"/>
              <a:t>Deploy the made product</a:t>
            </a:r>
          </a:p>
          <a:p>
            <a:r>
              <a:rPr lang="en-US" dirty="0"/>
              <a:t>Review the processes of the product for improvement </a:t>
            </a:r>
          </a:p>
        </p:txBody>
      </p:sp>
    </p:spTree>
    <p:extLst>
      <p:ext uri="{BB962C8B-B14F-4D97-AF65-F5344CB8AC3E}">
        <p14:creationId xmlns:p14="http://schemas.microsoft.com/office/powerpoint/2010/main" val="41645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F647-E857-2249-8BCD-CE5743FC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1929-1194-D5A0-9B53-80763997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Waterfall is a linear approach to the development of a product.</a:t>
            </a:r>
          </a:p>
          <a:p>
            <a:pPr marL="0" indent="0">
              <a:buNone/>
            </a:pPr>
            <a:r>
              <a:rPr lang="en-US" dirty="0"/>
              <a:t>The phases of a waterfall methodology are requirements, design, implementation, verification, and maintenance. Each phase must be completed before moving on to the next phase. (</a:t>
            </a:r>
            <a:r>
              <a:rPr lang="en-US" dirty="0" err="1"/>
              <a:t>Hoory</a:t>
            </a:r>
            <a:r>
              <a:rPr lang="en-US" dirty="0"/>
              <a:t>, 2024)</a:t>
            </a:r>
          </a:p>
          <a:p>
            <a:pPr marL="0" indent="0">
              <a:buNone/>
            </a:pPr>
            <a:r>
              <a:rPr lang="en-US" dirty="0"/>
              <a:t>Review all requirements for a project and plan it all out</a:t>
            </a:r>
          </a:p>
          <a:p>
            <a:pPr marL="0" indent="0">
              <a:buNone/>
            </a:pPr>
            <a:r>
              <a:rPr lang="en-US" dirty="0"/>
              <a:t>Design the product</a:t>
            </a:r>
          </a:p>
          <a:p>
            <a:pPr marL="0" indent="0">
              <a:buNone/>
            </a:pPr>
            <a:r>
              <a:rPr lang="en-US" dirty="0"/>
              <a:t>Implement the product</a:t>
            </a:r>
          </a:p>
          <a:p>
            <a:pPr marL="0" indent="0">
              <a:buNone/>
            </a:pPr>
            <a:r>
              <a:rPr lang="en-US" dirty="0"/>
              <a:t>Verify the product works</a:t>
            </a:r>
          </a:p>
          <a:p>
            <a:pPr marL="0" indent="0">
              <a:buNone/>
            </a:pPr>
            <a:r>
              <a:rPr lang="en-US" dirty="0"/>
              <a:t>Maintain the final product</a:t>
            </a:r>
          </a:p>
        </p:txBody>
      </p:sp>
    </p:spTree>
    <p:extLst>
      <p:ext uri="{BB962C8B-B14F-4D97-AF65-F5344CB8AC3E}">
        <p14:creationId xmlns:p14="http://schemas.microsoft.com/office/powerpoint/2010/main" val="24180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4375-B694-6D5B-8FA5-DC3D32BA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9F1B-9277-7A85-00C6-8236404A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Roles of a scrum master include but are not limited to</a:t>
            </a:r>
            <a:endParaRPr lang="en-US"/>
          </a:p>
          <a:p>
            <a:r>
              <a:rPr lang="en-US" dirty="0"/>
              <a:t>Maintain agile approach for project</a:t>
            </a:r>
          </a:p>
          <a:p>
            <a:r>
              <a:rPr lang="en-US" dirty="0"/>
              <a:t>Act as a team coach</a:t>
            </a:r>
          </a:p>
          <a:p>
            <a:r>
              <a:rPr lang="en-US" dirty="0"/>
              <a:t>Promotes team collaboration</a:t>
            </a:r>
          </a:p>
          <a:p>
            <a:r>
              <a:rPr lang="en-US" dirty="0"/>
              <a:t>Remove obstacles restricting team completion</a:t>
            </a:r>
          </a:p>
          <a:p>
            <a:r>
              <a:rPr lang="en-US" dirty="0"/>
              <a:t>Scrum meeting facilitator maintaining fast and efficient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D2D2-AF26-C17A-C307-28A3988B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9411-B2A0-9B2C-D387-794A7DF6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product owner responsibilities are</a:t>
            </a:r>
            <a:endParaRPr lang="en-US"/>
          </a:p>
          <a:p>
            <a:r>
              <a:rPr lang="en-US" dirty="0"/>
              <a:t>Communication between stakeholders and clients</a:t>
            </a:r>
          </a:p>
          <a:p>
            <a:r>
              <a:rPr lang="en-US" dirty="0"/>
              <a:t>Set the vision for the team</a:t>
            </a:r>
          </a:p>
          <a:p>
            <a:r>
              <a:rPr lang="en-US" dirty="0"/>
              <a:t>Set overall project goals</a:t>
            </a:r>
          </a:p>
          <a:p>
            <a:r>
              <a:rPr lang="en-US" dirty="0"/>
              <a:t>Create and maintain the product backlog</a:t>
            </a:r>
          </a:p>
          <a:p>
            <a:r>
              <a:rPr lang="en-US" dirty="0"/>
              <a:t>Adjust the project to fit the clients and stakeholders needs</a:t>
            </a:r>
          </a:p>
        </p:txBody>
      </p:sp>
    </p:spTree>
    <p:extLst>
      <p:ext uri="{BB962C8B-B14F-4D97-AF65-F5344CB8AC3E}">
        <p14:creationId xmlns:p14="http://schemas.microsoft.com/office/powerpoint/2010/main" val="105664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D9E1-45F1-88A7-C7DD-BE03DDA7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CE3E-8224-B058-6CD1-FBC9789C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developer's roles are</a:t>
            </a:r>
            <a:endParaRPr lang="en-US"/>
          </a:p>
          <a:p>
            <a:r>
              <a:rPr lang="en-US" dirty="0"/>
              <a:t>Develop code for the project</a:t>
            </a:r>
          </a:p>
          <a:p>
            <a:r>
              <a:rPr lang="en-US" dirty="0"/>
              <a:t>Help to ensure quality of code is professional and organized</a:t>
            </a:r>
          </a:p>
          <a:p>
            <a:r>
              <a:rPr lang="en-US" dirty="0"/>
              <a:t>Assist with testing of the product code for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4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4CF1-7F5F-496F-53D1-6CBB634B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FC5-EDAC-3C4D-EF29-52327CA7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Develops test protocol for the product</a:t>
            </a:r>
          </a:p>
          <a:p>
            <a:r>
              <a:rPr lang="en-US" dirty="0"/>
              <a:t>Assist developers with code adjustments to pass tests</a:t>
            </a:r>
          </a:p>
          <a:p>
            <a:r>
              <a:rPr lang="en-US" dirty="0"/>
              <a:t>Ensures proper functionality of product by eliminating bugs and flaws in code</a:t>
            </a:r>
          </a:p>
          <a:p>
            <a:r>
              <a:rPr lang="en-US" dirty="0"/>
              <a:t>Maintains quality of code to ensure organization and easy adaptability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2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170A-F3B8-C88A-9130-264F6BF0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or Agile 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AB89B-B8DC-F248-4108-73E09CF37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Waterfall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6463-550F-89AD-72BA-4E1B967F96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Structured progression</a:t>
            </a:r>
          </a:p>
          <a:p>
            <a:r>
              <a:rPr lang="en-US" dirty="0"/>
              <a:t>Planning completed from start to finish</a:t>
            </a:r>
          </a:p>
          <a:p>
            <a:r>
              <a:rPr lang="en-US" dirty="0"/>
              <a:t>Linear progression</a:t>
            </a:r>
          </a:p>
          <a:p>
            <a:r>
              <a:rPr lang="en-US" dirty="0"/>
              <a:t>One phase completed before moving to the next phase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512B4-6334-B245-D495-B22D66842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Agile 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85917-B876-80BC-4623-27E253757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Project Flexibility</a:t>
            </a:r>
          </a:p>
          <a:p>
            <a:r>
              <a:rPr lang="en-US" dirty="0"/>
              <a:t>Continuous communication with product owner and clients</a:t>
            </a:r>
          </a:p>
          <a:p>
            <a:r>
              <a:rPr lang="en-US" dirty="0"/>
              <a:t>Minimal deadline extensions</a:t>
            </a:r>
          </a:p>
          <a:p>
            <a:r>
              <a:rPr lang="en-US" dirty="0"/>
              <a:t>Continuous product development and feedback from client</a:t>
            </a:r>
          </a:p>
          <a:p>
            <a:r>
              <a:rPr lang="en-US" dirty="0"/>
              <a:t>Faster product release</a:t>
            </a:r>
          </a:p>
          <a:p>
            <a:r>
              <a:rPr lang="en-US" dirty="0"/>
              <a:t>Quicker product development</a:t>
            </a:r>
          </a:p>
          <a:p>
            <a:r>
              <a:rPr lang="en-US" dirty="0"/>
              <a:t>Minimal budget overages</a:t>
            </a:r>
          </a:p>
          <a:p>
            <a:r>
              <a:rPr lang="en-US" dirty="0"/>
              <a:t>Working product frequently delivered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9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A027-916D-85E1-D459-B0E55991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or Agile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AFD0-C181-C18A-6F19-200F4A549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Waterfall Cons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958BF-CA4C-FDF8-9524-25C7647E7D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Lack of project flexibility</a:t>
            </a:r>
          </a:p>
          <a:p>
            <a:r>
              <a:rPr lang="en-US" dirty="0"/>
              <a:t>Late testing of product</a:t>
            </a:r>
          </a:p>
          <a:p>
            <a:r>
              <a:rPr lang="en-US" dirty="0"/>
              <a:t>Longer product delivery times</a:t>
            </a:r>
          </a:p>
          <a:p>
            <a:r>
              <a:rPr lang="en-US" dirty="0"/>
              <a:t>Budget overages can occur</a:t>
            </a:r>
          </a:p>
          <a:p>
            <a:r>
              <a:rPr lang="en-US" dirty="0"/>
              <a:t>Product delays or project scrapped </a:t>
            </a:r>
          </a:p>
          <a:p>
            <a:r>
              <a:rPr lang="en-US" dirty="0"/>
              <a:t>Product defects late in development can cause further delays</a:t>
            </a:r>
          </a:p>
          <a:p>
            <a:r>
              <a:rPr lang="en-US" dirty="0"/>
              <a:t>Lack of team collaboration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A2552-1185-B0A2-D13D-15C3A225A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Agile 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8AA5E-4293-0B4F-32E7-99C23384E9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Trial and error testing</a:t>
            </a:r>
          </a:p>
          <a:p>
            <a:r>
              <a:rPr lang="en-US" dirty="0"/>
              <a:t>Lack of planning</a:t>
            </a:r>
          </a:p>
          <a:p>
            <a:r>
              <a:rPr lang="en-US" dirty="0"/>
              <a:t>Shorter product development time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5614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EncaseVTI</vt:lpstr>
      <vt:lpstr>Product Development Methodology</vt:lpstr>
      <vt:lpstr>Agile Methodology</vt:lpstr>
      <vt:lpstr>Waterfall Methodology</vt:lpstr>
      <vt:lpstr>Scrum Master</vt:lpstr>
      <vt:lpstr>Product Owner</vt:lpstr>
      <vt:lpstr>Developer</vt:lpstr>
      <vt:lpstr>Tester</vt:lpstr>
      <vt:lpstr>Waterfall or Agile Methodology</vt:lpstr>
      <vt:lpstr>Waterfall or Agile Methodology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372</cp:revision>
  <dcterms:created xsi:type="dcterms:W3CDTF">2024-10-18T17:36:36Z</dcterms:created>
  <dcterms:modified xsi:type="dcterms:W3CDTF">2024-10-23T18:16:15Z</dcterms:modified>
</cp:coreProperties>
</file>