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3" r:id="rId4"/>
    <p:sldId id="265" r:id="rId5"/>
    <p:sldId id="266" r:id="rId6"/>
    <p:sldId id="261" r:id="rId7"/>
    <p:sldId id="272" r:id="rId8"/>
    <p:sldId id="267" r:id="rId9"/>
    <p:sldId id="268" r:id="rId10"/>
    <p:sldId id="271" r:id="rId11"/>
    <p:sldId id="269" r:id="rId12"/>
    <p:sldId id="277" r:id="rId13"/>
    <p:sldId id="27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EED"/>
    <a:srgbClr val="CAE4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790F5-7473-A7F6-FAED-689237560EFA}" v="584" dt="2024-05-03T21:42:29.379"/>
    <p1510:client id="{4097D1A0-FEBE-48A0-9CF7-1DA1A2690135}" v="105" dt="2024-05-03T21:43:47.229"/>
    <p1510:client id="{7EB4488E-64BC-40F1-AE57-1BE3103F8D89}" v="640" dt="2024-05-03T21:48:36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66" d="100"/>
          <a:sy n="66" d="100"/>
        </p:scale>
        <p:origin x="116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09100-2C57-40BC-AF1C-F327C962D4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14405F-CF9B-47E3-B4D7-97CC44A5B8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/>
            <a:t>INTRODUCCIÓN</a:t>
          </a:r>
        </a:p>
      </dgm:t>
    </dgm:pt>
    <dgm:pt modelId="{2E27C5BE-65B2-41A0-A3D1-C12FCFF50969}" type="parTrans" cxnId="{EAB75566-F590-4132-961A-957E22336D0B}">
      <dgm:prSet/>
      <dgm:spPr/>
      <dgm:t>
        <a:bodyPr/>
        <a:lstStyle/>
        <a:p>
          <a:endParaRPr lang="en-US" sz="2200"/>
        </a:p>
      </dgm:t>
    </dgm:pt>
    <dgm:pt modelId="{69F8C2C1-B48F-4F00-A4FA-FD479B14957C}" type="sibTrans" cxnId="{EAB75566-F590-4132-961A-957E22336D0B}">
      <dgm:prSet/>
      <dgm:spPr/>
      <dgm:t>
        <a:bodyPr/>
        <a:lstStyle/>
        <a:p>
          <a:endParaRPr lang="en-US" sz="2200"/>
        </a:p>
      </dgm:t>
    </dgm:pt>
    <dgm:pt modelId="{7024E74C-A373-4098-B131-84C030C839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200" dirty="0"/>
            <a:t>USO: ejemplos</a:t>
          </a:r>
          <a:endParaRPr lang="en-US" sz="2200" dirty="0"/>
        </a:p>
      </dgm:t>
    </dgm:pt>
    <dgm:pt modelId="{75B121DF-81DA-4A26-B8A9-DB2516742E5F}" type="parTrans" cxnId="{EAE738EC-2E40-462E-9CB6-B01AFCE19EBE}">
      <dgm:prSet/>
      <dgm:spPr/>
      <dgm:t>
        <a:bodyPr/>
        <a:lstStyle/>
        <a:p>
          <a:endParaRPr lang="en-US" sz="2200"/>
        </a:p>
      </dgm:t>
    </dgm:pt>
    <dgm:pt modelId="{E6D87950-66A0-467F-9D56-D76A08499D72}" type="sibTrans" cxnId="{EAE738EC-2E40-462E-9CB6-B01AFCE19EBE}">
      <dgm:prSet/>
      <dgm:spPr/>
      <dgm:t>
        <a:bodyPr/>
        <a:lstStyle/>
        <a:p>
          <a:endParaRPr lang="en-US" sz="2200"/>
        </a:p>
      </dgm:t>
    </dgm:pt>
    <dgm:pt modelId="{73D35767-E68B-4789-A4E5-34ECB5EAEC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200" dirty="0"/>
            <a:t>DESCRIPCIÓN: léxico y sintáctico</a:t>
          </a:r>
          <a:endParaRPr lang="en-US" sz="2200" dirty="0"/>
        </a:p>
      </dgm:t>
    </dgm:pt>
    <dgm:pt modelId="{D109800E-8E6F-4278-9B20-64E016132912}" type="parTrans" cxnId="{6E98995E-FAE0-4C04-BDA1-FD57884C4224}">
      <dgm:prSet/>
      <dgm:spPr/>
      <dgm:t>
        <a:bodyPr/>
        <a:lstStyle/>
        <a:p>
          <a:endParaRPr lang="en-US" sz="2200"/>
        </a:p>
      </dgm:t>
    </dgm:pt>
    <dgm:pt modelId="{7CC42C12-3881-47F9-AF40-C98662399D29}" type="sibTrans" cxnId="{6E98995E-FAE0-4C04-BDA1-FD57884C4224}">
      <dgm:prSet/>
      <dgm:spPr/>
      <dgm:t>
        <a:bodyPr/>
        <a:lstStyle/>
        <a:p>
          <a:endParaRPr lang="en-US" sz="2200"/>
        </a:p>
      </dgm:t>
    </dgm:pt>
    <dgm:pt modelId="{B4E103DB-D007-468A-9EE7-FF759AD140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200" dirty="0"/>
            <a:t>INSTALACIÓN</a:t>
          </a:r>
          <a:endParaRPr lang="en-US" sz="2200" dirty="0"/>
        </a:p>
      </dgm:t>
    </dgm:pt>
    <dgm:pt modelId="{0B48AAE5-0A6F-430B-B919-BB4F0C5E2701}" type="parTrans" cxnId="{CC555A79-A0F3-42AB-9DE8-E28D14054C8A}">
      <dgm:prSet/>
      <dgm:spPr/>
      <dgm:t>
        <a:bodyPr/>
        <a:lstStyle/>
        <a:p>
          <a:endParaRPr lang="en-US" sz="2200"/>
        </a:p>
      </dgm:t>
    </dgm:pt>
    <dgm:pt modelId="{F14516F8-90FA-4CBC-AAC5-6A9E9AA5E16A}" type="sibTrans" cxnId="{CC555A79-A0F3-42AB-9DE8-E28D14054C8A}">
      <dgm:prSet/>
      <dgm:spPr/>
      <dgm:t>
        <a:bodyPr/>
        <a:lstStyle/>
        <a:p>
          <a:endParaRPr lang="en-US" sz="2200"/>
        </a:p>
      </dgm:t>
    </dgm:pt>
    <dgm:pt modelId="{0A233CC1-970E-44C9-A901-60FE9E8717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200" dirty="0"/>
            <a:t> EJEMPLOS</a:t>
          </a:r>
          <a:endParaRPr lang="en-US" sz="2200" dirty="0"/>
        </a:p>
      </dgm:t>
    </dgm:pt>
    <dgm:pt modelId="{E32DB566-2ED1-423B-ADDA-310664764E55}" type="parTrans" cxnId="{35153A95-91B1-49A3-84C5-4FD88DE0E3EB}">
      <dgm:prSet/>
      <dgm:spPr/>
      <dgm:t>
        <a:bodyPr/>
        <a:lstStyle/>
        <a:p>
          <a:endParaRPr lang="es-ES" sz="2200"/>
        </a:p>
      </dgm:t>
    </dgm:pt>
    <dgm:pt modelId="{5EFB000A-C329-4E17-ABC5-E90856F01427}" type="sibTrans" cxnId="{35153A95-91B1-49A3-84C5-4FD88DE0E3EB}">
      <dgm:prSet/>
      <dgm:spPr/>
      <dgm:t>
        <a:bodyPr/>
        <a:lstStyle/>
        <a:p>
          <a:endParaRPr lang="es-ES" sz="2200"/>
        </a:p>
      </dgm:t>
    </dgm:pt>
    <dgm:pt modelId="{1FE250C8-0735-4BE7-8A6F-2D0B4519A5ED}" type="pres">
      <dgm:prSet presAssocID="{B2A09100-2C57-40BC-AF1C-F327C962D414}" presName="root" presStyleCnt="0">
        <dgm:presLayoutVars>
          <dgm:dir/>
          <dgm:resizeHandles val="exact"/>
        </dgm:presLayoutVars>
      </dgm:prSet>
      <dgm:spPr/>
    </dgm:pt>
    <dgm:pt modelId="{C0ABB63E-C538-4311-946D-E9787401CA90}" type="pres">
      <dgm:prSet presAssocID="{0C14405F-CF9B-47E3-B4D7-97CC44A5B845}" presName="compNode" presStyleCnt="0"/>
      <dgm:spPr/>
    </dgm:pt>
    <dgm:pt modelId="{D97105DD-9FEC-46FC-AD65-911233F191F3}" type="pres">
      <dgm:prSet presAssocID="{0C14405F-CF9B-47E3-B4D7-97CC44A5B845}" presName="bgRect" presStyleLbl="bgShp" presStyleIdx="0" presStyleCnt="5"/>
      <dgm:spPr/>
    </dgm:pt>
    <dgm:pt modelId="{EC34BFB8-AAB0-477D-AE2A-769ACE90D933}" type="pres">
      <dgm:prSet presAssocID="{0C14405F-CF9B-47E3-B4D7-97CC44A5B845}" presName="iconRect" presStyleLbl="node1" presStyleIdx="0" presStyleCnt="5" custScaleX="166491" custScaleY="1600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roducir con relleno sólido"/>
        </a:ext>
      </dgm:extLst>
    </dgm:pt>
    <dgm:pt modelId="{6BD02D92-8861-4521-B02F-BB987381FA8A}" type="pres">
      <dgm:prSet presAssocID="{0C14405F-CF9B-47E3-B4D7-97CC44A5B845}" presName="spaceRect" presStyleCnt="0"/>
      <dgm:spPr/>
    </dgm:pt>
    <dgm:pt modelId="{71D02C7F-29ED-46D8-AE1A-FAB388E0CBA3}" type="pres">
      <dgm:prSet presAssocID="{0C14405F-CF9B-47E3-B4D7-97CC44A5B845}" presName="parTx" presStyleLbl="revTx" presStyleIdx="0" presStyleCnt="5">
        <dgm:presLayoutVars>
          <dgm:chMax val="0"/>
          <dgm:chPref val="0"/>
        </dgm:presLayoutVars>
      </dgm:prSet>
      <dgm:spPr/>
    </dgm:pt>
    <dgm:pt modelId="{D7E27028-2258-4C7B-AC79-8AC0F3F6099C}" type="pres">
      <dgm:prSet presAssocID="{69F8C2C1-B48F-4F00-A4FA-FD479B14957C}" presName="sibTrans" presStyleCnt="0"/>
      <dgm:spPr/>
    </dgm:pt>
    <dgm:pt modelId="{63FEADF8-9E30-4FC5-97FD-8620C25DC3C7}" type="pres">
      <dgm:prSet presAssocID="{7024E74C-A373-4098-B131-84C030C839E1}" presName="compNode" presStyleCnt="0"/>
      <dgm:spPr/>
    </dgm:pt>
    <dgm:pt modelId="{F068D052-9EAA-4638-A4E5-7F0883942056}" type="pres">
      <dgm:prSet presAssocID="{7024E74C-A373-4098-B131-84C030C839E1}" presName="bgRect" presStyleLbl="bgShp" presStyleIdx="1" presStyleCnt="5"/>
      <dgm:spPr/>
    </dgm:pt>
    <dgm:pt modelId="{66AA8B10-4876-4175-898B-A9B66EDD10AA}" type="pres">
      <dgm:prSet presAssocID="{7024E74C-A373-4098-B131-84C030C839E1}" presName="iconRect" presStyleLbl="node1" presStyleIdx="1" presStyleCnt="5" custScaleX="179298" custScaleY="17929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59215F9F-D9F3-4C4D-85EF-19619E873D83}" type="pres">
      <dgm:prSet presAssocID="{7024E74C-A373-4098-B131-84C030C839E1}" presName="spaceRect" presStyleCnt="0"/>
      <dgm:spPr/>
    </dgm:pt>
    <dgm:pt modelId="{D69F20CB-6B72-4F0F-BE20-3CA174C0C2D2}" type="pres">
      <dgm:prSet presAssocID="{7024E74C-A373-4098-B131-84C030C839E1}" presName="parTx" presStyleLbl="revTx" presStyleIdx="1" presStyleCnt="5">
        <dgm:presLayoutVars>
          <dgm:chMax val="0"/>
          <dgm:chPref val="0"/>
        </dgm:presLayoutVars>
      </dgm:prSet>
      <dgm:spPr/>
    </dgm:pt>
    <dgm:pt modelId="{D02AD160-D941-44AC-B355-49EB88DADD27}" type="pres">
      <dgm:prSet presAssocID="{E6D87950-66A0-467F-9D56-D76A08499D72}" presName="sibTrans" presStyleCnt="0"/>
      <dgm:spPr/>
    </dgm:pt>
    <dgm:pt modelId="{276D3704-1121-4481-BB03-EEE03F2E60CE}" type="pres">
      <dgm:prSet presAssocID="{73D35767-E68B-4789-A4E5-34ECB5EAEC4A}" presName="compNode" presStyleCnt="0"/>
      <dgm:spPr/>
    </dgm:pt>
    <dgm:pt modelId="{39427E36-2E36-4210-B3EC-7A1000898B7B}" type="pres">
      <dgm:prSet presAssocID="{73D35767-E68B-4789-A4E5-34ECB5EAEC4A}" presName="bgRect" presStyleLbl="bgShp" presStyleIdx="2" presStyleCnt="5"/>
      <dgm:spPr/>
    </dgm:pt>
    <dgm:pt modelId="{32C9275D-8A46-4854-9826-1755844126A1}" type="pres">
      <dgm:prSet presAssocID="{73D35767-E68B-4789-A4E5-34ECB5EAEC4A}" presName="iconRect" presStyleLbl="node1" presStyleIdx="2" presStyleCnt="5" custScaleX="179298" custScaleY="17929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D9F91001-7CAE-4311-A01A-B58FCBA186C9}" type="pres">
      <dgm:prSet presAssocID="{73D35767-E68B-4789-A4E5-34ECB5EAEC4A}" presName="spaceRect" presStyleCnt="0"/>
      <dgm:spPr/>
    </dgm:pt>
    <dgm:pt modelId="{B37D9052-02DE-4377-8A85-DCA8FD6301F4}" type="pres">
      <dgm:prSet presAssocID="{73D35767-E68B-4789-A4E5-34ECB5EAEC4A}" presName="parTx" presStyleLbl="revTx" presStyleIdx="2" presStyleCnt="5">
        <dgm:presLayoutVars>
          <dgm:chMax val="0"/>
          <dgm:chPref val="0"/>
        </dgm:presLayoutVars>
      </dgm:prSet>
      <dgm:spPr/>
    </dgm:pt>
    <dgm:pt modelId="{2EE85E2F-0EFE-4AB4-AE4B-DE260EA5F5EF}" type="pres">
      <dgm:prSet presAssocID="{7CC42C12-3881-47F9-AF40-C98662399D29}" presName="sibTrans" presStyleCnt="0"/>
      <dgm:spPr/>
    </dgm:pt>
    <dgm:pt modelId="{9214A593-F3F7-428E-B52E-B45EE149A473}" type="pres">
      <dgm:prSet presAssocID="{B4E103DB-D007-468A-9EE7-FF759AD1400F}" presName="compNode" presStyleCnt="0"/>
      <dgm:spPr/>
    </dgm:pt>
    <dgm:pt modelId="{299BC171-5C27-4D22-BD5F-08D01F7D0B8D}" type="pres">
      <dgm:prSet presAssocID="{B4E103DB-D007-468A-9EE7-FF759AD1400F}" presName="bgRect" presStyleLbl="bgShp" presStyleIdx="3" presStyleCnt="5"/>
      <dgm:spPr/>
    </dgm:pt>
    <dgm:pt modelId="{6E68AFF0-92C3-43DD-828E-014E35A77141}" type="pres">
      <dgm:prSet presAssocID="{B4E103DB-D007-468A-9EE7-FF759AD1400F}" presName="iconRect" presStyleLbl="node1" presStyleIdx="3" presStyleCnt="5" custScaleX="179298" custScaleY="17929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3B38B417-8E4B-4481-BBB8-CF202EF3F29F}" type="pres">
      <dgm:prSet presAssocID="{B4E103DB-D007-468A-9EE7-FF759AD1400F}" presName="spaceRect" presStyleCnt="0"/>
      <dgm:spPr/>
    </dgm:pt>
    <dgm:pt modelId="{F4995E41-63BB-4683-A06B-9A84CA05BA03}" type="pres">
      <dgm:prSet presAssocID="{B4E103DB-D007-468A-9EE7-FF759AD1400F}" presName="parTx" presStyleLbl="revTx" presStyleIdx="3" presStyleCnt="5">
        <dgm:presLayoutVars>
          <dgm:chMax val="0"/>
          <dgm:chPref val="0"/>
        </dgm:presLayoutVars>
      </dgm:prSet>
      <dgm:spPr/>
    </dgm:pt>
    <dgm:pt modelId="{1914045B-3192-4D3D-882C-A633CC3BA335}" type="pres">
      <dgm:prSet presAssocID="{F14516F8-90FA-4CBC-AAC5-6A9E9AA5E16A}" presName="sibTrans" presStyleCnt="0"/>
      <dgm:spPr/>
    </dgm:pt>
    <dgm:pt modelId="{1E39CFB3-5D7F-49E2-AC6A-56B525415FF0}" type="pres">
      <dgm:prSet presAssocID="{0A233CC1-970E-44C9-A901-60FE9E87173A}" presName="compNode" presStyleCnt="0"/>
      <dgm:spPr/>
    </dgm:pt>
    <dgm:pt modelId="{FA9A5A50-43F4-4E6E-AF01-1162B95026CC}" type="pres">
      <dgm:prSet presAssocID="{0A233CC1-970E-44C9-A901-60FE9E87173A}" presName="bgRect" presStyleLbl="bgShp" presStyleIdx="4" presStyleCnt="5"/>
      <dgm:spPr/>
    </dgm:pt>
    <dgm:pt modelId="{7E1007A5-3319-4119-9073-B6034C036331}" type="pres">
      <dgm:prSet presAssocID="{0A233CC1-970E-44C9-A901-60FE9E87173A}" presName="iconRect" presStyleLbl="node1" presStyleIdx="4" presStyleCnt="5" custScaleX="179298" custScaleY="179298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eño web con relleno sólido"/>
        </a:ext>
      </dgm:extLst>
    </dgm:pt>
    <dgm:pt modelId="{862FFA20-1BB8-4EEE-AE7D-94055C6BB1C5}" type="pres">
      <dgm:prSet presAssocID="{0A233CC1-970E-44C9-A901-60FE9E87173A}" presName="spaceRect" presStyleCnt="0"/>
      <dgm:spPr/>
    </dgm:pt>
    <dgm:pt modelId="{9A81656B-8371-4FFF-8B39-9CFB6E4E936C}" type="pres">
      <dgm:prSet presAssocID="{0A233CC1-970E-44C9-A901-60FE9E87173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43CF801-8D22-4DA4-9720-ADCDEC8E4DA1}" type="presOf" srcId="{B2A09100-2C57-40BC-AF1C-F327C962D414}" destId="{1FE250C8-0735-4BE7-8A6F-2D0B4519A5ED}" srcOrd="0" destOrd="0" presId="urn:microsoft.com/office/officeart/2018/2/layout/IconVerticalSolidList"/>
    <dgm:cxn modelId="{A0E1C526-E301-4B34-8EE5-3E6AC6010CD1}" type="presOf" srcId="{B4E103DB-D007-468A-9EE7-FF759AD1400F}" destId="{F4995E41-63BB-4683-A06B-9A84CA05BA03}" srcOrd="0" destOrd="0" presId="urn:microsoft.com/office/officeart/2018/2/layout/IconVerticalSolidList"/>
    <dgm:cxn modelId="{6E98995E-FAE0-4C04-BDA1-FD57884C4224}" srcId="{B2A09100-2C57-40BC-AF1C-F327C962D414}" destId="{73D35767-E68B-4789-A4E5-34ECB5EAEC4A}" srcOrd="2" destOrd="0" parTransId="{D109800E-8E6F-4278-9B20-64E016132912}" sibTransId="{7CC42C12-3881-47F9-AF40-C98662399D29}"/>
    <dgm:cxn modelId="{EAB75566-F590-4132-961A-957E22336D0B}" srcId="{B2A09100-2C57-40BC-AF1C-F327C962D414}" destId="{0C14405F-CF9B-47E3-B4D7-97CC44A5B845}" srcOrd="0" destOrd="0" parTransId="{2E27C5BE-65B2-41A0-A3D1-C12FCFF50969}" sibTransId="{69F8C2C1-B48F-4F00-A4FA-FD479B14957C}"/>
    <dgm:cxn modelId="{E148EB67-3D24-42B1-98F2-5AC3DCD5B015}" type="presOf" srcId="{0C14405F-CF9B-47E3-B4D7-97CC44A5B845}" destId="{71D02C7F-29ED-46D8-AE1A-FAB388E0CBA3}" srcOrd="0" destOrd="0" presId="urn:microsoft.com/office/officeart/2018/2/layout/IconVerticalSolidList"/>
    <dgm:cxn modelId="{CC555A79-A0F3-42AB-9DE8-E28D14054C8A}" srcId="{B2A09100-2C57-40BC-AF1C-F327C962D414}" destId="{B4E103DB-D007-468A-9EE7-FF759AD1400F}" srcOrd="3" destOrd="0" parTransId="{0B48AAE5-0A6F-430B-B919-BB4F0C5E2701}" sibTransId="{F14516F8-90FA-4CBC-AAC5-6A9E9AA5E16A}"/>
    <dgm:cxn modelId="{35153A95-91B1-49A3-84C5-4FD88DE0E3EB}" srcId="{B2A09100-2C57-40BC-AF1C-F327C962D414}" destId="{0A233CC1-970E-44C9-A901-60FE9E87173A}" srcOrd="4" destOrd="0" parTransId="{E32DB566-2ED1-423B-ADDA-310664764E55}" sibTransId="{5EFB000A-C329-4E17-ABC5-E90856F01427}"/>
    <dgm:cxn modelId="{E7FD9FB9-7F2D-40B3-8569-0AACB5CE5864}" type="presOf" srcId="{0A233CC1-970E-44C9-A901-60FE9E87173A}" destId="{9A81656B-8371-4FFF-8B39-9CFB6E4E936C}" srcOrd="0" destOrd="0" presId="urn:microsoft.com/office/officeart/2018/2/layout/IconVerticalSolidList"/>
    <dgm:cxn modelId="{BA8E3CC3-4DD2-46DC-BC86-D709958FB744}" type="presOf" srcId="{7024E74C-A373-4098-B131-84C030C839E1}" destId="{D69F20CB-6B72-4F0F-BE20-3CA174C0C2D2}" srcOrd="0" destOrd="0" presId="urn:microsoft.com/office/officeart/2018/2/layout/IconVerticalSolidList"/>
    <dgm:cxn modelId="{EAE738EC-2E40-462E-9CB6-B01AFCE19EBE}" srcId="{B2A09100-2C57-40BC-AF1C-F327C962D414}" destId="{7024E74C-A373-4098-B131-84C030C839E1}" srcOrd="1" destOrd="0" parTransId="{75B121DF-81DA-4A26-B8A9-DB2516742E5F}" sibTransId="{E6D87950-66A0-467F-9D56-D76A08499D72}"/>
    <dgm:cxn modelId="{009ABAF1-E1A4-4EE5-9679-0F7E6FF71E91}" type="presOf" srcId="{73D35767-E68B-4789-A4E5-34ECB5EAEC4A}" destId="{B37D9052-02DE-4377-8A85-DCA8FD6301F4}" srcOrd="0" destOrd="0" presId="urn:microsoft.com/office/officeart/2018/2/layout/IconVerticalSolidList"/>
    <dgm:cxn modelId="{8FB9CA74-A117-4EF6-B9E8-6E8FEB6D2713}" type="presParOf" srcId="{1FE250C8-0735-4BE7-8A6F-2D0B4519A5ED}" destId="{C0ABB63E-C538-4311-946D-E9787401CA90}" srcOrd="0" destOrd="0" presId="urn:microsoft.com/office/officeart/2018/2/layout/IconVerticalSolidList"/>
    <dgm:cxn modelId="{1FDB3F27-F1D6-4A9A-BFF6-2BE2B5593A8F}" type="presParOf" srcId="{C0ABB63E-C538-4311-946D-E9787401CA90}" destId="{D97105DD-9FEC-46FC-AD65-911233F191F3}" srcOrd="0" destOrd="0" presId="urn:microsoft.com/office/officeart/2018/2/layout/IconVerticalSolidList"/>
    <dgm:cxn modelId="{7FB84E17-9227-4A98-AA96-5B4D920D2058}" type="presParOf" srcId="{C0ABB63E-C538-4311-946D-E9787401CA90}" destId="{EC34BFB8-AAB0-477D-AE2A-769ACE90D933}" srcOrd="1" destOrd="0" presId="urn:microsoft.com/office/officeart/2018/2/layout/IconVerticalSolidList"/>
    <dgm:cxn modelId="{A79D0225-8F2D-46DC-A7A2-91B7758A8FE3}" type="presParOf" srcId="{C0ABB63E-C538-4311-946D-E9787401CA90}" destId="{6BD02D92-8861-4521-B02F-BB987381FA8A}" srcOrd="2" destOrd="0" presId="urn:microsoft.com/office/officeart/2018/2/layout/IconVerticalSolidList"/>
    <dgm:cxn modelId="{B857CF31-231C-4356-8F50-0DB270AE001E}" type="presParOf" srcId="{C0ABB63E-C538-4311-946D-E9787401CA90}" destId="{71D02C7F-29ED-46D8-AE1A-FAB388E0CBA3}" srcOrd="3" destOrd="0" presId="urn:microsoft.com/office/officeart/2018/2/layout/IconVerticalSolidList"/>
    <dgm:cxn modelId="{E6878BBE-9D0A-4BC7-A0E5-A4348472BBFB}" type="presParOf" srcId="{1FE250C8-0735-4BE7-8A6F-2D0B4519A5ED}" destId="{D7E27028-2258-4C7B-AC79-8AC0F3F6099C}" srcOrd="1" destOrd="0" presId="urn:microsoft.com/office/officeart/2018/2/layout/IconVerticalSolidList"/>
    <dgm:cxn modelId="{D50CEF03-DE43-42A9-84DF-F3C0078F6D58}" type="presParOf" srcId="{1FE250C8-0735-4BE7-8A6F-2D0B4519A5ED}" destId="{63FEADF8-9E30-4FC5-97FD-8620C25DC3C7}" srcOrd="2" destOrd="0" presId="urn:microsoft.com/office/officeart/2018/2/layout/IconVerticalSolidList"/>
    <dgm:cxn modelId="{38808FEB-A40B-423F-B8C3-0C3731A3468B}" type="presParOf" srcId="{63FEADF8-9E30-4FC5-97FD-8620C25DC3C7}" destId="{F068D052-9EAA-4638-A4E5-7F0883942056}" srcOrd="0" destOrd="0" presId="urn:microsoft.com/office/officeart/2018/2/layout/IconVerticalSolidList"/>
    <dgm:cxn modelId="{E8FDE929-1D7E-4092-A51C-A3C3CC3C0E67}" type="presParOf" srcId="{63FEADF8-9E30-4FC5-97FD-8620C25DC3C7}" destId="{66AA8B10-4876-4175-898B-A9B66EDD10AA}" srcOrd="1" destOrd="0" presId="urn:microsoft.com/office/officeart/2018/2/layout/IconVerticalSolidList"/>
    <dgm:cxn modelId="{FF447829-B331-4E88-9C13-AAD79517921A}" type="presParOf" srcId="{63FEADF8-9E30-4FC5-97FD-8620C25DC3C7}" destId="{59215F9F-D9F3-4C4D-85EF-19619E873D83}" srcOrd="2" destOrd="0" presId="urn:microsoft.com/office/officeart/2018/2/layout/IconVerticalSolidList"/>
    <dgm:cxn modelId="{2F78FDD6-5D20-4552-B9E7-30C2417173BF}" type="presParOf" srcId="{63FEADF8-9E30-4FC5-97FD-8620C25DC3C7}" destId="{D69F20CB-6B72-4F0F-BE20-3CA174C0C2D2}" srcOrd="3" destOrd="0" presId="urn:microsoft.com/office/officeart/2018/2/layout/IconVerticalSolidList"/>
    <dgm:cxn modelId="{CFE814BD-16A8-4DE2-9B0F-558B4B4E80F7}" type="presParOf" srcId="{1FE250C8-0735-4BE7-8A6F-2D0B4519A5ED}" destId="{D02AD160-D941-44AC-B355-49EB88DADD27}" srcOrd="3" destOrd="0" presId="urn:microsoft.com/office/officeart/2018/2/layout/IconVerticalSolidList"/>
    <dgm:cxn modelId="{2FFDAE62-7CF0-44E9-9FF3-DBFB063F9DDC}" type="presParOf" srcId="{1FE250C8-0735-4BE7-8A6F-2D0B4519A5ED}" destId="{276D3704-1121-4481-BB03-EEE03F2E60CE}" srcOrd="4" destOrd="0" presId="urn:microsoft.com/office/officeart/2018/2/layout/IconVerticalSolidList"/>
    <dgm:cxn modelId="{B86C856C-8EB6-4FDF-878E-EC7999658324}" type="presParOf" srcId="{276D3704-1121-4481-BB03-EEE03F2E60CE}" destId="{39427E36-2E36-4210-B3EC-7A1000898B7B}" srcOrd="0" destOrd="0" presId="urn:microsoft.com/office/officeart/2018/2/layout/IconVerticalSolidList"/>
    <dgm:cxn modelId="{D39D70FA-349A-4067-AF43-4B83FD27604C}" type="presParOf" srcId="{276D3704-1121-4481-BB03-EEE03F2E60CE}" destId="{32C9275D-8A46-4854-9826-1755844126A1}" srcOrd="1" destOrd="0" presId="urn:microsoft.com/office/officeart/2018/2/layout/IconVerticalSolidList"/>
    <dgm:cxn modelId="{5E7E8763-4FBA-47DE-943A-F861902D1797}" type="presParOf" srcId="{276D3704-1121-4481-BB03-EEE03F2E60CE}" destId="{D9F91001-7CAE-4311-A01A-B58FCBA186C9}" srcOrd="2" destOrd="0" presId="urn:microsoft.com/office/officeart/2018/2/layout/IconVerticalSolidList"/>
    <dgm:cxn modelId="{0D6992F4-B5C0-4FFC-B279-0E682E58DD65}" type="presParOf" srcId="{276D3704-1121-4481-BB03-EEE03F2E60CE}" destId="{B37D9052-02DE-4377-8A85-DCA8FD6301F4}" srcOrd="3" destOrd="0" presId="urn:microsoft.com/office/officeart/2018/2/layout/IconVerticalSolidList"/>
    <dgm:cxn modelId="{B6CA3F82-BE10-42FE-B876-5C1749236E11}" type="presParOf" srcId="{1FE250C8-0735-4BE7-8A6F-2D0B4519A5ED}" destId="{2EE85E2F-0EFE-4AB4-AE4B-DE260EA5F5EF}" srcOrd="5" destOrd="0" presId="urn:microsoft.com/office/officeart/2018/2/layout/IconVerticalSolidList"/>
    <dgm:cxn modelId="{1F1F1CEA-202B-4B8F-81EC-853827C52082}" type="presParOf" srcId="{1FE250C8-0735-4BE7-8A6F-2D0B4519A5ED}" destId="{9214A593-F3F7-428E-B52E-B45EE149A473}" srcOrd="6" destOrd="0" presId="urn:microsoft.com/office/officeart/2018/2/layout/IconVerticalSolidList"/>
    <dgm:cxn modelId="{08FABA94-9773-47BE-A2E7-00DC5FF53D8A}" type="presParOf" srcId="{9214A593-F3F7-428E-B52E-B45EE149A473}" destId="{299BC171-5C27-4D22-BD5F-08D01F7D0B8D}" srcOrd="0" destOrd="0" presId="urn:microsoft.com/office/officeart/2018/2/layout/IconVerticalSolidList"/>
    <dgm:cxn modelId="{0A34F459-51F7-4752-89C7-F5D8A27B8189}" type="presParOf" srcId="{9214A593-F3F7-428E-B52E-B45EE149A473}" destId="{6E68AFF0-92C3-43DD-828E-014E35A77141}" srcOrd="1" destOrd="0" presId="urn:microsoft.com/office/officeart/2018/2/layout/IconVerticalSolidList"/>
    <dgm:cxn modelId="{E7676DFC-1A4C-46D6-B65E-86CD72A9B98D}" type="presParOf" srcId="{9214A593-F3F7-428E-B52E-B45EE149A473}" destId="{3B38B417-8E4B-4481-BBB8-CF202EF3F29F}" srcOrd="2" destOrd="0" presId="urn:microsoft.com/office/officeart/2018/2/layout/IconVerticalSolidList"/>
    <dgm:cxn modelId="{D2CF954F-EED1-4E67-9BE1-89C07667C65F}" type="presParOf" srcId="{9214A593-F3F7-428E-B52E-B45EE149A473}" destId="{F4995E41-63BB-4683-A06B-9A84CA05BA03}" srcOrd="3" destOrd="0" presId="urn:microsoft.com/office/officeart/2018/2/layout/IconVerticalSolidList"/>
    <dgm:cxn modelId="{FC5A0752-ABCB-4770-8D6E-C2944886C5A4}" type="presParOf" srcId="{1FE250C8-0735-4BE7-8A6F-2D0B4519A5ED}" destId="{1914045B-3192-4D3D-882C-A633CC3BA335}" srcOrd="7" destOrd="0" presId="urn:microsoft.com/office/officeart/2018/2/layout/IconVerticalSolidList"/>
    <dgm:cxn modelId="{5DE878A9-945E-4C8C-BB6B-16F1909BB742}" type="presParOf" srcId="{1FE250C8-0735-4BE7-8A6F-2D0B4519A5ED}" destId="{1E39CFB3-5D7F-49E2-AC6A-56B525415FF0}" srcOrd="8" destOrd="0" presId="urn:microsoft.com/office/officeart/2018/2/layout/IconVerticalSolidList"/>
    <dgm:cxn modelId="{DF8C4030-5CBF-42DD-A559-12A58E4D303D}" type="presParOf" srcId="{1E39CFB3-5D7F-49E2-AC6A-56B525415FF0}" destId="{FA9A5A50-43F4-4E6E-AF01-1162B95026CC}" srcOrd="0" destOrd="0" presId="urn:microsoft.com/office/officeart/2018/2/layout/IconVerticalSolidList"/>
    <dgm:cxn modelId="{110C43F5-FECC-4C4D-816D-A661500FC112}" type="presParOf" srcId="{1E39CFB3-5D7F-49E2-AC6A-56B525415FF0}" destId="{7E1007A5-3319-4119-9073-B6034C036331}" srcOrd="1" destOrd="0" presId="urn:microsoft.com/office/officeart/2018/2/layout/IconVerticalSolidList"/>
    <dgm:cxn modelId="{93E2BDA7-6ACF-4844-B51F-201717E15123}" type="presParOf" srcId="{1E39CFB3-5D7F-49E2-AC6A-56B525415FF0}" destId="{862FFA20-1BB8-4EEE-AE7D-94055C6BB1C5}" srcOrd="2" destOrd="0" presId="urn:microsoft.com/office/officeart/2018/2/layout/IconVerticalSolidList"/>
    <dgm:cxn modelId="{9E1D813E-809D-4C33-A6E9-C80442541956}" type="presParOf" srcId="{1E39CFB3-5D7F-49E2-AC6A-56B525415FF0}" destId="{9A81656B-8371-4FFF-8B39-9CFB6E4E93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09100-2C57-40BC-AF1C-F327C962D414}" type="doc">
      <dgm:prSet loTypeId="urn:microsoft.com/office/officeart/2018/2/layout/IconCircle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A50AF2-D061-4DAF-B719-AD4D2B8997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Reconocimiento de estructuras: Léxico y Gramático</a:t>
          </a:r>
          <a:endParaRPr lang="en-US" sz="2000" dirty="0"/>
        </a:p>
      </dgm:t>
    </dgm:pt>
    <dgm:pt modelId="{BE4BAD65-75B4-4017-A32D-37ABFE39B240}" type="parTrans" cxnId="{6728D0FD-8585-40A4-AA1A-014EC2A077BD}">
      <dgm:prSet/>
      <dgm:spPr/>
      <dgm:t>
        <a:bodyPr/>
        <a:lstStyle/>
        <a:p>
          <a:endParaRPr lang="en-US" sz="2000"/>
        </a:p>
      </dgm:t>
    </dgm:pt>
    <dgm:pt modelId="{A5164FA2-8EE4-4339-9071-C7A761E9F9C6}" type="sibTrans" cxnId="{6728D0FD-8585-40A4-AA1A-014EC2A077BD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0C14405F-CF9B-47E3-B4D7-97CC44A5B8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Variedad de lenguajes: C#, Java, Python, JavaScript</a:t>
          </a:r>
          <a:endParaRPr lang="en-US" sz="2000" dirty="0"/>
        </a:p>
      </dgm:t>
    </dgm:pt>
    <dgm:pt modelId="{2E27C5BE-65B2-41A0-A3D1-C12FCFF50969}" type="parTrans" cxnId="{EAB75566-F590-4132-961A-957E22336D0B}">
      <dgm:prSet/>
      <dgm:spPr/>
      <dgm:t>
        <a:bodyPr/>
        <a:lstStyle/>
        <a:p>
          <a:endParaRPr lang="en-US" sz="2000"/>
        </a:p>
      </dgm:t>
    </dgm:pt>
    <dgm:pt modelId="{69F8C2C1-B48F-4F00-A4FA-FD479B14957C}" type="sibTrans" cxnId="{EAB75566-F590-4132-961A-957E22336D0B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0618B708-6834-468E-A899-016439525B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Código abierto: BSD 3: Modificación, distribución y uso comercial</a:t>
          </a:r>
          <a:endParaRPr lang="en-US" sz="2000" dirty="0"/>
        </a:p>
      </dgm:t>
    </dgm:pt>
    <dgm:pt modelId="{6DE3B089-BA73-40CF-B7A8-569AB49A1F4E}" type="parTrans" cxnId="{2B62BA66-1021-4B69-A8E1-A5BCF4D0B011}">
      <dgm:prSet/>
      <dgm:spPr/>
      <dgm:t>
        <a:bodyPr/>
        <a:lstStyle/>
        <a:p>
          <a:endParaRPr lang="en-US" sz="2000"/>
        </a:p>
      </dgm:t>
    </dgm:pt>
    <dgm:pt modelId="{16062A48-81B7-4290-A903-613EA8A6D642}" type="sibTrans" cxnId="{2B62BA66-1021-4B69-A8E1-A5BCF4D0B011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7024E74C-A373-4098-B131-84C030C839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dirty="0"/>
            <a:t>Uso: Twitter/X, SQL </a:t>
          </a:r>
          <a:r>
            <a:rPr lang="es-ES" sz="2000" dirty="0" err="1"/>
            <a:t>Developer</a:t>
          </a:r>
          <a:r>
            <a:rPr lang="es-ES" sz="2000" dirty="0"/>
            <a:t>, NetBeans...</a:t>
          </a:r>
          <a:endParaRPr lang="en-US" sz="2000" dirty="0"/>
        </a:p>
      </dgm:t>
    </dgm:pt>
    <dgm:pt modelId="{75B121DF-81DA-4A26-B8A9-DB2516742E5F}" type="parTrans" cxnId="{EAE738EC-2E40-462E-9CB6-B01AFCE19EBE}">
      <dgm:prSet/>
      <dgm:spPr/>
      <dgm:t>
        <a:bodyPr/>
        <a:lstStyle/>
        <a:p>
          <a:endParaRPr lang="en-US" sz="2000"/>
        </a:p>
      </dgm:t>
    </dgm:pt>
    <dgm:pt modelId="{E6D87950-66A0-467F-9D56-D76A08499D72}" type="sibTrans" cxnId="{EAE738EC-2E40-462E-9CB6-B01AFCE19EBE}">
      <dgm:prSet/>
      <dgm:spPr/>
      <dgm:t>
        <a:bodyPr/>
        <a:lstStyle/>
        <a:p>
          <a:endParaRPr lang="en-US" sz="2000"/>
        </a:p>
      </dgm:t>
    </dgm:pt>
    <dgm:pt modelId="{C73C97D3-D23C-4E33-9530-27E80D0E5C19}" type="pres">
      <dgm:prSet presAssocID="{B2A09100-2C57-40BC-AF1C-F327C962D414}" presName="root" presStyleCnt="0">
        <dgm:presLayoutVars>
          <dgm:dir/>
          <dgm:resizeHandles val="exact"/>
        </dgm:presLayoutVars>
      </dgm:prSet>
      <dgm:spPr/>
    </dgm:pt>
    <dgm:pt modelId="{0F21C413-AD62-40E1-8950-A80823DFC9BC}" type="pres">
      <dgm:prSet presAssocID="{B2A09100-2C57-40BC-AF1C-F327C962D414}" presName="container" presStyleCnt="0">
        <dgm:presLayoutVars>
          <dgm:dir/>
          <dgm:resizeHandles val="exact"/>
        </dgm:presLayoutVars>
      </dgm:prSet>
      <dgm:spPr/>
    </dgm:pt>
    <dgm:pt modelId="{6AEE25C5-8BC0-4EDF-A893-5F27EC3B4C01}" type="pres">
      <dgm:prSet presAssocID="{4CA50AF2-D061-4DAF-B719-AD4D2B899760}" presName="compNode" presStyleCnt="0"/>
      <dgm:spPr/>
    </dgm:pt>
    <dgm:pt modelId="{BA78EB94-7310-44CB-9268-EFB455BBC2C0}" type="pres">
      <dgm:prSet presAssocID="{4CA50AF2-D061-4DAF-B719-AD4D2B899760}" presName="iconBgRect" presStyleLbl="bgShp" presStyleIdx="0" presStyleCnt="4"/>
      <dgm:spPr>
        <a:solidFill>
          <a:schemeClr val="bg2"/>
        </a:solidFill>
      </dgm:spPr>
    </dgm:pt>
    <dgm:pt modelId="{4A032D8C-16DD-4146-B8F5-AC6E59CDC771}" type="pres">
      <dgm:prSet presAssocID="{4CA50AF2-D061-4DAF-B719-AD4D2B899760}" presName="iconRect" presStyleLbl="node1" presStyleIdx="0" presStyleCnt="4" custScaleX="135183" custScaleY="1351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itán"/>
        </a:ext>
      </dgm:extLst>
    </dgm:pt>
    <dgm:pt modelId="{24F08073-453A-4369-9811-AA8F9D5F265A}" type="pres">
      <dgm:prSet presAssocID="{4CA50AF2-D061-4DAF-B719-AD4D2B899760}" presName="spaceRect" presStyleCnt="0"/>
      <dgm:spPr/>
    </dgm:pt>
    <dgm:pt modelId="{6956C222-391B-424A-BB13-94E2650D50D4}" type="pres">
      <dgm:prSet presAssocID="{4CA50AF2-D061-4DAF-B719-AD4D2B899760}" presName="textRect" presStyleLbl="revTx" presStyleIdx="0" presStyleCnt="4">
        <dgm:presLayoutVars>
          <dgm:chMax val="1"/>
          <dgm:chPref val="1"/>
        </dgm:presLayoutVars>
      </dgm:prSet>
      <dgm:spPr/>
    </dgm:pt>
    <dgm:pt modelId="{65BDA1E9-B1D3-4B0C-BD5B-7CCED97E4B77}" type="pres">
      <dgm:prSet presAssocID="{A5164FA2-8EE4-4339-9071-C7A761E9F9C6}" presName="sibTrans" presStyleLbl="sibTrans2D1" presStyleIdx="0" presStyleCnt="0"/>
      <dgm:spPr/>
    </dgm:pt>
    <dgm:pt modelId="{CD7630A6-BCF1-4A97-90C7-EF3946AB2C53}" type="pres">
      <dgm:prSet presAssocID="{0C14405F-CF9B-47E3-B4D7-97CC44A5B845}" presName="compNode" presStyleCnt="0"/>
      <dgm:spPr/>
    </dgm:pt>
    <dgm:pt modelId="{532B38B8-A3ED-4CBC-997B-B71AF7F59DCD}" type="pres">
      <dgm:prSet presAssocID="{0C14405F-CF9B-47E3-B4D7-97CC44A5B845}" presName="iconBgRect" presStyleLbl="bgShp" presStyleIdx="1" presStyleCnt="4"/>
      <dgm:spPr>
        <a:solidFill>
          <a:schemeClr val="bg2"/>
        </a:solidFill>
      </dgm:spPr>
    </dgm:pt>
    <dgm:pt modelId="{A062E9AF-C329-4EDF-804E-5DD51C04E468}" type="pres">
      <dgm:prSet presAssocID="{0C14405F-CF9B-47E3-B4D7-97CC44A5B845}" presName="iconRect" presStyleLbl="node1" presStyleIdx="1" presStyleCnt="4" custScaleX="135183" custScaleY="135183" custLinFactNeighborX="2957" custLinFactNeighborY="-719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7BB9E4B3-37C7-4458-8AFD-846ADC24CA1B}" type="pres">
      <dgm:prSet presAssocID="{0C14405F-CF9B-47E3-B4D7-97CC44A5B845}" presName="spaceRect" presStyleCnt="0"/>
      <dgm:spPr/>
    </dgm:pt>
    <dgm:pt modelId="{9726C894-179A-4B04-A410-0C5EBD8F0FD1}" type="pres">
      <dgm:prSet presAssocID="{0C14405F-CF9B-47E3-B4D7-97CC44A5B845}" presName="textRect" presStyleLbl="revTx" presStyleIdx="1" presStyleCnt="4">
        <dgm:presLayoutVars>
          <dgm:chMax val="1"/>
          <dgm:chPref val="1"/>
        </dgm:presLayoutVars>
      </dgm:prSet>
      <dgm:spPr/>
    </dgm:pt>
    <dgm:pt modelId="{33523203-156F-40DA-AD96-48D943D99334}" type="pres">
      <dgm:prSet presAssocID="{69F8C2C1-B48F-4F00-A4FA-FD479B14957C}" presName="sibTrans" presStyleLbl="sibTrans2D1" presStyleIdx="0" presStyleCnt="0"/>
      <dgm:spPr/>
    </dgm:pt>
    <dgm:pt modelId="{84746E1B-0F49-4A9B-897F-45CD78274C56}" type="pres">
      <dgm:prSet presAssocID="{0618B708-6834-468E-A899-016439525B68}" presName="compNode" presStyleCnt="0"/>
      <dgm:spPr/>
    </dgm:pt>
    <dgm:pt modelId="{A544D5AE-0F47-4123-B7C9-5E34ECC780FA}" type="pres">
      <dgm:prSet presAssocID="{0618B708-6834-468E-A899-016439525B68}" presName="iconBgRect" presStyleLbl="bgShp" presStyleIdx="2" presStyleCnt="4"/>
      <dgm:spPr>
        <a:solidFill>
          <a:schemeClr val="bg2"/>
        </a:solidFill>
      </dgm:spPr>
    </dgm:pt>
    <dgm:pt modelId="{82B7EF21-4543-4B96-A55D-BD24891A5557}" type="pres">
      <dgm:prSet presAssocID="{0618B708-6834-468E-A899-016439525B68}" presName="iconRect" presStyleLbl="node1" presStyleIdx="2" presStyleCnt="4" custScaleX="135183" custScaleY="13518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90A3EB06-20E7-437C-B9D9-5AAD6D0A5738}" type="pres">
      <dgm:prSet presAssocID="{0618B708-6834-468E-A899-016439525B68}" presName="spaceRect" presStyleCnt="0"/>
      <dgm:spPr/>
    </dgm:pt>
    <dgm:pt modelId="{055D2648-78CC-49AF-992D-33CA57989FA0}" type="pres">
      <dgm:prSet presAssocID="{0618B708-6834-468E-A899-016439525B68}" presName="textRect" presStyleLbl="revTx" presStyleIdx="2" presStyleCnt="4">
        <dgm:presLayoutVars>
          <dgm:chMax val="1"/>
          <dgm:chPref val="1"/>
        </dgm:presLayoutVars>
      </dgm:prSet>
      <dgm:spPr/>
    </dgm:pt>
    <dgm:pt modelId="{9F26A894-C3EC-4DFE-BCA7-DD196BE78E26}" type="pres">
      <dgm:prSet presAssocID="{16062A48-81B7-4290-A903-613EA8A6D642}" presName="sibTrans" presStyleLbl="sibTrans2D1" presStyleIdx="0" presStyleCnt="0"/>
      <dgm:spPr/>
    </dgm:pt>
    <dgm:pt modelId="{A207ACC3-5B3F-414C-BA1F-B9887B3249C6}" type="pres">
      <dgm:prSet presAssocID="{7024E74C-A373-4098-B131-84C030C839E1}" presName="compNode" presStyleCnt="0"/>
      <dgm:spPr/>
    </dgm:pt>
    <dgm:pt modelId="{48830FF4-8980-429A-B2E2-21D1750D110F}" type="pres">
      <dgm:prSet presAssocID="{7024E74C-A373-4098-B131-84C030C839E1}" presName="iconBgRect" presStyleLbl="bgShp" presStyleIdx="3" presStyleCnt="4"/>
      <dgm:spPr>
        <a:solidFill>
          <a:schemeClr val="bg2"/>
        </a:solidFill>
      </dgm:spPr>
    </dgm:pt>
    <dgm:pt modelId="{5B3EF094-E280-4D95-8443-0D33140E47D7}" type="pres">
      <dgm:prSet presAssocID="{7024E74C-A373-4098-B131-84C030C839E1}" presName="iconRect" presStyleLbl="node1" presStyleIdx="3" presStyleCnt="4" custScaleX="135183" custScaleY="13518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E08AB739-65E4-4E1C-B60A-5FDC6D33E3C0}" type="pres">
      <dgm:prSet presAssocID="{7024E74C-A373-4098-B131-84C030C839E1}" presName="spaceRect" presStyleCnt="0"/>
      <dgm:spPr/>
    </dgm:pt>
    <dgm:pt modelId="{4C1705AB-9398-4C4A-A1B2-A2F8437338B8}" type="pres">
      <dgm:prSet presAssocID="{7024E74C-A373-4098-B131-84C030C839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6D5036-570E-4AE6-8764-4B40E45B4F75}" type="presOf" srcId="{4CA50AF2-D061-4DAF-B719-AD4D2B899760}" destId="{6956C222-391B-424A-BB13-94E2650D50D4}" srcOrd="0" destOrd="0" presId="urn:microsoft.com/office/officeart/2018/2/layout/IconCircleList"/>
    <dgm:cxn modelId="{5127453D-C1F6-4E5B-A094-B4EA5FAE8C77}" type="presOf" srcId="{69F8C2C1-B48F-4F00-A4FA-FD479B14957C}" destId="{33523203-156F-40DA-AD96-48D943D99334}" srcOrd="0" destOrd="0" presId="urn:microsoft.com/office/officeart/2018/2/layout/IconCircleList"/>
    <dgm:cxn modelId="{47D5BB3E-0BB7-4263-BC8A-EDD7B20469EC}" type="presOf" srcId="{0618B708-6834-468E-A899-016439525B68}" destId="{055D2648-78CC-49AF-992D-33CA57989FA0}" srcOrd="0" destOrd="0" presId="urn:microsoft.com/office/officeart/2018/2/layout/IconCircleList"/>
    <dgm:cxn modelId="{029B2F62-D917-4631-A834-C64190CFEE8A}" type="presOf" srcId="{B2A09100-2C57-40BC-AF1C-F327C962D414}" destId="{C73C97D3-D23C-4E33-9530-27E80D0E5C19}" srcOrd="0" destOrd="0" presId="urn:microsoft.com/office/officeart/2018/2/layout/IconCircleList"/>
    <dgm:cxn modelId="{EAB75566-F590-4132-961A-957E22336D0B}" srcId="{B2A09100-2C57-40BC-AF1C-F327C962D414}" destId="{0C14405F-CF9B-47E3-B4D7-97CC44A5B845}" srcOrd="1" destOrd="0" parTransId="{2E27C5BE-65B2-41A0-A3D1-C12FCFF50969}" sibTransId="{69F8C2C1-B48F-4F00-A4FA-FD479B14957C}"/>
    <dgm:cxn modelId="{2B62BA66-1021-4B69-A8E1-A5BCF4D0B011}" srcId="{B2A09100-2C57-40BC-AF1C-F327C962D414}" destId="{0618B708-6834-468E-A899-016439525B68}" srcOrd="2" destOrd="0" parTransId="{6DE3B089-BA73-40CF-B7A8-569AB49A1F4E}" sibTransId="{16062A48-81B7-4290-A903-613EA8A6D642}"/>
    <dgm:cxn modelId="{E9241D47-3104-444B-AF28-994C6DA5A02A}" type="presOf" srcId="{0C14405F-CF9B-47E3-B4D7-97CC44A5B845}" destId="{9726C894-179A-4B04-A410-0C5EBD8F0FD1}" srcOrd="0" destOrd="0" presId="urn:microsoft.com/office/officeart/2018/2/layout/IconCircleList"/>
    <dgm:cxn modelId="{DA8F8052-6D97-4C82-978C-CAA31B741892}" type="presOf" srcId="{7024E74C-A373-4098-B131-84C030C839E1}" destId="{4C1705AB-9398-4C4A-A1B2-A2F8437338B8}" srcOrd="0" destOrd="0" presId="urn:microsoft.com/office/officeart/2018/2/layout/IconCircleList"/>
    <dgm:cxn modelId="{16FABEB4-9981-4DDC-ACCF-77FCB3C900C3}" type="presOf" srcId="{16062A48-81B7-4290-A903-613EA8A6D642}" destId="{9F26A894-C3EC-4DFE-BCA7-DD196BE78E26}" srcOrd="0" destOrd="0" presId="urn:microsoft.com/office/officeart/2018/2/layout/IconCircleList"/>
    <dgm:cxn modelId="{EC4E37EA-201A-4957-9241-98374C05812A}" type="presOf" srcId="{A5164FA2-8EE4-4339-9071-C7A761E9F9C6}" destId="{65BDA1E9-B1D3-4B0C-BD5B-7CCED97E4B77}" srcOrd="0" destOrd="0" presId="urn:microsoft.com/office/officeart/2018/2/layout/IconCircleList"/>
    <dgm:cxn modelId="{EAE738EC-2E40-462E-9CB6-B01AFCE19EBE}" srcId="{B2A09100-2C57-40BC-AF1C-F327C962D414}" destId="{7024E74C-A373-4098-B131-84C030C839E1}" srcOrd="3" destOrd="0" parTransId="{75B121DF-81DA-4A26-B8A9-DB2516742E5F}" sibTransId="{E6D87950-66A0-467F-9D56-D76A08499D72}"/>
    <dgm:cxn modelId="{6728D0FD-8585-40A4-AA1A-014EC2A077BD}" srcId="{B2A09100-2C57-40BC-AF1C-F327C962D414}" destId="{4CA50AF2-D061-4DAF-B719-AD4D2B899760}" srcOrd="0" destOrd="0" parTransId="{BE4BAD65-75B4-4017-A32D-37ABFE39B240}" sibTransId="{A5164FA2-8EE4-4339-9071-C7A761E9F9C6}"/>
    <dgm:cxn modelId="{D86E54A8-CACF-47EE-AEDF-0F4895C0395F}" type="presParOf" srcId="{C73C97D3-D23C-4E33-9530-27E80D0E5C19}" destId="{0F21C413-AD62-40E1-8950-A80823DFC9BC}" srcOrd="0" destOrd="0" presId="urn:microsoft.com/office/officeart/2018/2/layout/IconCircleList"/>
    <dgm:cxn modelId="{E9C4AAA1-817E-4FDF-B4CA-C730A76BD473}" type="presParOf" srcId="{0F21C413-AD62-40E1-8950-A80823DFC9BC}" destId="{6AEE25C5-8BC0-4EDF-A893-5F27EC3B4C01}" srcOrd="0" destOrd="0" presId="urn:microsoft.com/office/officeart/2018/2/layout/IconCircleList"/>
    <dgm:cxn modelId="{0C648E86-3F7B-44B7-BFC3-27083C1B93CD}" type="presParOf" srcId="{6AEE25C5-8BC0-4EDF-A893-5F27EC3B4C01}" destId="{BA78EB94-7310-44CB-9268-EFB455BBC2C0}" srcOrd="0" destOrd="0" presId="urn:microsoft.com/office/officeart/2018/2/layout/IconCircleList"/>
    <dgm:cxn modelId="{0796AA47-40CC-431C-851E-F75558E77243}" type="presParOf" srcId="{6AEE25C5-8BC0-4EDF-A893-5F27EC3B4C01}" destId="{4A032D8C-16DD-4146-B8F5-AC6E59CDC771}" srcOrd="1" destOrd="0" presId="urn:microsoft.com/office/officeart/2018/2/layout/IconCircleList"/>
    <dgm:cxn modelId="{B96D35A6-2681-46C7-9CB3-6DE115520F77}" type="presParOf" srcId="{6AEE25C5-8BC0-4EDF-A893-5F27EC3B4C01}" destId="{24F08073-453A-4369-9811-AA8F9D5F265A}" srcOrd="2" destOrd="0" presId="urn:microsoft.com/office/officeart/2018/2/layout/IconCircleList"/>
    <dgm:cxn modelId="{0641EA09-2802-46B7-BB7C-7E7B793D1304}" type="presParOf" srcId="{6AEE25C5-8BC0-4EDF-A893-5F27EC3B4C01}" destId="{6956C222-391B-424A-BB13-94E2650D50D4}" srcOrd="3" destOrd="0" presId="urn:microsoft.com/office/officeart/2018/2/layout/IconCircleList"/>
    <dgm:cxn modelId="{9969D439-C267-4892-9396-8C49C8EA9720}" type="presParOf" srcId="{0F21C413-AD62-40E1-8950-A80823DFC9BC}" destId="{65BDA1E9-B1D3-4B0C-BD5B-7CCED97E4B77}" srcOrd="1" destOrd="0" presId="urn:microsoft.com/office/officeart/2018/2/layout/IconCircleList"/>
    <dgm:cxn modelId="{C778E408-C374-4161-862B-DEE43A582D32}" type="presParOf" srcId="{0F21C413-AD62-40E1-8950-A80823DFC9BC}" destId="{CD7630A6-BCF1-4A97-90C7-EF3946AB2C53}" srcOrd="2" destOrd="0" presId="urn:microsoft.com/office/officeart/2018/2/layout/IconCircleList"/>
    <dgm:cxn modelId="{EA11EBC8-15A3-432A-BDF4-C53AC5893701}" type="presParOf" srcId="{CD7630A6-BCF1-4A97-90C7-EF3946AB2C53}" destId="{532B38B8-A3ED-4CBC-997B-B71AF7F59DCD}" srcOrd="0" destOrd="0" presId="urn:microsoft.com/office/officeart/2018/2/layout/IconCircleList"/>
    <dgm:cxn modelId="{4677E670-0BF1-4D0C-A685-19913DDE8BEE}" type="presParOf" srcId="{CD7630A6-BCF1-4A97-90C7-EF3946AB2C53}" destId="{A062E9AF-C329-4EDF-804E-5DD51C04E468}" srcOrd="1" destOrd="0" presId="urn:microsoft.com/office/officeart/2018/2/layout/IconCircleList"/>
    <dgm:cxn modelId="{2581BFB8-30A5-4479-946B-57CFEFEE38D9}" type="presParOf" srcId="{CD7630A6-BCF1-4A97-90C7-EF3946AB2C53}" destId="{7BB9E4B3-37C7-4458-8AFD-846ADC24CA1B}" srcOrd="2" destOrd="0" presId="urn:microsoft.com/office/officeart/2018/2/layout/IconCircleList"/>
    <dgm:cxn modelId="{2AE5724C-31E2-40DA-BA21-9B23F7C36F11}" type="presParOf" srcId="{CD7630A6-BCF1-4A97-90C7-EF3946AB2C53}" destId="{9726C894-179A-4B04-A410-0C5EBD8F0FD1}" srcOrd="3" destOrd="0" presId="urn:microsoft.com/office/officeart/2018/2/layout/IconCircleList"/>
    <dgm:cxn modelId="{1097F482-F8D4-4D70-9927-C917A1CAA345}" type="presParOf" srcId="{0F21C413-AD62-40E1-8950-A80823DFC9BC}" destId="{33523203-156F-40DA-AD96-48D943D99334}" srcOrd="3" destOrd="0" presId="urn:microsoft.com/office/officeart/2018/2/layout/IconCircleList"/>
    <dgm:cxn modelId="{914AC4CD-B3FB-4982-8499-00791EE9C2E1}" type="presParOf" srcId="{0F21C413-AD62-40E1-8950-A80823DFC9BC}" destId="{84746E1B-0F49-4A9B-897F-45CD78274C56}" srcOrd="4" destOrd="0" presId="urn:microsoft.com/office/officeart/2018/2/layout/IconCircleList"/>
    <dgm:cxn modelId="{4DF97010-C181-49BE-A72B-FF93CD5678A6}" type="presParOf" srcId="{84746E1B-0F49-4A9B-897F-45CD78274C56}" destId="{A544D5AE-0F47-4123-B7C9-5E34ECC780FA}" srcOrd="0" destOrd="0" presId="urn:microsoft.com/office/officeart/2018/2/layout/IconCircleList"/>
    <dgm:cxn modelId="{6808AE4B-902D-445F-8F35-B3874DEA20A6}" type="presParOf" srcId="{84746E1B-0F49-4A9B-897F-45CD78274C56}" destId="{82B7EF21-4543-4B96-A55D-BD24891A5557}" srcOrd="1" destOrd="0" presId="urn:microsoft.com/office/officeart/2018/2/layout/IconCircleList"/>
    <dgm:cxn modelId="{BFAF2366-1E3E-49B8-A2AE-DED0664A9235}" type="presParOf" srcId="{84746E1B-0F49-4A9B-897F-45CD78274C56}" destId="{90A3EB06-20E7-437C-B9D9-5AAD6D0A5738}" srcOrd="2" destOrd="0" presId="urn:microsoft.com/office/officeart/2018/2/layout/IconCircleList"/>
    <dgm:cxn modelId="{506D9EAB-14EE-4E84-B564-98908975E9CD}" type="presParOf" srcId="{84746E1B-0F49-4A9B-897F-45CD78274C56}" destId="{055D2648-78CC-49AF-992D-33CA57989FA0}" srcOrd="3" destOrd="0" presId="urn:microsoft.com/office/officeart/2018/2/layout/IconCircleList"/>
    <dgm:cxn modelId="{24001E8D-BDA8-4F3E-AA9B-96103F22A298}" type="presParOf" srcId="{0F21C413-AD62-40E1-8950-A80823DFC9BC}" destId="{9F26A894-C3EC-4DFE-BCA7-DD196BE78E26}" srcOrd="5" destOrd="0" presId="urn:microsoft.com/office/officeart/2018/2/layout/IconCircleList"/>
    <dgm:cxn modelId="{D7275007-C3C1-42FE-AD98-BE1BF8263DBC}" type="presParOf" srcId="{0F21C413-AD62-40E1-8950-A80823DFC9BC}" destId="{A207ACC3-5B3F-414C-BA1F-B9887B3249C6}" srcOrd="6" destOrd="0" presId="urn:microsoft.com/office/officeart/2018/2/layout/IconCircleList"/>
    <dgm:cxn modelId="{6CC04D28-28F5-4264-8EFF-751EB6A9371F}" type="presParOf" srcId="{A207ACC3-5B3F-414C-BA1F-B9887B3249C6}" destId="{48830FF4-8980-429A-B2E2-21D1750D110F}" srcOrd="0" destOrd="0" presId="urn:microsoft.com/office/officeart/2018/2/layout/IconCircleList"/>
    <dgm:cxn modelId="{19DB32F4-0D24-4CAF-A584-5DDC7B4443D0}" type="presParOf" srcId="{A207ACC3-5B3F-414C-BA1F-B9887B3249C6}" destId="{5B3EF094-E280-4D95-8443-0D33140E47D7}" srcOrd="1" destOrd="0" presId="urn:microsoft.com/office/officeart/2018/2/layout/IconCircleList"/>
    <dgm:cxn modelId="{6C2E239A-8800-4D28-A8EE-4903D72D29B4}" type="presParOf" srcId="{A207ACC3-5B3F-414C-BA1F-B9887B3249C6}" destId="{E08AB739-65E4-4E1C-B60A-5FDC6D33E3C0}" srcOrd="2" destOrd="0" presId="urn:microsoft.com/office/officeart/2018/2/layout/IconCircleList"/>
    <dgm:cxn modelId="{C9C5484A-C646-43E3-B25B-B795BB58E066}" type="presParOf" srcId="{A207ACC3-5B3F-414C-BA1F-B9887B3249C6}" destId="{4C1705AB-9398-4C4A-A1B2-A2F8437338B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A6271F-B1B6-4F3D-919B-9682177E4FEF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16435BA9-0971-429C-A63D-4C20B606676C}">
      <dgm:prSet custT="1"/>
      <dgm:spPr/>
      <dgm:t>
        <a:bodyPr/>
        <a:lstStyle/>
        <a:p>
          <a:r>
            <a:rPr lang="es-ES" sz="2800"/>
            <a:t>Adaptive LL*</a:t>
          </a:r>
          <a:endParaRPr lang="en-US" sz="2800" dirty="0"/>
        </a:p>
      </dgm:t>
    </dgm:pt>
    <dgm:pt modelId="{387975A1-743C-424C-B619-5352C2A5BF27}" type="parTrans" cxnId="{1F677A26-0226-4CEA-9C5E-1A70A2AE97F7}">
      <dgm:prSet/>
      <dgm:spPr/>
      <dgm:t>
        <a:bodyPr/>
        <a:lstStyle/>
        <a:p>
          <a:endParaRPr lang="en-US" sz="2800"/>
        </a:p>
      </dgm:t>
    </dgm:pt>
    <dgm:pt modelId="{6AE488BB-E728-4A4A-9C91-82256A2F1F26}" type="sibTrans" cxnId="{1F677A26-0226-4CEA-9C5E-1A70A2AE97F7}">
      <dgm:prSet/>
      <dgm:spPr/>
      <dgm:t>
        <a:bodyPr/>
        <a:lstStyle/>
        <a:p>
          <a:endParaRPr lang="en-US" sz="2800"/>
        </a:p>
      </dgm:t>
    </dgm:pt>
    <dgm:pt modelId="{386226EF-B025-4F5A-8661-F399EBF4FDEA}">
      <dgm:prSet custT="1"/>
      <dgm:spPr/>
      <dgm:t>
        <a:bodyPr/>
        <a:lstStyle/>
        <a:p>
          <a:r>
            <a:rPr lang="es-ES" sz="2800"/>
            <a:t>Reescritura de reglas a izquierdas</a:t>
          </a:r>
          <a:endParaRPr lang="en-US" sz="2800"/>
        </a:p>
      </dgm:t>
    </dgm:pt>
    <dgm:pt modelId="{22C90F5B-A39B-4EA5-ADB0-6E6C12507D97}" type="parTrans" cxnId="{4A0FD2BD-8AB1-4A94-A7CE-AB36ECBF3FB1}">
      <dgm:prSet/>
      <dgm:spPr/>
      <dgm:t>
        <a:bodyPr/>
        <a:lstStyle/>
        <a:p>
          <a:endParaRPr lang="en-US" sz="2800"/>
        </a:p>
      </dgm:t>
    </dgm:pt>
    <dgm:pt modelId="{AC97C720-2D6D-4A43-A7B0-CD410C16CDC1}" type="sibTrans" cxnId="{4A0FD2BD-8AB1-4A94-A7CE-AB36ECBF3FB1}">
      <dgm:prSet/>
      <dgm:spPr/>
      <dgm:t>
        <a:bodyPr/>
        <a:lstStyle/>
        <a:p>
          <a:endParaRPr lang="en-US" sz="2800"/>
        </a:p>
      </dgm:t>
    </dgm:pt>
    <dgm:pt modelId="{22A08BBA-53C8-433F-BBF3-568487D5AF3F}">
      <dgm:prSet custT="1"/>
      <dgm:spPr/>
      <dgm:t>
        <a:bodyPr/>
        <a:lstStyle/>
        <a:p>
          <a:r>
            <a:rPr lang="es-ES" sz="2800" dirty="0"/>
            <a:t>Desacoplado de gramática y código</a:t>
          </a:r>
          <a:endParaRPr lang="en-US" sz="2800" dirty="0"/>
        </a:p>
      </dgm:t>
    </dgm:pt>
    <dgm:pt modelId="{B90E8ED3-243C-4F43-A98D-CB6A28F5F9FB}" type="parTrans" cxnId="{7DE175E5-5CB0-4DFB-83A0-0E516348D4F5}">
      <dgm:prSet/>
      <dgm:spPr/>
      <dgm:t>
        <a:bodyPr/>
        <a:lstStyle/>
        <a:p>
          <a:endParaRPr lang="en-US" sz="2800"/>
        </a:p>
      </dgm:t>
    </dgm:pt>
    <dgm:pt modelId="{83D745DC-7FBB-420F-9FF4-9AA7D9B8FCF3}" type="sibTrans" cxnId="{7DE175E5-5CB0-4DFB-83A0-0E516348D4F5}">
      <dgm:prSet/>
      <dgm:spPr/>
      <dgm:t>
        <a:bodyPr/>
        <a:lstStyle/>
        <a:p>
          <a:endParaRPr lang="en-US" sz="2800"/>
        </a:p>
      </dgm:t>
    </dgm:pt>
    <dgm:pt modelId="{B00DFA3F-29F9-4099-8F5E-FF8CD3DD6ABC}">
      <dgm:prSet custT="1"/>
      <dgm:spPr/>
      <dgm:t>
        <a:bodyPr/>
        <a:lstStyle/>
        <a:p>
          <a:r>
            <a:rPr lang="es-ES" sz="2800"/>
            <a:t>Resolución de ambigüedades</a:t>
          </a:r>
          <a:endParaRPr lang="en-US" sz="2800"/>
        </a:p>
      </dgm:t>
    </dgm:pt>
    <dgm:pt modelId="{90556E11-C0F5-485A-B115-7AEFE37CFA11}" type="parTrans" cxnId="{4C85FC79-7424-4A93-B913-5AF3B0C1875C}">
      <dgm:prSet/>
      <dgm:spPr/>
      <dgm:t>
        <a:bodyPr/>
        <a:lstStyle/>
        <a:p>
          <a:endParaRPr lang="en-US" sz="2800"/>
        </a:p>
      </dgm:t>
    </dgm:pt>
    <dgm:pt modelId="{7EB78A31-7590-40DC-9357-9759FE5D60AF}" type="sibTrans" cxnId="{4C85FC79-7424-4A93-B913-5AF3B0C1875C}">
      <dgm:prSet/>
      <dgm:spPr/>
      <dgm:t>
        <a:bodyPr/>
        <a:lstStyle/>
        <a:p>
          <a:endParaRPr lang="en-US" sz="2800"/>
        </a:p>
      </dgm:t>
    </dgm:pt>
    <dgm:pt modelId="{A81DC5B5-4717-41E4-997D-57D9F4496744}" type="pres">
      <dgm:prSet presAssocID="{1CA6271F-B1B6-4F3D-919B-9682177E4FEF}" presName="linear" presStyleCnt="0">
        <dgm:presLayoutVars>
          <dgm:animLvl val="lvl"/>
          <dgm:resizeHandles val="exact"/>
        </dgm:presLayoutVars>
      </dgm:prSet>
      <dgm:spPr/>
    </dgm:pt>
    <dgm:pt modelId="{3960DF67-42E5-4957-80E4-33B2493AFDD5}" type="pres">
      <dgm:prSet presAssocID="{16435BA9-0971-429C-A63D-4C20B60667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8D0294-A8EE-4EC4-988E-46CF4F1CEE5B}" type="pres">
      <dgm:prSet presAssocID="{6AE488BB-E728-4A4A-9C91-82256A2F1F26}" presName="spacer" presStyleCnt="0"/>
      <dgm:spPr/>
    </dgm:pt>
    <dgm:pt modelId="{4CBC2FE9-77EA-46F1-94A0-8A36ACEAC597}" type="pres">
      <dgm:prSet presAssocID="{386226EF-B025-4F5A-8661-F399EBF4FD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FBA0E6-7364-4A24-823E-9EC64D8F70DF}" type="pres">
      <dgm:prSet presAssocID="{AC97C720-2D6D-4A43-A7B0-CD410C16CDC1}" presName="spacer" presStyleCnt="0"/>
      <dgm:spPr/>
    </dgm:pt>
    <dgm:pt modelId="{C4DDF811-748F-4061-B1AC-639E50E5BA70}" type="pres">
      <dgm:prSet presAssocID="{22A08BBA-53C8-433F-BBF3-568487D5AF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A8351E-B43F-4708-8288-8AA50573C6F4}" type="pres">
      <dgm:prSet presAssocID="{83D745DC-7FBB-420F-9FF4-9AA7D9B8FCF3}" presName="spacer" presStyleCnt="0"/>
      <dgm:spPr/>
    </dgm:pt>
    <dgm:pt modelId="{128F2130-103F-4CB4-9698-A4D369E299E5}" type="pres">
      <dgm:prSet presAssocID="{B00DFA3F-29F9-4099-8F5E-FF8CD3DD6AB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F677A26-0226-4CEA-9C5E-1A70A2AE97F7}" srcId="{1CA6271F-B1B6-4F3D-919B-9682177E4FEF}" destId="{16435BA9-0971-429C-A63D-4C20B606676C}" srcOrd="0" destOrd="0" parTransId="{387975A1-743C-424C-B619-5352C2A5BF27}" sibTransId="{6AE488BB-E728-4A4A-9C91-82256A2F1F26}"/>
    <dgm:cxn modelId="{4C85FC79-7424-4A93-B913-5AF3B0C1875C}" srcId="{1CA6271F-B1B6-4F3D-919B-9682177E4FEF}" destId="{B00DFA3F-29F9-4099-8F5E-FF8CD3DD6ABC}" srcOrd="3" destOrd="0" parTransId="{90556E11-C0F5-485A-B115-7AEFE37CFA11}" sibTransId="{7EB78A31-7590-40DC-9357-9759FE5D60AF}"/>
    <dgm:cxn modelId="{B45EC197-961A-4C6E-B68F-69298457D026}" type="presOf" srcId="{B00DFA3F-29F9-4099-8F5E-FF8CD3DD6ABC}" destId="{128F2130-103F-4CB4-9698-A4D369E299E5}" srcOrd="0" destOrd="0" presId="urn:microsoft.com/office/officeart/2005/8/layout/vList2"/>
    <dgm:cxn modelId="{BD59109A-7FA2-49A7-8460-0A311E96D868}" type="presOf" srcId="{22A08BBA-53C8-433F-BBF3-568487D5AF3F}" destId="{C4DDF811-748F-4061-B1AC-639E50E5BA70}" srcOrd="0" destOrd="0" presId="urn:microsoft.com/office/officeart/2005/8/layout/vList2"/>
    <dgm:cxn modelId="{7229CDAE-40C1-41E1-9F3C-4F2F1FBC066A}" type="presOf" srcId="{1CA6271F-B1B6-4F3D-919B-9682177E4FEF}" destId="{A81DC5B5-4717-41E4-997D-57D9F4496744}" srcOrd="0" destOrd="0" presId="urn:microsoft.com/office/officeart/2005/8/layout/vList2"/>
    <dgm:cxn modelId="{4A0FD2BD-8AB1-4A94-A7CE-AB36ECBF3FB1}" srcId="{1CA6271F-B1B6-4F3D-919B-9682177E4FEF}" destId="{386226EF-B025-4F5A-8661-F399EBF4FDEA}" srcOrd="1" destOrd="0" parTransId="{22C90F5B-A39B-4EA5-ADB0-6E6C12507D97}" sibTransId="{AC97C720-2D6D-4A43-A7B0-CD410C16CDC1}"/>
    <dgm:cxn modelId="{3DFA61D5-79AF-4824-AA91-E2BFE8F0CE70}" type="presOf" srcId="{16435BA9-0971-429C-A63D-4C20B606676C}" destId="{3960DF67-42E5-4957-80E4-33B2493AFDD5}" srcOrd="0" destOrd="0" presId="urn:microsoft.com/office/officeart/2005/8/layout/vList2"/>
    <dgm:cxn modelId="{7DE175E5-5CB0-4DFB-83A0-0E516348D4F5}" srcId="{1CA6271F-B1B6-4F3D-919B-9682177E4FEF}" destId="{22A08BBA-53C8-433F-BBF3-568487D5AF3F}" srcOrd="2" destOrd="0" parTransId="{B90E8ED3-243C-4F43-A98D-CB6A28F5F9FB}" sibTransId="{83D745DC-7FBB-420F-9FF4-9AA7D9B8FCF3}"/>
    <dgm:cxn modelId="{98362FE8-0244-49D0-A7D2-23C43B4CD849}" type="presOf" srcId="{386226EF-B025-4F5A-8661-F399EBF4FDEA}" destId="{4CBC2FE9-77EA-46F1-94A0-8A36ACEAC597}" srcOrd="0" destOrd="0" presId="urn:microsoft.com/office/officeart/2005/8/layout/vList2"/>
    <dgm:cxn modelId="{77945A7D-AD1D-458E-915F-FFB1AD13D7B1}" type="presParOf" srcId="{A81DC5B5-4717-41E4-997D-57D9F4496744}" destId="{3960DF67-42E5-4957-80E4-33B2493AFDD5}" srcOrd="0" destOrd="0" presId="urn:microsoft.com/office/officeart/2005/8/layout/vList2"/>
    <dgm:cxn modelId="{123295D7-1341-418E-922C-40EFE982F1EC}" type="presParOf" srcId="{A81DC5B5-4717-41E4-997D-57D9F4496744}" destId="{288D0294-A8EE-4EC4-988E-46CF4F1CEE5B}" srcOrd="1" destOrd="0" presId="urn:microsoft.com/office/officeart/2005/8/layout/vList2"/>
    <dgm:cxn modelId="{92D87012-1122-474D-8752-6CA9786F5387}" type="presParOf" srcId="{A81DC5B5-4717-41E4-997D-57D9F4496744}" destId="{4CBC2FE9-77EA-46F1-94A0-8A36ACEAC597}" srcOrd="2" destOrd="0" presId="urn:microsoft.com/office/officeart/2005/8/layout/vList2"/>
    <dgm:cxn modelId="{314BBDBB-0999-4A9E-81C8-D49F7A7C83FE}" type="presParOf" srcId="{A81DC5B5-4717-41E4-997D-57D9F4496744}" destId="{41FBA0E6-7364-4A24-823E-9EC64D8F70DF}" srcOrd="3" destOrd="0" presId="urn:microsoft.com/office/officeart/2005/8/layout/vList2"/>
    <dgm:cxn modelId="{FA79222E-94D1-4BA9-9DBA-D05EAC35C3FE}" type="presParOf" srcId="{A81DC5B5-4717-41E4-997D-57D9F4496744}" destId="{C4DDF811-748F-4061-B1AC-639E50E5BA70}" srcOrd="4" destOrd="0" presId="urn:microsoft.com/office/officeart/2005/8/layout/vList2"/>
    <dgm:cxn modelId="{AE19EA88-470C-4519-A980-7CCDEB2D8C43}" type="presParOf" srcId="{A81DC5B5-4717-41E4-997D-57D9F4496744}" destId="{4BA8351E-B43F-4708-8288-8AA50573C6F4}" srcOrd="5" destOrd="0" presId="urn:microsoft.com/office/officeart/2005/8/layout/vList2"/>
    <dgm:cxn modelId="{B79A2ADB-6DAB-48A0-BAF2-3B44604F02FA}" type="presParOf" srcId="{A81DC5B5-4717-41E4-997D-57D9F4496744}" destId="{128F2130-103F-4CB4-9698-A4D369E299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E6310B-6A52-44CA-8F8B-032CB1F1CD54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A49B9BFF-7E8C-4F82-9B9E-038F06B414D8}">
      <dgm:prSet phldrT="[Texto]" phldr="0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>
            <a:lnSpc>
              <a:spcPct val="90000"/>
            </a:lnSpc>
          </a:pPr>
          <a:r>
            <a:rPr lang="es-ES">
              <a:latin typeface="Arial"/>
              <a:cs typeface="Arial"/>
            </a:rPr>
            <a:t>Ficheros de salida</a:t>
          </a:r>
          <a:endParaRPr lang="es-ES"/>
        </a:p>
      </dgm:t>
    </dgm:pt>
    <dgm:pt modelId="{57FBF352-148F-4E1E-97DD-6CB3AB645FDD}" type="parTrans" cxnId="{508DA6E5-6C7B-41CB-B77D-C0FC24C54222}">
      <dgm:prSet/>
      <dgm:spPr/>
      <dgm:t>
        <a:bodyPr/>
        <a:lstStyle/>
        <a:p>
          <a:endParaRPr lang="es-ES"/>
        </a:p>
      </dgm:t>
    </dgm:pt>
    <dgm:pt modelId="{F9AD9116-82F9-45F2-9355-7CB226CCADEF}" type="sibTrans" cxnId="{508DA6E5-6C7B-41CB-B77D-C0FC24C54222}">
      <dgm:prSet/>
      <dgm:spPr/>
      <dgm:t>
        <a:bodyPr/>
        <a:lstStyle/>
        <a:p>
          <a:endParaRPr lang="es-ES"/>
        </a:p>
      </dgm:t>
    </dgm:pt>
    <dgm:pt modelId="{CB8580DF-6E57-4E9F-919E-AAA83ED7E3C1}">
      <dgm:prSet phldr="0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 rtl="0">
            <a:lnSpc>
              <a:spcPct val="90000"/>
            </a:lnSpc>
          </a:pPr>
          <a:r>
            <a:rPr lang="es-ES" dirty="0" err="1">
              <a:latin typeface="Arial"/>
              <a:cs typeface="Arial"/>
            </a:rPr>
            <a:t>Lexer</a:t>
          </a:r>
          <a:r>
            <a:rPr lang="es-ES" dirty="0">
              <a:latin typeface="Arial"/>
              <a:cs typeface="Arial"/>
            </a:rPr>
            <a:t> y </a:t>
          </a:r>
          <a:r>
            <a:rPr lang="es-ES" dirty="0" err="1">
              <a:latin typeface="Arial"/>
              <a:cs typeface="Arial"/>
            </a:rPr>
            <a:t>Parser</a:t>
          </a:r>
          <a:endParaRPr lang="es-ES" dirty="0">
            <a:latin typeface="Arial"/>
            <a:cs typeface="Arial"/>
          </a:endParaRPr>
        </a:p>
      </dgm:t>
    </dgm:pt>
    <dgm:pt modelId="{EA23B6C8-E575-4BB2-8912-F51B55B7240A}" type="parTrans" cxnId="{F1117DA8-5D5F-4B5E-A679-071A63A90FA8}">
      <dgm:prSet/>
      <dgm:spPr/>
      <dgm:t>
        <a:bodyPr/>
        <a:lstStyle/>
        <a:p>
          <a:endParaRPr lang="es-ES"/>
        </a:p>
      </dgm:t>
    </dgm:pt>
    <dgm:pt modelId="{348C7470-3645-4491-9E0E-277ED612545E}" type="sibTrans" cxnId="{F1117DA8-5D5F-4B5E-A679-071A63A90FA8}">
      <dgm:prSet/>
      <dgm:spPr/>
      <dgm:t>
        <a:bodyPr/>
        <a:lstStyle/>
        <a:p>
          <a:endParaRPr lang="es-ES"/>
        </a:p>
      </dgm:t>
    </dgm:pt>
    <dgm:pt modelId="{BFAC745C-D415-4F9D-BA48-F92AD65A8311}">
      <dgm:prSet phldr="0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>
            <a:lnSpc>
              <a:spcPct val="90000"/>
            </a:lnSpc>
          </a:pPr>
          <a:r>
            <a:rPr lang="es-ES" dirty="0" err="1">
              <a:latin typeface="Arial"/>
              <a:cs typeface="Arial"/>
            </a:rPr>
            <a:t>Tree</a:t>
          </a:r>
          <a:r>
            <a:rPr lang="es-ES" dirty="0">
              <a:latin typeface="Arial"/>
              <a:cs typeface="Arial"/>
            </a:rPr>
            <a:t> </a:t>
          </a:r>
          <a:r>
            <a:rPr lang="es-ES" dirty="0" err="1">
              <a:latin typeface="Arial"/>
              <a:cs typeface="Arial"/>
            </a:rPr>
            <a:t>Visitors</a:t>
          </a:r>
          <a:r>
            <a:rPr lang="es-ES" dirty="0">
              <a:latin typeface="Arial"/>
              <a:cs typeface="Arial"/>
            </a:rPr>
            <a:t> o </a:t>
          </a:r>
          <a:r>
            <a:rPr lang="es-ES" dirty="0" err="1">
              <a:latin typeface="Arial"/>
              <a:cs typeface="Arial"/>
            </a:rPr>
            <a:t>Tree</a:t>
          </a:r>
          <a:r>
            <a:rPr lang="es-ES" dirty="0">
              <a:latin typeface="Arial"/>
              <a:cs typeface="Arial"/>
            </a:rPr>
            <a:t> </a:t>
          </a:r>
          <a:r>
            <a:rPr lang="es-ES" dirty="0" err="1">
              <a:latin typeface="Arial"/>
              <a:cs typeface="Arial"/>
            </a:rPr>
            <a:t>Listeners</a:t>
          </a:r>
          <a:endParaRPr lang="es-ES" dirty="0">
            <a:latin typeface="Arial"/>
            <a:cs typeface="Arial"/>
          </a:endParaRPr>
        </a:p>
      </dgm:t>
    </dgm:pt>
    <dgm:pt modelId="{60D2A0A5-1675-4A87-A0D1-DAFB3DB8018C}" type="parTrans" cxnId="{4500CD4D-9016-4096-925A-C6803A4F6BBE}">
      <dgm:prSet/>
      <dgm:spPr/>
      <dgm:t>
        <a:bodyPr/>
        <a:lstStyle/>
        <a:p>
          <a:endParaRPr lang="es-ES"/>
        </a:p>
      </dgm:t>
    </dgm:pt>
    <dgm:pt modelId="{ECB5EEB3-F643-4888-9957-D87CF892B916}" type="sibTrans" cxnId="{4500CD4D-9016-4096-925A-C6803A4F6BBE}">
      <dgm:prSet/>
      <dgm:spPr/>
      <dgm:t>
        <a:bodyPr/>
        <a:lstStyle/>
        <a:p>
          <a:endParaRPr lang="es-ES"/>
        </a:p>
      </dgm:t>
    </dgm:pt>
    <dgm:pt modelId="{6F4E10BE-CF05-47D9-AE1A-A7FCE53CF234}" type="pres">
      <dgm:prSet presAssocID="{85E6310B-6A52-44CA-8F8B-032CB1F1CD54}" presName="linear" presStyleCnt="0">
        <dgm:presLayoutVars>
          <dgm:animLvl val="lvl"/>
          <dgm:resizeHandles val="exact"/>
        </dgm:presLayoutVars>
      </dgm:prSet>
      <dgm:spPr/>
    </dgm:pt>
    <dgm:pt modelId="{457374E0-8A01-420B-B167-38CD4ACBDD33}" type="pres">
      <dgm:prSet presAssocID="{CB8580DF-6E57-4E9F-919E-AAA83ED7E3C1}" presName="parentText" presStyleLbl="node1" presStyleIdx="0" presStyleCnt="3" custLinFactY="-44858" custLinFactNeighborX="-319" custLinFactNeighborY="-100000">
        <dgm:presLayoutVars>
          <dgm:chMax val="0"/>
          <dgm:bulletEnabled val="1"/>
        </dgm:presLayoutVars>
      </dgm:prSet>
      <dgm:spPr/>
    </dgm:pt>
    <dgm:pt modelId="{0F80D347-D81D-45D8-B8B1-FCE0736D8321}" type="pres">
      <dgm:prSet presAssocID="{348C7470-3645-4491-9E0E-277ED612545E}" presName="spacer" presStyleCnt="0"/>
      <dgm:spPr/>
    </dgm:pt>
    <dgm:pt modelId="{4C10B672-121B-4B91-B28D-634957315B1E}" type="pres">
      <dgm:prSet presAssocID="{BFAC745C-D415-4F9D-BA48-F92AD65A8311}" presName="parentText" presStyleLbl="node1" presStyleIdx="1" presStyleCnt="3" custLinFactNeighborX="-319" custLinFactNeighborY="-54301">
        <dgm:presLayoutVars>
          <dgm:chMax val="0"/>
          <dgm:bulletEnabled val="1"/>
        </dgm:presLayoutVars>
      </dgm:prSet>
      <dgm:spPr/>
    </dgm:pt>
    <dgm:pt modelId="{D8844AD0-440F-469D-B74B-A50C542B118A}" type="pres">
      <dgm:prSet presAssocID="{ECB5EEB3-F643-4888-9957-D87CF892B916}" presName="spacer" presStyleCnt="0"/>
      <dgm:spPr/>
    </dgm:pt>
    <dgm:pt modelId="{BAC05A86-ECC0-4DE0-BED4-D8E320041D30}" type="pres">
      <dgm:prSet presAssocID="{A49B9BFF-7E8C-4F82-9B9E-038F06B414D8}" presName="parentText" presStyleLbl="node1" presStyleIdx="2" presStyleCnt="3" custLinFactY="23595" custLinFactNeighborX="-319" custLinFactNeighborY="100000">
        <dgm:presLayoutVars>
          <dgm:chMax val="0"/>
          <dgm:bulletEnabled val="1"/>
        </dgm:presLayoutVars>
      </dgm:prSet>
      <dgm:spPr/>
    </dgm:pt>
  </dgm:ptLst>
  <dgm:cxnLst>
    <dgm:cxn modelId="{3C46835E-CC81-47ED-906B-ADDA655B79C8}" type="presOf" srcId="{BFAC745C-D415-4F9D-BA48-F92AD65A8311}" destId="{4C10B672-121B-4B91-B28D-634957315B1E}" srcOrd="0" destOrd="0" presId="urn:microsoft.com/office/officeart/2005/8/layout/vList2"/>
    <dgm:cxn modelId="{4500CD4D-9016-4096-925A-C6803A4F6BBE}" srcId="{85E6310B-6A52-44CA-8F8B-032CB1F1CD54}" destId="{BFAC745C-D415-4F9D-BA48-F92AD65A8311}" srcOrd="1" destOrd="0" parTransId="{60D2A0A5-1675-4A87-A0D1-DAFB3DB8018C}" sibTransId="{ECB5EEB3-F643-4888-9957-D87CF892B916}"/>
    <dgm:cxn modelId="{3914A056-1881-412B-A4FE-CC6EFA5371B1}" type="presOf" srcId="{A49B9BFF-7E8C-4F82-9B9E-038F06B414D8}" destId="{BAC05A86-ECC0-4DE0-BED4-D8E320041D30}" srcOrd="0" destOrd="0" presId="urn:microsoft.com/office/officeart/2005/8/layout/vList2"/>
    <dgm:cxn modelId="{F1117DA8-5D5F-4B5E-A679-071A63A90FA8}" srcId="{85E6310B-6A52-44CA-8F8B-032CB1F1CD54}" destId="{CB8580DF-6E57-4E9F-919E-AAA83ED7E3C1}" srcOrd="0" destOrd="0" parTransId="{EA23B6C8-E575-4BB2-8912-F51B55B7240A}" sibTransId="{348C7470-3645-4491-9E0E-277ED612545E}"/>
    <dgm:cxn modelId="{5519A4C3-E20E-45D2-8E17-A9BDC7EA1F17}" type="presOf" srcId="{CB8580DF-6E57-4E9F-919E-AAA83ED7E3C1}" destId="{457374E0-8A01-420B-B167-38CD4ACBDD33}" srcOrd="0" destOrd="0" presId="urn:microsoft.com/office/officeart/2005/8/layout/vList2"/>
    <dgm:cxn modelId="{64407CD5-A84B-4A8C-98F5-90C4473CD97D}" type="presOf" srcId="{85E6310B-6A52-44CA-8F8B-032CB1F1CD54}" destId="{6F4E10BE-CF05-47D9-AE1A-A7FCE53CF234}" srcOrd="0" destOrd="0" presId="urn:microsoft.com/office/officeart/2005/8/layout/vList2"/>
    <dgm:cxn modelId="{508DA6E5-6C7B-41CB-B77D-C0FC24C54222}" srcId="{85E6310B-6A52-44CA-8F8B-032CB1F1CD54}" destId="{A49B9BFF-7E8C-4F82-9B9E-038F06B414D8}" srcOrd="2" destOrd="0" parTransId="{57FBF352-148F-4E1E-97DD-6CB3AB645FDD}" sibTransId="{F9AD9116-82F9-45F2-9355-7CB226CCADEF}"/>
    <dgm:cxn modelId="{926B9744-B066-42E9-95C1-B02A597E3238}" type="presParOf" srcId="{6F4E10BE-CF05-47D9-AE1A-A7FCE53CF234}" destId="{457374E0-8A01-420B-B167-38CD4ACBDD33}" srcOrd="0" destOrd="0" presId="urn:microsoft.com/office/officeart/2005/8/layout/vList2"/>
    <dgm:cxn modelId="{01B55D04-8D66-4016-A4BE-B2FC61B568BE}" type="presParOf" srcId="{6F4E10BE-CF05-47D9-AE1A-A7FCE53CF234}" destId="{0F80D347-D81D-45D8-B8B1-FCE0736D8321}" srcOrd="1" destOrd="0" presId="urn:microsoft.com/office/officeart/2005/8/layout/vList2"/>
    <dgm:cxn modelId="{78EDC3F5-C371-4943-8245-A2E2C2883B83}" type="presParOf" srcId="{6F4E10BE-CF05-47D9-AE1A-A7FCE53CF234}" destId="{4C10B672-121B-4B91-B28D-634957315B1E}" srcOrd="2" destOrd="0" presId="urn:microsoft.com/office/officeart/2005/8/layout/vList2"/>
    <dgm:cxn modelId="{20B669AD-40F1-4B4C-9118-198B9C713685}" type="presParOf" srcId="{6F4E10BE-CF05-47D9-AE1A-A7FCE53CF234}" destId="{D8844AD0-440F-469D-B74B-A50C542B118A}" srcOrd="3" destOrd="0" presId="urn:microsoft.com/office/officeart/2005/8/layout/vList2"/>
    <dgm:cxn modelId="{E6FF557D-27AC-4235-8AFB-3A97AB1B3940}" type="presParOf" srcId="{6F4E10BE-CF05-47D9-AE1A-A7FCE53CF234}" destId="{BAC05A86-ECC0-4DE0-BED4-D8E320041D30}" srcOrd="4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105DD-9FEC-46FC-AD65-911233F191F3}">
      <dsp:nvSpPr>
        <dsp:cNvPr id="0" name=""/>
        <dsp:cNvSpPr/>
      </dsp:nvSpPr>
      <dsp:spPr>
        <a:xfrm>
          <a:off x="0" y="4798"/>
          <a:ext cx="6963789" cy="1022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4BFB8-AAB0-477D-AE2A-769ACE90D933}">
      <dsp:nvSpPr>
        <dsp:cNvPr id="0" name=""/>
        <dsp:cNvSpPr/>
      </dsp:nvSpPr>
      <dsp:spPr>
        <a:xfrm>
          <a:off x="122302" y="65884"/>
          <a:ext cx="936001" cy="899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02C7F-29ED-46D8-AE1A-FAB388E0CBA3}">
      <dsp:nvSpPr>
        <dsp:cNvPr id="0" name=""/>
        <dsp:cNvSpPr/>
      </dsp:nvSpPr>
      <dsp:spPr>
        <a:xfrm>
          <a:off x="1180606" y="4798"/>
          <a:ext cx="5783182" cy="10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80" tIns="108180" rIns="108180" bIns="108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INTRODUCCIÓN</a:t>
          </a:r>
        </a:p>
      </dsp:txBody>
      <dsp:txXfrm>
        <a:off x="1180606" y="4798"/>
        <a:ext cx="5783182" cy="1022170"/>
      </dsp:txXfrm>
    </dsp:sp>
    <dsp:sp modelId="{F068D052-9EAA-4638-A4E5-7F0883942056}">
      <dsp:nvSpPr>
        <dsp:cNvPr id="0" name=""/>
        <dsp:cNvSpPr/>
      </dsp:nvSpPr>
      <dsp:spPr>
        <a:xfrm>
          <a:off x="0" y="1282511"/>
          <a:ext cx="6963789" cy="1022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A8B10-4876-4175-898B-A9B66EDD10AA}">
      <dsp:nvSpPr>
        <dsp:cNvPr id="0" name=""/>
        <dsp:cNvSpPr/>
      </dsp:nvSpPr>
      <dsp:spPr>
        <a:xfrm>
          <a:off x="86302" y="1289595"/>
          <a:ext cx="1008001" cy="1008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F20CB-6B72-4F0F-BE20-3CA174C0C2D2}">
      <dsp:nvSpPr>
        <dsp:cNvPr id="0" name=""/>
        <dsp:cNvSpPr/>
      </dsp:nvSpPr>
      <dsp:spPr>
        <a:xfrm>
          <a:off x="1180606" y="1282511"/>
          <a:ext cx="5783182" cy="10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80" tIns="108180" rIns="108180" bIns="108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USO: ejemplos</a:t>
          </a:r>
          <a:endParaRPr lang="en-US" sz="2200" kern="1200" dirty="0"/>
        </a:p>
      </dsp:txBody>
      <dsp:txXfrm>
        <a:off x="1180606" y="1282511"/>
        <a:ext cx="5783182" cy="1022170"/>
      </dsp:txXfrm>
    </dsp:sp>
    <dsp:sp modelId="{39427E36-2E36-4210-B3EC-7A1000898B7B}">
      <dsp:nvSpPr>
        <dsp:cNvPr id="0" name=""/>
        <dsp:cNvSpPr/>
      </dsp:nvSpPr>
      <dsp:spPr>
        <a:xfrm>
          <a:off x="0" y="2560223"/>
          <a:ext cx="6963789" cy="1022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9275D-8A46-4854-9826-1755844126A1}">
      <dsp:nvSpPr>
        <dsp:cNvPr id="0" name=""/>
        <dsp:cNvSpPr/>
      </dsp:nvSpPr>
      <dsp:spPr>
        <a:xfrm>
          <a:off x="86302" y="2567308"/>
          <a:ext cx="1008001" cy="1008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D9052-02DE-4377-8A85-DCA8FD6301F4}">
      <dsp:nvSpPr>
        <dsp:cNvPr id="0" name=""/>
        <dsp:cNvSpPr/>
      </dsp:nvSpPr>
      <dsp:spPr>
        <a:xfrm>
          <a:off x="1180606" y="2560223"/>
          <a:ext cx="5783182" cy="10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80" tIns="108180" rIns="108180" bIns="108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DESCRIPCIÓN: léxico y sintáctico</a:t>
          </a:r>
          <a:endParaRPr lang="en-US" sz="2200" kern="1200" dirty="0"/>
        </a:p>
      </dsp:txBody>
      <dsp:txXfrm>
        <a:off x="1180606" y="2560223"/>
        <a:ext cx="5783182" cy="1022170"/>
      </dsp:txXfrm>
    </dsp:sp>
    <dsp:sp modelId="{299BC171-5C27-4D22-BD5F-08D01F7D0B8D}">
      <dsp:nvSpPr>
        <dsp:cNvPr id="0" name=""/>
        <dsp:cNvSpPr/>
      </dsp:nvSpPr>
      <dsp:spPr>
        <a:xfrm>
          <a:off x="0" y="3837936"/>
          <a:ext cx="6963789" cy="1022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8AFF0-92C3-43DD-828E-014E35A77141}">
      <dsp:nvSpPr>
        <dsp:cNvPr id="0" name=""/>
        <dsp:cNvSpPr/>
      </dsp:nvSpPr>
      <dsp:spPr>
        <a:xfrm>
          <a:off x="86302" y="3845020"/>
          <a:ext cx="1008001" cy="1008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95E41-63BB-4683-A06B-9A84CA05BA03}">
      <dsp:nvSpPr>
        <dsp:cNvPr id="0" name=""/>
        <dsp:cNvSpPr/>
      </dsp:nvSpPr>
      <dsp:spPr>
        <a:xfrm>
          <a:off x="1180606" y="3837936"/>
          <a:ext cx="5783182" cy="10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80" tIns="108180" rIns="108180" bIns="108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INSTALACIÓN</a:t>
          </a:r>
          <a:endParaRPr lang="en-US" sz="2200" kern="1200" dirty="0"/>
        </a:p>
      </dsp:txBody>
      <dsp:txXfrm>
        <a:off x="1180606" y="3837936"/>
        <a:ext cx="5783182" cy="1022170"/>
      </dsp:txXfrm>
    </dsp:sp>
    <dsp:sp modelId="{FA9A5A50-43F4-4E6E-AF01-1162B95026CC}">
      <dsp:nvSpPr>
        <dsp:cNvPr id="0" name=""/>
        <dsp:cNvSpPr/>
      </dsp:nvSpPr>
      <dsp:spPr>
        <a:xfrm>
          <a:off x="0" y="5115649"/>
          <a:ext cx="6963789" cy="1022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007A5-3319-4119-9073-B6034C036331}">
      <dsp:nvSpPr>
        <dsp:cNvPr id="0" name=""/>
        <dsp:cNvSpPr/>
      </dsp:nvSpPr>
      <dsp:spPr>
        <a:xfrm>
          <a:off x="86302" y="5122733"/>
          <a:ext cx="1008001" cy="1008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1656B-8371-4FFF-8B39-9CFB6E4E936C}">
      <dsp:nvSpPr>
        <dsp:cNvPr id="0" name=""/>
        <dsp:cNvSpPr/>
      </dsp:nvSpPr>
      <dsp:spPr>
        <a:xfrm>
          <a:off x="1180606" y="5115649"/>
          <a:ext cx="5783182" cy="102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180" tIns="108180" rIns="108180" bIns="108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 EJEMPLOS</a:t>
          </a:r>
          <a:endParaRPr lang="en-US" sz="2200" kern="1200" dirty="0"/>
        </a:p>
      </dsp:txBody>
      <dsp:txXfrm>
        <a:off x="1180606" y="5115649"/>
        <a:ext cx="5783182" cy="1022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8EB94-7310-44CB-9268-EFB455BBC2C0}">
      <dsp:nvSpPr>
        <dsp:cNvPr id="0" name=""/>
        <dsp:cNvSpPr/>
      </dsp:nvSpPr>
      <dsp:spPr>
        <a:xfrm>
          <a:off x="14831" y="876469"/>
          <a:ext cx="1233977" cy="1233977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32D8C-16DD-4146-B8F5-AC6E59CDC771}">
      <dsp:nvSpPr>
        <dsp:cNvPr id="0" name=""/>
        <dsp:cNvSpPr/>
      </dsp:nvSpPr>
      <dsp:spPr>
        <a:xfrm>
          <a:off x="148063" y="1009700"/>
          <a:ext cx="967514" cy="967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6C222-391B-424A-BB13-94E2650D50D4}">
      <dsp:nvSpPr>
        <dsp:cNvPr id="0" name=""/>
        <dsp:cNvSpPr/>
      </dsp:nvSpPr>
      <dsp:spPr>
        <a:xfrm>
          <a:off x="1513233" y="876469"/>
          <a:ext cx="2908661" cy="123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Reconocimiento de estructuras: Léxico y Gramático</a:t>
          </a:r>
          <a:endParaRPr lang="en-US" sz="2000" kern="1200" dirty="0"/>
        </a:p>
      </dsp:txBody>
      <dsp:txXfrm>
        <a:off x="1513233" y="876469"/>
        <a:ext cx="2908661" cy="1233977"/>
      </dsp:txXfrm>
    </dsp:sp>
    <dsp:sp modelId="{532B38B8-A3ED-4CBC-997B-B71AF7F59DCD}">
      <dsp:nvSpPr>
        <dsp:cNvPr id="0" name=""/>
        <dsp:cNvSpPr/>
      </dsp:nvSpPr>
      <dsp:spPr>
        <a:xfrm>
          <a:off x="4928707" y="876469"/>
          <a:ext cx="1233977" cy="1233977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2E9AF-C329-4EDF-804E-5DD51C04E468}">
      <dsp:nvSpPr>
        <dsp:cNvPr id="0" name=""/>
        <dsp:cNvSpPr/>
      </dsp:nvSpPr>
      <dsp:spPr>
        <a:xfrm>
          <a:off x="5083102" y="958184"/>
          <a:ext cx="967514" cy="967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6C894-179A-4B04-A410-0C5EBD8F0FD1}">
      <dsp:nvSpPr>
        <dsp:cNvPr id="0" name=""/>
        <dsp:cNvSpPr/>
      </dsp:nvSpPr>
      <dsp:spPr>
        <a:xfrm>
          <a:off x="6427109" y="876469"/>
          <a:ext cx="2908661" cy="123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Variedad de lenguajes: C#, Java, Python, JavaScript</a:t>
          </a:r>
          <a:endParaRPr lang="en-US" sz="2000" kern="1200" dirty="0"/>
        </a:p>
      </dsp:txBody>
      <dsp:txXfrm>
        <a:off x="6427109" y="876469"/>
        <a:ext cx="2908661" cy="1233977"/>
      </dsp:txXfrm>
    </dsp:sp>
    <dsp:sp modelId="{A544D5AE-0F47-4123-B7C9-5E34ECC780FA}">
      <dsp:nvSpPr>
        <dsp:cNvPr id="0" name=""/>
        <dsp:cNvSpPr/>
      </dsp:nvSpPr>
      <dsp:spPr>
        <a:xfrm>
          <a:off x="14831" y="2974967"/>
          <a:ext cx="1233977" cy="1233977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7EF21-4543-4B96-A55D-BD24891A5557}">
      <dsp:nvSpPr>
        <dsp:cNvPr id="0" name=""/>
        <dsp:cNvSpPr/>
      </dsp:nvSpPr>
      <dsp:spPr>
        <a:xfrm>
          <a:off x="148063" y="3108198"/>
          <a:ext cx="967514" cy="967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D2648-78CC-49AF-992D-33CA57989FA0}">
      <dsp:nvSpPr>
        <dsp:cNvPr id="0" name=""/>
        <dsp:cNvSpPr/>
      </dsp:nvSpPr>
      <dsp:spPr>
        <a:xfrm>
          <a:off x="1513233" y="2974967"/>
          <a:ext cx="2908661" cy="123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Código abierto: BSD 3: Modificación, distribución y uso comercial</a:t>
          </a:r>
          <a:endParaRPr lang="en-US" sz="2000" kern="1200" dirty="0"/>
        </a:p>
      </dsp:txBody>
      <dsp:txXfrm>
        <a:off x="1513233" y="2974967"/>
        <a:ext cx="2908661" cy="1233977"/>
      </dsp:txXfrm>
    </dsp:sp>
    <dsp:sp modelId="{48830FF4-8980-429A-B2E2-21D1750D110F}">
      <dsp:nvSpPr>
        <dsp:cNvPr id="0" name=""/>
        <dsp:cNvSpPr/>
      </dsp:nvSpPr>
      <dsp:spPr>
        <a:xfrm>
          <a:off x="4928707" y="2974967"/>
          <a:ext cx="1233977" cy="1233977"/>
        </a:xfrm>
        <a:prstGeom prst="ellips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EF094-E280-4D95-8443-0D33140E47D7}">
      <dsp:nvSpPr>
        <dsp:cNvPr id="0" name=""/>
        <dsp:cNvSpPr/>
      </dsp:nvSpPr>
      <dsp:spPr>
        <a:xfrm>
          <a:off x="5061939" y="3108198"/>
          <a:ext cx="967514" cy="967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705AB-9398-4C4A-A1B2-A2F8437338B8}">
      <dsp:nvSpPr>
        <dsp:cNvPr id="0" name=""/>
        <dsp:cNvSpPr/>
      </dsp:nvSpPr>
      <dsp:spPr>
        <a:xfrm>
          <a:off x="6427109" y="2974967"/>
          <a:ext cx="2908661" cy="1233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Uso: Twitter/X, SQL </a:t>
          </a:r>
          <a:r>
            <a:rPr lang="es-ES" sz="2000" kern="1200" dirty="0" err="1"/>
            <a:t>Developer</a:t>
          </a:r>
          <a:r>
            <a:rPr lang="es-ES" sz="2000" kern="1200" dirty="0"/>
            <a:t>, NetBeans...</a:t>
          </a:r>
          <a:endParaRPr lang="en-US" sz="2000" kern="1200" dirty="0"/>
        </a:p>
      </dsp:txBody>
      <dsp:txXfrm>
        <a:off x="6427109" y="2974967"/>
        <a:ext cx="2908661" cy="1233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0DF67-42E5-4957-80E4-33B2493AFDD5}">
      <dsp:nvSpPr>
        <dsp:cNvPr id="0" name=""/>
        <dsp:cNvSpPr/>
      </dsp:nvSpPr>
      <dsp:spPr>
        <a:xfrm>
          <a:off x="0" y="41177"/>
          <a:ext cx="6213698" cy="1141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Adaptive LL*</a:t>
          </a:r>
          <a:endParaRPr lang="en-US" sz="2800" kern="1200" dirty="0"/>
        </a:p>
      </dsp:txBody>
      <dsp:txXfrm>
        <a:off x="55744" y="96921"/>
        <a:ext cx="6102210" cy="1030432"/>
      </dsp:txXfrm>
    </dsp:sp>
    <dsp:sp modelId="{4CBC2FE9-77EA-46F1-94A0-8A36ACEAC597}">
      <dsp:nvSpPr>
        <dsp:cNvPr id="0" name=""/>
        <dsp:cNvSpPr/>
      </dsp:nvSpPr>
      <dsp:spPr>
        <a:xfrm>
          <a:off x="0" y="1358777"/>
          <a:ext cx="6213698" cy="1141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Reescritura de reglas a izquierdas</a:t>
          </a:r>
          <a:endParaRPr lang="en-US" sz="2800" kern="1200"/>
        </a:p>
      </dsp:txBody>
      <dsp:txXfrm>
        <a:off x="55744" y="1414521"/>
        <a:ext cx="6102210" cy="1030432"/>
      </dsp:txXfrm>
    </dsp:sp>
    <dsp:sp modelId="{C4DDF811-748F-4061-B1AC-639E50E5BA70}">
      <dsp:nvSpPr>
        <dsp:cNvPr id="0" name=""/>
        <dsp:cNvSpPr/>
      </dsp:nvSpPr>
      <dsp:spPr>
        <a:xfrm>
          <a:off x="0" y="2676377"/>
          <a:ext cx="6213698" cy="1141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Desacoplado de gramática y código</a:t>
          </a:r>
          <a:endParaRPr lang="en-US" sz="2800" kern="1200" dirty="0"/>
        </a:p>
      </dsp:txBody>
      <dsp:txXfrm>
        <a:off x="55744" y="2732121"/>
        <a:ext cx="6102210" cy="1030432"/>
      </dsp:txXfrm>
    </dsp:sp>
    <dsp:sp modelId="{128F2130-103F-4CB4-9698-A4D369E299E5}">
      <dsp:nvSpPr>
        <dsp:cNvPr id="0" name=""/>
        <dsp:cNvSpPr/>
      </dsp:nvSpPr>
      <dsp:spPr>
        <a:xfrm>
          <a:off x="0" y="3993977"/>
          <a:ext cx="6213698" cy="1141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Resolución de ambigüedades</a:t>
          </a:r>
          <a:endParaRPr lang="en-US" sz="2800" kern="1200"/>
        </a:p>
      </dsp:txBody>
      <dsp:txXfrm>
        <a:off x="55744" y="4049721"/>
        <a:ext cx="6102210" cy="10304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374E0-8A01-420B-B167-38CD4ACBDD33}">
      <dsp:nvSpPr>
        <dsp:cNvPr id="0" name=""/>
        <dsp:cNvSpPr/>
      </dsp:nvSpPr>
      <dsp:spPr>
        <a:xfrm>
          <a:off x="0" y="159796"/>
          <a:ext cx="4283365" cy="579149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latin typeface="Arial"/>
              <a:cs typeface="Arial"/>
            </a:rPr>
            <a:t>Lexer</a:t>
          </a:r>
          <a:r>
            <a:rPr lang="es-ES" sz="2400" kern="1200" dirty="0">
              <a:latin typeface="Arial"/>
              <a:cs typeface="Arial"/>
            </a:rPr>
            <a:t> y </a:t>
          </a:r>
          <a:r>
            <a:rPr lang="es-ES" sz="2400" kern="1200" dirty="0" err="1">
              <a:latin typeface="Arial"/>
              <a:cs typeface="Arial"/>
            </a:rPr>
            <a:t>Parser</a:t>
          </a:r>
          <a:endParaRPr lang="es-ES" sz="2400" kern="1200" dirty="0">
            <a:latin typeface="Arial"/>
            <a:cs typeface="Arial"/>
          </a:endParaRPr>
        </a:p>
      </dsp:txBody>
      <dsp:txXfrm>
        <a:off x="28272" y="188068"/>
        <a:ext cx="4226821" cy="522605"/>
      </dsp:txXfrm>
    </dsp:sp>
    <dsp:sp modelId="{4C10B672-121B-4B91-B28D-634957315B1E}">
      <dsp:nvSpPr>
        <dsp:cNvPr id="0" name=""/>
        <dsp:cNvSpPr/>
      </dsp:nvSpPr>
      <dsp:spPr>
        <a:xfrm>
          <a:off x="0" y="1099448"/>
          <a:ext cx="4283365" cy="579149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>
              <a:latin typeface="Arial"/>
              <a:cs typeface="Arial"/>
            </a:rPr>
            <a:t>Tree</a:t>
          </a:r>
          <a:r>
            <a:rPr lang="es-ES" sz="2400" kern="1200" dirty="0">
              <a:latin typeface="Arial"/>
              <a:cs typeface="Arial"/>
            </a:rPr>
            <a:t> </a:t>
          </a:r>
          <a:r>
            <a:rPr lang="es-ES" sz="2400" kern="1200" dirty="0" err="1">
              <a:latin typeface="Arial"/>
              <a:cs typeface="Arial"/>
            </a:rPr>
            <a:t>Visitors</a:t>
          </a:r>
          <a:r>
            <a:rPr lang="es-ES" sz="2400" kern="1200" dirty="0">
              <a:latin typeface="Arial"/>
              <a:cs typeface="Arial"/>
            </a:rPr>
            <a:t> o </a:t>
          </a:r>
          <a:r>
            <a:rPr lang="es-ES" sz="2400" kern="1200" dirty="0" err="1">
              <a:latin typeface="Arial"/>
              <a:cs typeface="Arial"/>
            </a:rPr>
            <a:t>Tree</a:t>
          </a:r>
          <a:r>
            <a:rPr lang="es-ES" sz="2400" kern="1200" dirty="0">
              <a:latin typeface="Arial"/>
              <a:cs typeface="Arial"/>
            </a:rPr>
            <a:t> </a:t>
          </a:r>
          <a:r>
            <a:rPr lang="es-ES" sz="2400" kern="1200" dirty="0" err="1">
              <a:latin typeface="Arial"/>
              <a:cs typeface="Arial"/>
            </a:rPr>
            <a:t>Listeners</a:t>
          </a:r>
          <a:endParaRPr lang="es-ES" sz="2400" kern="1200" dirty="0">
            <a:latin typeface="Arial"/>
            <a:cs typeface="Arial"/>
          </a:endParaRPr>
        </a:p>
      </dsp:txBody>
      <dsp:txXfrm>
        <a:off x="28272" y="1127720"/>
        <a:ext cx="4226821" cy="522605"/>
      </dsp:txXfrm>
    </dsp:sp>
    <dsp:sp modelId="{BAC05A86-ECC0-4DE0-BED4-D8E320041D30}">
      <dsp:nvSpPr>
        <dsp:cNvPr id="0" name=""/>
        <dsp:cNvSpPr/>
      </dsp:nvSpPr>
      <dsp:spPr>
        <a:xfrm>
          <a:off x="0" y="1991021"/>
          <a:ext cx="4283365" cy="579149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>
              <a:latin typeface="Arial"/>
              <a:cs typeface="Arial"/>
            </a:rPr>
            <a:t>Ficheros de salida</a:t>
          </a:r>
          <a:endParaRPr lang="es-ES" sz="2400" kern="1200"/>
        </a:p>
      </dsp:txBody>
      <dsp:txXfrm>
        <a:off x="28272" y="2019293"/>
        <a:ext cx="4226821" cy="522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0778A-8CA2-4CC8-A363-4050C942355D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300C2-4AB6-4514-AEB1-78ACB54452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84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99D4-3035-4FA6-8429-9E5152705356}" type="datetime1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38B9-3BA5-4E68-8ABD-168703BC6EB6}" type="datetime1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5B31-A428-4038-9EA2-3EFF2B3DA9D3}" type="datetime1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9718-A32D-47FD-A18D-29B9F465C597}" type="datetime1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81E0-5AD2-4198-BF39-36320B8F3813}" type="datetime1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3E0B-CD42-461A-9270-39AAAF38642A}" type="datetime1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20C9-A884-4C4D-AC6C-9444010C801B}" type="datetime1">
              <a:rPr lang="es-ES" smtClean="0"/>
              <a:t>03/05/2024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4A6-C4E8-4183-A857-CA89FAF00852}" type="datetime1">
              <a:rPr lang="es-ES" smtClean="0"/>
              <a:t>03/05/2024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A107-DACF-49CD-8F49-598EEF964478}" type="datetime1">
              <a:rPr lang="es-ES" smtClean="0"/>
              <a:t>03/05/2024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4019-9D43-4767-8191-44D47BDE07A2}" type="datetime1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F0D-6B4F-42AC-B364-CD4CE678B87E}" type="datetime1">
              <a:rPr lang="es-ES" smtClean="0"/>
              <a:t>03/05/2024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2AE0B-34FB-4259-80F7-0E0F349E1EB1}" type="datetime1">
              <a:rPr lang="es-ES" smtClean="0"/>
              <a:t>03/05/2024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42038" y="2226664"/>
            <a:ext cx="4657642" cy="102203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ANTLR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86826" y="4193907"/>
            <a:ext cx="3389333" cy="142247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Elena Ballesteros Morallón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Samuel Espejo Gil</a:t>
            </a:r>
          </a:p>
          <a:p>
            <a:pPr algn="l"/>
            <a:r>
              <a:rPr lang="es-ES" sz="2000" dirty="0">
                <a:solidFill>
                  <a:schemeClr val="bg1"/>
                </a:solidFill>
              </a:rPr>
              <a:t>Adrián Ramos Romero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7" y="4175797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92FF33-D0F6-6E52-DF4B-96BC172F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</a:t>
            </a:fld>
            <a:endParaRPr lang="es-ES"/>
          </a:p>
        </p:txBody>
      </p:sp>
      <p:pic>
        <p:nvPicPr>
          <p:cNvPr id="1026" name="Picture 2" descr="ANTLR - Iconos Social Media y Logos">
            <a:extLst>
              <a:ext uri="{FF2B5EF4-FFF2-40B4-BE49-F238E27FC236}">
                <a16:creationId xmlns:a16="http://schemas.microsoft.com/office/drawing/2014/main" id="{296A931B-FE0A-DE2C-5A2C-97E125C1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CAE4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222" y="2075054"/>
            <a:ext cx="1358346" cy="135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2061BAC-366F-CB1A-2507-32B1CE39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10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74AC287-ACAC-25C7-A247-D898E75DE19A}"/>
              </a:ext>
            </a:extLst>
          </p:cNvPr>
          <p:cNvGrpSpPr/>
          <p:nvPr/>
        </p:nvGrpSpPr>
        <p:grpSpPr>
          <a:xfrm>
            <a:off x="-624991" y="-184719"/>
            <a:ext cx="13060059" cy="1516719"/>
            <a:chOff x="-624991" y="-184719"/>
            <a:chExt cx="13060059" cy="1516719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555AF80-9C11-4ED8-7AD4-B13DFE83F159}"/>
                </a:ext>
              </a:extLst>
            </p:cNvPr>
            <p:cNvSpPr/>
            <p:nvPr/>
          </p:nvSpPr>
          <p:spPr>
            <a:xfrm>
              <a:off x="-21639" y="0"/>
              <a:ext cx="12273120" cy="133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dirty="0">
                  <a:effectLst/>
                  <a:latin typeface="Copperplate Gothic Bold" panose="020E0705020206020404" pitchFamily="34" charset="0"/>
                </a:rPr>
                <a:t>ACCIONES</a:t>
              </a: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2905A700-597D-13AE-CFEC-4EA93B04E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459899" y="-184719"/>
              <a:ext cx="975169" cy="975171"/>
              <a:chOff x="5829300" y="3162300"/>
              <a:chExt cx="532256" cy="532257"/>
            </a:xfrm>
            <a:solidFill>
              <a:schemeClr val="bg1"/>
            </a:solidFill>
          </p:grpSpPr>
          <p:sp>
            <p:nvSpPr>
              <p:cNvPr id="21" name="Freeform: Shape 21">
                <a:extLst>
                  <a:ext uri="{FF2B5EF4-FFF2-40B4-BE49-F238E27FC236}">
                    <a16:creationId xmlns:a16="http://schemas.microsoft.com/office/drawing/2014/main" id="{561ECEDE-823D-15D7-2559-193D3CEF1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2" name="Freeform: Shape 22">
                <a:extLst>
                  <a:ext uri="{FF2B5EF4-FFF2-40B4-BE49-F238E27FC236}">
                    <a16:creationId xmlns:a16="http://schemas.microsoft.com/office/drawing/2014/main" id="{181B9072-46BC-C6EC-A43E-F7F2E3AF09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3" name="Freeform: Shape 23">
                <a:extLst>
                  <a:ext uri="{FF2B5EF4-FFF2-40B4-BE49-F238E27FC236}">
                    <a16:creationId xmlns:a16="http://schemas.microsoft.com/office/drawing/2014/main" id="{020B1BF1-E523-4165-3A49-180EAA7FF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4" name="Freeform: Shape 24">
                <a:extLst>
                  <a:ext uri="{FF2B5EF4-FFF2-40B4-BE49-F238E27FC236}">
                    <a16:creationId xmlns:a16="http://schemas.microsoft.com/office/drawing/2014/main" id="{81D857FE-2CDA-2EC9-F811-88D19DD82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5" name="Freeform: Shape 25">
                <a:extLst>
                  <a:ext uri="{FF2B5EF4-FFF2-40B4-BE49-F238E27FC236}">
                    <a16:creationId xmlns:a16="http://schemas.microsoft.com/office/drawing/2014/main" id="{0AD6E37D-72D0-CFE7-F70A-A4C2812A1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6" name="Freeform: Shape 26">
                <a:extLst>
                  <a:ext uri="{FF2B5EF4-FFF2-40B4-BE49-F238E27FC236}">
                    <a16:creationId xmlns:a16="http://schemas.microsoft.com/office/drawing/2014/main" id="{3D335261-FB69-0DD1-1F1B-1D1750712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7" name="Freeform: Shape 27">
                <a:extLst>
                  <a:ext uri="{FF2B5EF4-FFF2-40B4-BE49-F238E27FC236}">
                    <a16:creationId xmlns:a16="http://schemas.microsoft.com/office/drawing/2014/main" id="{C0E391FD-4487-3D72-8845-34F135031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8" name="Freeform: Shape 28">
                <a:extLst>
                  <a:ext uri="{FF2B5EF4-FFF2-40B4-BE49-F238E27FC236}">
                    <a16:creationId xmlns:a16="http://schemas.microsoft.com/office/drawing/2014/main" id="{0F0E6406-E403-415B-1B79-D829EBD90F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9" name="Freeform: Shape 29">
                <a:extLst>
                  <a:ext uri="{FF2B5EF4-FFF2-40B4-BE49-F238E27FC236}">
                    <a16:creationId xmlns:a16="http://schemas.microsoft.com/office/drawing/2014/main" id="{5DAC86D0-6720-E87F-59F1-C8E28BE97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0" name="Freeform: Shape 30">
                <a:extLst>
                  <a:ext uri="{FF2B5EF4-FFF2-40B4-BE49-F238E27FC236}">
                    <a16:creationId xmlns:a16="http://schemas.microsoft.com/office/drawing/2014/main" id="{1D92B7F7-5149-CD6F-37FF-5C5EAA286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1" name="Freeform: Shape 31">
                <a:extLst>
                  <a:ext uri="{FF2B5EF4-FFF2-40B4-BE49-F238E27FC236}">
                    <a16:creationId xmlns:a16="http://schemas.microsoft.com/office/drawing/2014/main" id="{9F9BF3F5-ABEE-EA34-464C-42EA14CB4B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2" name="Freeform: Shape 32">
                <a:extLst>
                  <a:ext uri="{FF2B5EF4-FFF2-40B4-BE49-F238E27FC236}">
                    <a16:creationId xmlns:a16="http://schemas.microsoft.com/office/drawing/2014/main" id="{9D84AAAD-E9C2-4D28-C9B7-F0C065EA0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3" name="Freeform: Shape 33">
                <a:extLst>
                  <a:ext uri="{FF2B5EF4-FFF2-40B4-BE49-F238E27FC236}">
                    <a16:creationId xmlns:a16="http://schemas.microsoft.com/office/drawing/2014/main" id="{CDE1725A-A4CE-7593-0300-F495B451C9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16" name="Graphic 38">
              <a:extLst>
                <a:ext uri="{FF2B5EF4-FFF2-40B4-BE49-F238E27FC236}">
                  <a16:creationId xmlns:a16="http://schemas.microsoft.com/office/drawing/2014/main" id="{C2C9D711-5954-3CD5-5ABF-F5900C2B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624991" y="218106"/>
              <a:ext cx="1910252" cy="709660"/>
              <a:chOff x="2267504" y="2540250"/>
              <a:chExt cx="1990951" cy="739640"/>
            </a:xfrm>
            <a:solidFill>
              <a:schemeClr val="bg1"/>
            </a:solidFill>
          </p:grpSpPr>
          <p:sp>
            <p:nvSpPr>
              <p:cNvPr id="17" name="Freeform: Shape 13">
                <a:extLst>
                  <a:ext uri="{FF2B5EF4-FFF2-40B4-BE49-F238E27FC236}">
                    <a16:creationId xmlns:a16="http://schemas.microsoft.com/office/drawing/2014/main" id="{8A3F1921-DC6F-4346-8643-F5E4E38225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19" name="Freeform: Shape 14">
                <a:extLst>
                  <a:ext uri="{FF2B5EF4-FFF2-40B4-BE49-F238E27FC236}">
                    <a16:creationId xmlns:a16="http://schemas.microsoft.com/office/drawing/2014/main" id="{6C17672E-466C-5602-1DCE-5D40295ECD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</p:grp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B4259FB-EC61-247D-0601-BB83DE38B994}"/>
              </a:ext>
            </a:extLst>
          </p:cNvPr>
          <p:cNvSpPr txBox="1"/>
          <p:nvPr/>
        </p:nvSpPr>
        <p:spPr>
          <a:xfrm>
            <a:off x="544011" y="1848216"/>
            <a:ext cx="3981691" cy="1695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latin typeface="Consolas" panose="020B0609020204030204" pitchFamily="49" charset="0"/>
              </a:rPr>
              <a:t>@header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latin typeface="Consolas" panose="020B0609020204030204" pitchFamily="49" charset="0"/>
              </a:rPr>
              <a:t>@member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latin typeface="Consolas" panose="020B0609020204030204" pitchFamily="49" charset="0"/>
              </a:rPr>
              <a:t>regla: ... { </a:t>
            </a:r>
            <a:r>
              <a:rPr lang="es-ES" sz="2400" dirty="0" err="1">
                <a:latin typeface="Consolas" panose="020B0609020204030204" pitchFamily="49" charset="0"/>
              </a:rPr>
              <a:t>code</a:t>
            </a:r>
            <a:r>
              <a:rPr lang="es-ES" sz="24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B0E0EE-C0C2-4C82-DD0F-E657535A0DE0}"/>
              </a:ext>
            </a:extLst>
          </p:cNvPr>
          <p:cNvSpPr txBox="1"/>
          <p:nvPr/>
        </p:nvSpPr>
        <p:spPr>
          <a:xfrm>
            <a:off x="983847" y="4030627"/>
            <a:ext cx="1713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TOKENS:</a:t>
            </a:r>
          </a:p>
          <a:p>
            <a:pPr marL="46800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text</a:t>
            </a:r>
            <a:endParaRPr lang="es-ES" sz="2400" dirty="0"/>
          </a:p>
          <a:p>
            <a:pPr marL="468000" indent="-285750">
              <a:buFont typeface="Arial" panose="020B0604020202020204" pitchFamily="34" charset="0"/>
              <a:buChar char="•"/>
            </a:pPr>
            <a:r>
              <a:rPr lang="es-ES" sz="2400" dirty="0"/>
              <a:t>line</a:t>
            </a:r>
          </a:p>
          <a:p>
            <a:pPr marL="46800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pos</a:t>
            </a:r>
            <a:endParaRPr lang="es-ES" sz="2400" dirty="0"/>
          </a:p>
          <a:p>
            <a:pPr marL="46800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index</a:t>
            </a:r>
            <a:endParaRPr lang="es-ES" sz="2400" dirty="0"/>
          </a:p>
          <a:p>
            <a:pPr marL="46800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int</a:t>
            </a:r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953E80-08DF-7823-173F-56AEBCB42322}"/>
              </a:ext>
            </a:extLst>
          </p:cNvPr>
          <p:cNvSpPr txBox="1"/>
          <p:nvPr/>
        </p:nvSpPr>
        <p:spPr>
          <a:xfrm>
            <a:off x="3624804" y="4030627"/>
            <a:ext cx="1713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REGLAS:</a:t>
            </a:r>
          </a:p>
          <a:p>
            <a:pPr marL="46800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text</a:t>
            </a:r>
            <a:endParaRPr lang="es-ES" sz="2400" dirty="0"/>
          </a:p>
          <a:p>
            <a:pPr marL="46800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start</a:t>
            </a:r>
            <a:endParaRPr lang="es-ES" sz="2400" dirty="0"/>
          </a:p>
          <a:p>
            <a:pPr marL="468000" indent="-285750">
              <a:buFont typeface="Arial" panose="020B0604020202020204" pitchFamily="34" charset="0"/>
              <a:buChar char="•"/>
            </a:pPr>
            <a:r>
              <a:rPr lang="es-ES" sz="2400" dirty="0"/>
              <a:t>stop</a:t>
            </a:r>
          </a:p>
          <a:p>
            <a:pPr marL="46800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ctx</a:t>
            </a:r>
            <a:endParaRPr lang="es-ES" sz="240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A0A1F76-CE47-A3A7-6C8A-EECCD444AAF8}"/>
              </a:ext>
            </a:extLst>
          </p:cNvPr>
          <p:cNvCxnSpPr/>
          <p:nvPr/>
        </p:nvCxnSpPr>
        <p:spPr>
          <a:xfrm>
            <a:off x="3229336" y="3439060"/>
            <a:ext cx="0" cy="403734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DAC50B6-3457-1EBC-6E86-5062A8481D6C}"/>
              </a:ext>
            </a:extLst>
          </p:cNvPr>
          <p:cNvCxnSpPr/>
          <p:nvPr/>
        </p:nvCxnSpPr>
        <p:spPr>
          <a:xfrm>
            <a:off x="1888602" y="3819649"/>
            <a:ext cx="2592729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58FF9CB-D908-4671-4A39-3DF53469D69D}"/>
              </a:ext>
            </a:extLst>
          </p:cNvPr>
          <p:cNvCxnSpPr>
            <a:cxnSpLocks/>
          </p:cNvCxnSpPr>
          <p:nvPr/>
        </p:nvCxnSpPr>
        <p:spPr>
          <a:xfrm>
            <a:off x="4451855" y="3840063"/>
            <a:ext cx="0" cy="23149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8E38427-5EC1-F569-78B9-BD1E03F5C0D7}"/>
              </a:ext>
            </a:extLst>
          </p:cNvPr>
          <p:cNvCxnSpPr>
            <a:cxnSpLocks/>
          </p:cNvCxnSpPr>
          <p:nvPr/>
        </p:nvCxnSpPr>
        <p:spPr>
          <a:xfrm>
            <a:off x="1916300" y="3842603"/>
            <a:ext cx="0" cy="23149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0E3E82F-C088-79F1-96EC-3256BBF34A8D}"/>
              </a:ext>
            </a:extLst>
          </p:cNvPr>
          <p:cNvSpPr txBox="1"/>
          <p:nvPr/>
        </p:nvSpPr>
        <p:spPr>
          <a:xfrm>
            <a:off x="5931978" y="2265084"/>
            <a:ext cx="5861015" cy="1173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kern="100" dirty="0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ID : [a-</a:t>
            </a:r>
            <a:r>
              <a:rPr lang="en-US" sz="2000" kern="100" dirty="0" err="1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zA</a:t>
            </a:r>
            <a:r>
              <a:rPr lang="en-US" sz="2000" kern="100" dirty="0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-Z]+ { </a:t>
            </a:r>
          </a:p>
          <a:p>
            <a:pPr marL="216000" algn="just">
              <a:lnSpc>
                <a:spcPct val="120000"/>
              </a:lnSpc>
            </a:pPr>
            <a:r>
              <a:rPr lang="en-US" sz="2000" kern="100" dirty="0" err="1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System.out.println</a:t>
            </a:r>
            <a:r>
              <a:rPr lang="en-US" sz="2000" kern="100" dirty="0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(“ID: ”+ $</a:t>
            </a:r>
            <a:r>
              <a:rPr lang="en-US" sz="2000" kern="100" dirty="0" err="1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ID.text</a:t>
            </a:r>
            <a:r>
              <a:rPr lang="en-US" sz="2000" kern="100" dirty="0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); </a:t>
            </a:r>
          </a:p>
          <a:p>
            <a:pPr algn="just">
              <a:lnSpc>
                <a:spcPct val="120000"/>
              </a:lnSpc>
            </a:pPr>
            <a:r>
              <a:rPr lang="en-US" sz="2000" kern="100" dirty="0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}; </a:t>
            </a:r>
            <a:endParaRPr lang="es-ES" sz="2000" kern="100" dirty="0">
              <a:solidFill>
                <a:srgbClr val="383A42"/>
              </a:solidFill>
              <a:effectLst/>
              <a:highlight>
                <a:srgbClr val="EBEBEB"/>
              </a:highlight>
              <a:latin typeface="Consolas" panose="020B0609020204030204" pitchFamily="49" charset="0"/>
              <a:ea typeface="Times New Roman" panose="02020603050405020304" pitchFamily="18" charset="0"/>
              <a:cs typeface="DejaVuSansMono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DE774E4-A5A0-82D7-21BE-E45BDF6B1F04}"/>
              </a:ext>
            </a:extLst>
          </p:cNvPr>
          <p:cNvSpPr txBox="1"/>
          <p:nvPr/>
        </p:nvSpPr>
        <p:spPr>
          <a:xfrm>
            <a:off x="6750178" y="1695113"/>
            <a:ext cx="415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EJEMPLOS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B82C7D4-6EF7-CAA1-C23E-9055D2633B58}"/>
              </a:ext>
            </a:extLst>
          </p:cNvPr>
          <p:cNvSpPr txBox="1"/>
          <p:nvPr/>
        </p:nvSpPr>
        <p:spPr>
          <a:xfrm>
            <a:off x="5931978" y="3962381"/>
            <a:ext cx="5861016" cy="11739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s-ES" sz="2000" kern="100" dirty="0" err="1">
                <a:solidFill>
                  <a:srgbClr val="383A42"/>
                </a:solidFill>
                <a:latin typeface="Consolas" panose="020B0609020204030204" pitchFamily="49" charset="0"/>
              </a:rPr>
              <a:t>exit</a:t>
            </a:r>
            <a:r>
              <a:rPr lang="es-ES" sz="2000" kern="100" dirty="0">
                <a:solidFill>
                  <a:srgbClr val="383A42"/>
                </a:solidFill>
                <a:latin typeface="Consolas" panose="020B0609020204030204" pitchFamily="49" charset="0"/>
              </a:rPr>
              <a:t>: ’return’ </a:t>
            </a:r>
            <a:r>
              <a:rPr lang="es-ES" sz="2000" kern="100" dirty="0" err="1">
                <a:solidFill>
                  <a:srgbClr val="383A42"/>
                </a:solidFill>
                <a:latin typeface="Consolas" panose="020B0609020204030204" pitchFamily="49" charset="0"/>
              </a:rPr>
              <a:t>expr</a:t>
            </a:r>
            <a:r>
              <a:rPr lang="es-ES" sz="2000" kern="100" dirty="0">
                <a:solidFill>
                  <a:srgbClr val="383A42"/>
                </a:solidFill>
                <a:latin typeface="Consolas" panose="020B0609020204030204" pitchFamily="49" charset="0"/>
              </a:rPr>
              <a:t> ‘;’ {</a:t>
            </a:r>
          </a:p>
          <a:p>
            <a:pPr marL="216000" algn="just">
              <a:lnSpc>
                <a:spcPct val="120000"/>
              </a:lnSpc>
            </a:pPr>
            <a:r>
              <a:rPr lang="es-ES" sz="2000" kern="100" dirty="0" err="1">
                <a:solidFill>
                  <a:srgbClr val="383A42"/>
                </a:solidFill>
                <a:latin typeface="Consolas" panose="020B0609020204030204" pitchFamily="49" charset="0"/>
              </a:rPr>
              <a:t>System.out.println</a:t>
            </a:r>
            <a:r>
              <a:rPr lang="es-ES" sz="2000" kern="100" dirty="0">
                <a:solidFill>
                  <a:srgbClr val="383A42"/>
                </a:solidFill>
                <a:latin typeface="Consolas" panose="020B0609020204030204" pitchFamily="49" charset="0"/>
              </a:rPr>
              <a:t>($</a:t>
            </a:r>
            <a:r>
              <a:rPr lang="es-ES" sz="2000" kern="100" dirty="0" err="1">
                <a:solidFill>
                  <a:srgbClr val="383A42"/>
                </a:solidFill>
                <a:latin typeface="Consolas" panose="020B0609020204030204" pitchFamily="49" charset="0"/>
              </a:rPr>
              <a:t>expr.start</a:t>
            </a:r>
            <a:r>
              <a:rPr lang="es-ES" sz="2000" kern="100" dirty="0">
                <a:solidFill>
                  <a:srgbClr val="383A42"/>
                </a:solidFill>
                <a:latin typeface="Consolas" panose="020B0609020204030204" pitchFamily="49" charset="0"/>
              </a:rPr>
              <a:t>);</a:t>
            </a:r>
          </a:p>
          <a:p>
            <a:pPr marL="216000" algn="just">
              <a:lnSpc>
                <a:spcPct val="120000"/>
              </a:lnSpc>
            </a:pPr>
            <a:r>
              <a:rPr lang="es-ES" sz="2000" kern="100" dirty="0">
                <a:solidFill>
                  <a:srgbClr val="383A42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386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2061BAC-366F-CB1A-2507-32B1CE39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11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74AC287-ACAC-25C7-A247-D898E75DE19A}"/>
              </a:ext>
            </a:extLst>
          </p:cNvPr>
          <p:cNvGrpSpPr/>
          <p:nvPr/>
        </p:nvGrpSpPr>
        <p:grpSpPr>
          <a:xfrm>
            <a:off x="-624991" y="-184719"/>
            <a:ext cx="13060059" cy="1516719"/>
            <a:chOff x="-624991" y="-184719"/>
            <a:chExt cx="13060059" cy="1516719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555AF80-9C11-4ED8-7AD4-B13DFE83F159}"/>
                </a:ext>
              </a:extLst>
            </p:cNvPr>
            <p:cNvSpPr/>
            <p:nvPr/>
          </p:nvSpPr>
          <p:spPr>
            <a:xfrm>
              <a:off x="-21639" y="0"/>
              <a:ext cx="12273120" cy="133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dirty="0">
                  <a:effectLst/>
                  <a:latin typeface="Copperplate Gothic Bold" panose="020E0705020206020404" pitchFamily="34" charset="0"/>
                </a:rPr>
                <a:t>INSTALACIÓN</a:t>
              </a: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2905A700-597D-13AE-CFEC-4EA93B04E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459899" y="-184719"/>
              <a:ext cx="975169" cy="975171"/>
              <a:chOff x="5829300" y="3162300"/>
              <a:chExt cx="532256" cy="532257"/>
            </a:xfrm>
            <a:solidFill>
              <a:schemeClr val="bg1"/>
            </a:solidFill>
          </p:grpSpPr>
          <p:sp>
            <p:nvSpPr>
              <p:cNvPr id="21" name="Freeform: Shape 21">
                <a:extLst>
                  <a:ext uri="{FF2B5EF4-FFF2-40B4-BE49-F238E27FC236}">
                    <a16:creationId xmlns:a16="http://schemas.microsoft.com/office/drawing/2014/main" id="{561ECEDE-823D-15D7-2559-193D3CEF1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2" name="Freeform: Shape 22">
                <a:extLst>
                  <a:ext uri="{FF2B5EF4-FFF2-40B4-BE49-F238E27FC236}">
                    <a16:creationId xmlns:a16="http://schemas.microsoft.com/office/drawing/2014/main" id="{181B9072-46BC-C6EC-A43E-F7F2E3AF09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3" name="Freeform: Shape 23">
                <a:extLst>
                  <a:ext uri="{FF2B5EF4-FFF2-40B4-BE49-F238E27FC236}">
                    <a16:creationId xmlns:a16="http://schemas.microsoft.com/office/drawing/2014/main" id="{020B1BF1-E523-4165-3A49-180EAA7FF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4" name="Freeform: Shape 24">
                <a:extLst>
                  <a:ext uri="{FF2B5EF4-FFF2-40B4-BE49-F238E27FC236}">
                    <a16:creationId xmlns:a16="http://schemas.microsoft.com/office/drawing/2014/main" id="{81D857FE-2CDA-2EC9-F811-88D19DD82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5" name="Freeform: Shape 25">
                <a:extLst>
                  <a:ext uri="{FF2B5EF4-FFF2-40B4-BE49-F238E27FC236}">
                    <a16:creationId xmlns:a16="http://schemas.microsoft.com/office/drawing/2014/main" id="{0AD6E37D-72D0-CFE7-F70A-A4C2812A1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6" name="Freeform: Shape 26">
                <a:extLst>
                  <a:ext uri="{FF2B5EF4-FFF2-40B4-BE49-F238E27FC236}">
                    <a16:creationId xmlns:a16="http://schemas.microsoft.com/office/drawing/2014/main" id="{3D335261-FB69-0DD1-1F1B-1D1750712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7" name="Freeform: Shape 27">
                <a:extLst>
                  <a:ext uri="{FF2B5EF4-FFF2-40B4-BE49-F238E27FC236}">
                    <a16:creationId xmlns:a16="http://schemas.microsoft.com/office/drawing/2014/main" id="{C0E391FD-4487-3D72-8845-34F135031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8" name="Freeform: Shape 28">
                <a:extLst>
                  <a:ext uri="{FF2B5EF4-FFF2-40B4-BE49-F238E27FC236}">
                    <a16:creationId xmlns:a16="http://schemas.microsoft.com/office/drawing/2014/main" id="{0F0E6406-E403-415B-1B79-D829EBD90F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9" name="Freeform: Shape 29">
                <a:extLst>
                  <a:ext uri="{FF2B5EF4-FFF2-40B4-BE49-F238E27FC236}">
                    <a16:creationId xmlns:a16="http://schemas.microsoft.com/office/drawing/2014/main" id="{5DAC86D0-6720-E87F-59F1-C8E28BE97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0" name="Freeform: Shape 30">
                <a:extLst>
                  <a:ext uri="{FF2B5EF4-FFF2-40B4-BE49-F238E27FC236}">
                    <a16:creationId xmlns:a16="http://schemas.microsoft.com/office/drawing/2014/main" id="{1D92B7F7-5149-CD6F-37FF-5C5EAA286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1" name="Freeform: Shape 31">
                <a:extLst>
                  <a:ext uri="{FF2B5EF4-FFF2-40B4-BE49-F238E27FC236}">
                    <a16:creationId xmlns:a16="http://schemas.microsoft.com/office/drawing/2014/main" id="{9F9BF3F5-ABEE-EA34-464C-42EA14CB4B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2" name="Freeform: Shape 32">
                <a:extLst>
                  <a:ext uri="{FF2B5EF4-FFF2-40B4-BE49-F238E27FC236}">
                    <a16:creationId xmlns:a16="http://schemas.microsoft.com/office/drawing/2014/main" id="{9D84AAAD-E9C2-4D28-C9B7-F0C065EA0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3" name="Freeform: Shape 33">
                <a:extLst>
                  <a:ext uri="{FF2B5EF4-FFF2-40B4-BE49-F238E27FC236}">
                    <a16:creationId xmlns:a16="http://schemas.microsoft.com/office/drawing/2014/main" id="{CDE1725A-A4CE-7593-0300-F495B451C9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16" name="Graphic 38">
              <a:extLst>
                <a:ext uri="{FF2B5EF4-FFF2-40B4-BE49-F238E27FC236}">
                  <a16:creationId xmlns:a16="http://schemas.microsoft.com/office/drawing/2014/main" id="{C2C9D711-5954-3CD5-5ABF-F5900C2B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624991" y="218106"/>
              <a:ext cx="1910252" cy="709660"/>
              <a:chOff x="2267504" y="2540250"/>
              <a:chExt cx="1990951" cy="739640"/>
            </a:xfrm>
            <a:solidFill>
              <a:schemeClr val="bg1"/>
            </a:solidFill>
          </p:grpSpPr>
          <p:sp>
            <p:nvSpPr>
              <p:cNvPr id="17" name="Freeform: Shape 13">
                <a:extLst>
                  <a:ext uri="{FF2B5EF4-FFF2-40B4-BE49-F238E27FC236}">
                    <a16:creationId xmlns:a16="http://schemas.microsoft.com/office/drawing/2014/main" id="{8A3F1921-DC6F-4346-8643-F5E4E38225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19" name="Freeform: Shape 14">
                <a:extLst>
                  <a:ext uri="{FF2B5EF4-FFF2-40B4-BE49-F238E27FC236}">
                    <a16:creationId xmlns:a16="http://schemas.microsoft.com/office/drawing/2014/main" id="{6C17672E-466C-5602-1DCE-5D40295ECD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</p:grp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3E85255-9FE7-022C-DDCF-C129A38AEE79}"/>
              </a:ext>
            </a:extLst>
          </p:cNvPr>
          <p:cNvSpPr txBox="1"/>
          <p:nvPr/>
        </p:nvSpPr>
        <p:spPr>
          <a:xfrm>
            <a:off x="4007030" y="2148589"/>
            <a:ext cx="417092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s-ES" sz="2400"/>
              <a:t>Descargar JAR</a:t>
            </a:r>
          </a:p>
          <a:p>
            <a:pPr marL="342900" indent="-342900">
              <a:buAutoNum type="arabicPeriod"/>
            </a:pPr>
            <a:r>
              <a:rPr lang="es-ES" sz="2400"/>
              <a:t>Añadir JAR al </a:t>
            </a:r>
            <a:r>
              <a:rPr lang="es-ES" sz="2400" err="1"/>
              <a:t>classpath</a:t>
            </a:r>
            <a:endParaRPr lang="es-ES" sz="2400"/>
          </a:p>
          <a:p>
            <a:pPr marL="342900" indent="-342900">
              <a:buAutoNum type="arabicPeriod"/>
            </a:pPr>
            <a:r>
              <a:rPr lang="es-ES" sz="2400"/>
              <a:t>Añadir ejecutables/alias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BA8D2C7-D7EA-B399-43B4-5380BF60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19" y="3691195"/>
            <a:ext cx="6240162" cy="17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2061BAC-366F-CB1A-2507-32B1CE39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12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74AC287-ACAC-25C7-A247-D898E75DE19A}"/>
              </a:ext>
            </a:extLst>
          </p:cNvPr>
          <p:cNvGrpSpPr/>
          <p:nvPr/>
        </p:nvGrpSpPr>
        <p:grpSpPr>
          <a:xfrm>
            <a:off x="-624991" y="-184720"/>
            <a:ext cx="13060059" cy="1732166"/>
            <a:chOff x="-624991" y="-184720"/>
            <a:chExt cx="13060059" cy="1732166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555AF80-9C11-4ED8-7AD4-B13DFE83F159}"/>
                </a:ext>
              </a:extLst>
            </p:cNvPr>
            <p:cNvSpPr/>
            <p:nvPr/>
          </p:nvSpPr>
          <p:spPr>
            <a:xfrm>
              <a:off x="-21639" y="0"/>
              <a:ext cx="12273120" cy="15474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>
                  <a:effectLst/>
                  <a:latin typeface="Copperplate Gothic Bold" panose="020E0705020206020404" pitchFamily="34" charset="0"/>
                </a:rPr>
                <a:t>EJEMPLO</a:t>
              </a:r>
              <a:r>
                <a:rPr lang="es-ES" sz="4400">
                  <a:latin typeface="Copperplate Gothic Bold" panose="020E0705020206020404" pitchFamily="34" charset="0"/>
                </a:rPr>
                <a:t>: </a:t>
              </a:r>
            </a:p>
            <a:p>
              <a:pPr algn="ctr"/>
              <a:r>
                <a:rPr lang="es-ES" sz="4400">
                  <a:latin typeface="Copperplate Gothic Bold" panose="020E0705020206020404" pitchFamily="34" charset="0"/>
                </a:rPr>
                <a:t>expresiones aritméticos </a:t>
              </a:r>
              <a:endParaRPr lang="es-ES" sz="4400">
                <a:effectLst/>
                <a:latin typeface="Copperplate Gothic Bold" panose="020E0705020206020404" pitchFamily="34" charset="0"/>
              </a:endParaRP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2905A700-597D-13AE-CFEC-4EA93B04E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459899" y="-184720"/>
              <a:ext cx="975169" cy="975171"/>
              <a:chOff x="5829300" y="3162300"/>
              <a:chExt cx="532256" cy="532257"/>
            </a:xfrm>
            <a:solidFill>
              <a:schemeClr val="bg1"/>
            </a:solidFill>
          </p:grpSpPr>
          <p:sp>
            <p:nvSpPr>
              <p:cNvPr id="21" name="Freeform: Shape 21">
                <a:extLst>
                  <a:ext uri="{FF2B5EF4-FFF2-40B4-BE49-F238E27FC236}">
                    <a16:creationId xmlns:a16="http://schemas.microsoft.com/office/drawing/2014/main" id="{561ECEDE-823D-15D7-2559-193D3CEF1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2" name="Freeform: Shape 22">
                <a:extLst>
                  <a:ext uri="{FF2B5EF4-FFF2-40B4-BE49-F238E27FC236}">
                    <a16:creationId xmlns:a16="http://schemas.microsoft.com/office/drawing/2014/main" id="{181B9072-46BC-C6EC-A43E-F7F2E3AF09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3" name="Freeform: Shape 23">
                <a:extLst>
                  <a:ext uri="{FF2B5EF4-FFF2-40B4-BE49-F238E27FC236}">
                    <a16:creationId xmlns:a16="http://schemas.microsoft.com/office/drawing/2014/main" id="{020B1BF1-E523-4165-3A49-180EAA7FF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4" name="Freeform: Shape 24">
                <a:extLst>
                  <a:ext uri="{FF2B5EF4-FFF2-40B4-BE49-F238E27FC236}">
                    <a16:creationId xmlns:a16="http://schemas.microsoft.com/office/drawing/2014/main" id="{81D857FE-2CDA-2EC9-F811-88D19DD82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5" name="Freeform: Shape 25">
                <a:extLst>
                  <a:ext uri="{FF2B5EF4-FFF2-40B4-BE49-F238E27FC236}">
                    <a16:creationId xmlns:a16="http://schemas.microsoft.com/office/drawing/2014/main" id="{0AD6E37D-72D0-CFE7-F70A-A4C2812A1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6" name="Freeform: Shape 26">
                <a:extLst>
                  <a:ext uri="{FF2B5EF4-FFF2-40B4-BE49-F238E27FC236}">
                    <a16:creationId xmlns:a16="http://schemas.microsoft.com/office/drawing/2014/main" id="{3D335261-FB69-0DD1-1F1B-1D1750712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7" name="Freeform: Shape 27">
                <a:extLst>
                  <a:ext uri="{FF2B5EF4-FFF2-40B4-BE49-F238E27FC236}">
                    <a16:creationId xmlns:a16="http://schemas.microsoft.com/office/drawing/2014/main" id="{C0E391FD-4487-3D72-8845-34F135031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8" name="Freeform: Shape 28">
                <a:extLst>
                  <a:ext uri="{FF2B5EF4-FFF2-40B4-BE49-F238E27FC236}">
                    <a16:creationId xmlns:a16="http://schemas.microsoft.com/office/drawing/2014/main" id="{0F0E6406-E403-415B-1B79-D829EBD90F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9" name="Freeform: Shape 29">
                <a:extLst>
                  <a:ext uri="{FF2B5EF4-FFF2-40B4-BE49-F238E27FC236}">
                    <a16:creationId xmlns:a16="http://schemas.microsoft.com/office/drawing/2014/main" id="{5DAC86D0-6720-E87F-59F1-C8E28BE97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0" name="Freeform: Shape 30">
                <a:extLst>
                  <a:ext uri="{FF2B5EF4-FFF2-40B4-BE49-F238E27FC236}">
                    <a16:creationId xmlns:a16="http://schemas.microsoft.com/office/drawing/2014/main" id="{1D92B7F7-5149-CD6F-37FF-5C5EAA286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1" name="Freeform: Shape 31">
                <a:extLst>
                  <a:ext uri="{FF2B5EF4-FFF2-40B4-BE49-F238E27FC236}">
                    <a16:creationId xmlns:a16="http://schemas.microsoft.com/office/drawing/2014/main" id="{9F9BF3F5-ABEE-EA34-464C-42EA14CB4B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2" name="Freeform: Shape 32">
                <a:extLst>
                  <a:ext uri="{FF2B5EF4-FFF2-40B4-BE49-F238E27FC236}">
                    <a16:creationId xmlns:a16="http://schemas.microsoft.com/office/drawing/2014/main" id="{9D84AAAD-E9C2-4D28-C9B7-F0C065EA0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3" name="Freeform: Shape 33">
                <a:extLst>
                  <a:ext uri="{FF2B5EF4-FFF2-40B4-BE49-F238E27FC236}">
                    <a16:creationId xmlns:a16="http://schemas.microsoft.com/office/drawing/2014/main" id="{CDE1725A-A4CE-7593-0300-F495B451C9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16" name="Graphic 38">
              <a:extLst>
                <a:ext uri="{FF2B5EF4-FFF2-40B4-BE49-F238E27FC236}">
                  <a16:creationId xmlns:a16="http://schemas.microsoft.com/office/drawing/2014/main" id="{C2C9D711-5954-3CD5-5ABF-F5900C2B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624991" y="218106"/>
              <a:ext cx="1910252" cy="709660"/>
              <a:chOff x="2267504" y="2540250"/>
              <a:chExt cx="1990951" cy="739640"/>
            </a:xfrm>
            <a:solidFill>
              <a:schemeClr val="bg1"/>
            </a:solidFill>
          </p:grpSpPr>
          <p:sp>
            <p:nvSpPr>
              <p:cNvPr id="17" name="Freeform: Shape 13">
                <a:extLst>
                  <a:ext uri="{FF2B5EF4-FFF2-40B4-BE49-F238E27FC236}">
                    <a16:creationId xmlns:a16="http://schemas.microsoft.com/office/drawing/2014/main" id="{8A3F1921-DC6F-4346-8643-F5E4E38225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19" name="Freeform: Shape 14">
                <a:extLst>
                  <a:ext uri="{FF2B5EF4-FFF2-40B4-BE49-F238E27FC236}">
                    <a16:creationId xmlns:a16="http://schemas.microsoft.com/office/drawing/2014/main" id="{6C17672E-466C-5602-1DCE-5D40295ECD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94D3131B-2E4E-0E7D-D76F-F1A5655D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61" y="1858681"/>
            <a:ext cx="3343010" cy="4497669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DF69824-16B8-F6A8-EBEE-72A90194C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34"/>
          <a:stretch/>
        </p:blipFill>
        <p:spPr>
          <a:xfrm>
            <a:off x="7257327" y="1956088"/>
            <a:ext cx="3774211" cy="440055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5AD944E-B034-0A0F-94A3-55951935A0FF}"/>
              </a:ext>
            </a:extLst>
          </p:cNvPr>
          <p:cNvSpPr/>
          <p:nvPr/>
        </p:nvSpPr>
        <p:spPr>
          <a:xfrm>
            <a:off x="5134708" y="3291840"/>
            <a:ext cx="1800357" cy="1280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77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8EDE09-F6D4-8349-F5A6-5C89FC7B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13</a:t>
            </a:fld>
            <a:endParaRPr lang="es-ES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CF781BA3-EFD0-D6C6-0AC5-B5E8EA2129E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DFCD8-77F9-4593-BCC4-A3C432B38258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1EDFC8-9B67-DC81-3CFF-42002B98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1C0E167-2BE0-DB69-881D-B053D7073CF3}"/>
              </a:ext>
            </a:extLst>
          </p:cNvPr>
          <p:cNvSpPr/>
          <p:nvPr/>
        </p:nvSpPr>
        <p:spPr>
          <a:xfrm>
            <a:off x="-1143000" y="-838200"/>
            <a:ext cx="14980920" cy="839724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0DCA201-BABC-9BED-935A-AA68C7EA9685}"/>
              </a:ext>
            </a:extLst>
          </p:cNvPr>
          <p:cNvSpPr txBox="1"/>
          <p:nvPr/>
        </p:nvSpPr>
        <p:spPr>
          <a:xfrm>
            <a:off x="5891084" y="1155620"/>
            <a:ext cx="585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¿PREGUNTAS?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1A6875-E2E4-27ED-93B1-A33B2ADEA3E6}"/>
              </a:ext>
            </a:extLst>
          </p:cNvPr>
          <p:cNvSpPr txBox="1"/>
          <p:nvPr/>
        </p:nvSpPr>
        <p:spPr>
          <a:xfrm>
            <a:off x="7262684" y="2498050"/>
            <a:ext cx="271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58568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344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BA103-768C-5061-E20B-5891E697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2526"/>
            <a:ext cx="4075984" cy="952948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ÍNDICE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rgbClr val="92D050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20881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7" name="Marcador de contenido 2">
            <a:extLst>
              <a:ext uri="{FF2B5EF4-FFF2-40B4-BE49-F238E27FC236}">
                <a16:creationId xmlns:a16="http://schemas.microsoft.com/office/drawing/2014/main" id="{E42F4D4D-8D1C-6F8F-AFA9-5AD67C176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88003"/>
              </p:ext>
            </p:extLst>
          </p:nvPr>
        </p:nvGraphicFramePr>
        <p:xfrm>
          <a:off x="4800600" y="358178"/>
          <a:ext cx="6963789" cy="614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Marcador de número de diapositiva 37">
            <a:extLst>
              <a:ext uri="{FF2B5EF4-FFF2-40B4-BE49-F238E27FC236}">
                <a16:creationId xmlns:a16="http://schemas.microsoft.com/office/drawing/2014/main" id="{531BB3C5-584A-6B2D-E8A3-A165A4EB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81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2061BAC-366F-CB1A-2507-32B1CE39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3</a:t>
            </a:fld>
            <a:endParaRPr lang="es-ES"/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44A266ED-ACD5-219A-D495-8BAA6324D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359803"/>
              </p:ext>
            </p:extLst>
          </p:nvPr>
        </p:nvGraphicFramePr>
        <p:xfrm>
          <a:off x="1285261" y="1513229"/>
          <a:ext cx="9350603" cy="5085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3" name="Grupo 52">
            <a:extLst>
              <a:ext uri="{FF2B5EF4-FFF2-40B4-BE49-F238E27FC236}">
                <a16:creationId xmlns:a16="http://schemas.microsoft.com/office/drawing/2014/main" id="{5772E686-7BA7-0C96-C7EC-F6FDC144FA57}"/>
              </a:ext>
            </a:extLst>
          </p:cNvPr>
          <p:cNvGrpSpPr/>
          <p:nvPr/>
        </p:nvGrpSpPr>
        <p:grpSpPr>
          <a:xfrm>
            <a:off x="-624991" y="-184719"/>
            <a:ext cx="13060059" cy="1516719"/>
            <a:chOff x="-624991" y="-184719"/>
            <a:chExt cx="13060059" cy="151671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CAF7849-C3E2-39F6-5704-BF0E545B5C82}"/>
                </a:ext>
              </a:extLst>
            </p:cNvPr>
            <p:cNvSpPr/>
            <p:nvPr/>
          </p:nvSpPr>
          <p:spPr>
            <a:xfrm>
              <a:off x="-21639" y="0"/>
              <a:ext cx="12273120" cy="133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kern="1200" dirty="0">
                  <a:solidFill>
                    <a:srgbClr val="FFFFFF"/>
                  </a:solidFill>
                  <a:effectLst/>
                  <a:latin typeface="Copperplate Gothic Bold" panose="020E0705020206020404" pitchFamily="34" charset="0"/>
                  <a:ea typeface="+mn-ea"/>
                  <a:cs typeface="+mn-cs"/>
                </a:rPr>
                <a:t>Introducción sobre ANTLR</a:t>
              </a:r>
              <a:endParaRPr lang="es-ES" sz="4400" dirty="0">
                <a:effectLst/>
              </a:endParaRPr>
            </a:p>
          </p:txBody>
        </p:sp>
        <p:grpSp>
          <p:nvGrpSpPr>
            <p:cNvPr id="36" name="Graphic 4">
              <a:extLst>
                <a:ext uri="{FF2B5EF4-FFF2-40B4-BE49-F238E27FC236}">
                  <a16:creationId xmlns:a16="http://schemas.microsoft.com/office/drawing/2014/main" id="{29DBF477-F2AC-AB59-94BF-56DED7D16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459899" y="-184719"/>
              <a:ext cx="975169" cy="975171"/>
              <a:chOff x="5829300" y="3162300"/>
              <a:chExt cx="532256" cy="532257"/>
            </a:xfrm>
            <a:solidFill>
              <a:schemeClr val="bg1"/>
            </a:solidFill>
          </p:grpSpPr>
          <p:sp>
            <p:nvSpPr>
              <p:cNvPr id="37" name="Freeform: Shape 21">
                <a:extLst>
                  <a:ext uri="{FF2B5EF4-FFF2-40B4-BE49-F238E27FC236}">
                    <a16:creationId xmlns:a16="http://schemas.microsoft.com/office/drawing/2014/main" id="{58CBB962-6C78-3BDC-FD98-F30FEA3782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22">
                <a:extLst>
                  <a:ext uri="{FF2B5EF4-FFF2-40B4-BE49-F238E27FC236}">
                    <a16:creationId xmlns:a16="http://schemas.microsoft.com/office/drawing/2014/main" id="{22CEACE2-6003-46E2-8FDC-E6F81C7D3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23">
                <a:extLst>
                  <a:ext uri="{FF2B5EF4-FFF2-40B4-BE49-F238E27FC236}">
                    <a16:creationId xmlns:a16="http://schemas.microsoft.com/office/drawing/2014/main" id="{4A818DB2-9FD4-B1E0-F5DE-D3FDA08B4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24">
                <a:extLst>
                  <a:ext uri="{FF2B5EF4-FFF2-40B4-BE49-F238E27FC236}">
                    <a16:creationId xmlns:a16="http://schemas.microsoft.com/office/drawing/2014/main" id="{EE0450E7-CEB1-8B6A-F205-0A7FDCD2D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25">
                <a:extLst>
                  <a:ext uri="{FF2B5EF4-FFF2-40B4-BE49-F238E27FC236}">
                    <a16:creationId xmlns:a16="http://schemas.microsoft.com/office/drawing/2014/main" id="{DC83152D-3228-C636-63CF-1916319EEA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26">
                <a:extLst>
                  <a:ext uri="{FF2B5EF4-FFF2-40B4-BE49-F238E27FC236}">
                    <a16:creationId xmlns:a16="http://schemas.microsoft.com/office/drawing/2014/main" id="{4A351306-3994-95FC-651B-9CC663D768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27">
                <a:extLst>
                  <a:ext uri="{FF2B5EF4-FFF2-40B4-BE49-F238E27FC236}">
                    <a16:creationId xmlns:a16="http://schemas.microsoft.com/office/drawing/2014/main" id="{874A5C67-8C5C-0CC3-B193-5E31E2083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28">
                <a:extLst>
                  <a:ext uri="{FF2B5EF4-FFF2-40B4-BE49-F238E27FC236}">
                    <a16:creationId xmlns:a16="http://schemas.microsoft.com/office/drawing/2014/main" id="{B000A99E-34C0-E08B-D59A-00D6ED0C5E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29">
                <a:extLst>
                  <a:ext uri="{FF2B5EF4-FFF2-40B4-BE49-F238E27FC236}">
                    <a16:creationId xmlns:a16="http://schemas.microsoft.com/office/drawing/2014/main" id="{74423110-40B4-0FBD-6DB9-22FA17D5C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30">
                <a:extLst>
                  <a:ext uri="{FF2B5EF4-FFF2-40B4-BE49-F238E27FC236}">
                    <a16:creationId xmlns:a16="http://schemas.microsoft.com/office/drawing/2014/main" id="{A9543165-8F23-524E-ED8C-AB2BB5F0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31">
                <a:extLst>
                  <a:ext uri="{FF2B5EF4-FFF2-40B4-BE49-F238E27FC236}">
                    <a16:creationId xmlns:a16="http://schemas.microsoft.com/office/drawing/2014/main" id="{4DF326DC-6487-1091-93A0-EC759C280C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32">
                <a:extLst>
                  <a:ext uri="{FF2B5EF4-FFF2-40B4-BE49-F238E27FC236}">
                    <a16:creationId xmlns:a16="http://schemas.microsoft.com/office/drawing/2014/main" id="{F009330E-E962-368F-6A2D-9199245D7C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33">
                <a:extLst>
                  <a:ext uri="{FF2B5EF4-FFF2-40B4-BE49-F238E27FC236}">
                    <a16:creationId xmlns:a16="http://schemas.microsoft.com/office/drawing/2014/main" id="{2B83BCBE-0774-977F-50EB-AA926ABEE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38">
              <a:extLst>
                <a:ext uri="{FF2B5EF4-FFF2-40B4-BE49-F238E27FC236}">
                  <a16:creationId xmlns:a16="http://schemas.microsoft.com/office/drawing/2014/main" id="{DEE8B3D8-4210-04A6-C023-4366BEB4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624991" y="218106"/>
              <a:ext cx="1910252" cy="709660"/>
              <a:chOff x="2267504" y="2540250"/>
              <a:chExt cx="1990951" cy="739640"/>
            </a:xfrm>
            <a:solidFill>
              <a:schemeClr val="bg1"/>
            </a:solidFill>
          </p:grpSpPr>
          <p:sp>
            <p:nvSpPr>
              <p:cNvPr id="51" name="Freeform: Shape 13">
                <a:extLst>
                  <a:ext uri="{FF2B5EF4-FFF2-40B4-BE49-F238E27FC236}">
                    <a16:creationId xmlns:a16="http://schemas.microsoft.com/office/drawing/2014/main" id="{4990D3CB-701B-E79F-825B-AF5444D9C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14">
                <a:extLst>
                  <a:ext uri="{FF2B5EF4-FFF2-40B4-BE49-F238E27FC236}">
                    <a16:creationId xmlns:a16="http://schemas.microsoft.com/office/drawing/2014/main" id="{1593E123-C1A9-8D09-C843-CF063619C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02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344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BA103-768C-5061-E20B-5891E697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2251350"/>
            <a:ext cx="4110456" cy="952948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Ventajas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rgbClr val="92D050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20881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Marcador de número de diapositiva 37">
            <a:extLst>
              <a:ext uri="{FF2B5EF4-FFF2-40B4-BE49-F238E27FC236}">
                <a16:creationId xmlns:a16="http://schemas.microsoft.com/office/drawing/2014/main" id="{531BB3C5-584A-6B2D-E8A3-A165A4EB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4</a:t>
            </a:fld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A6FCD96-DF6D-179E-9B61-75074B87E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188785"/>
              </p:ext>
            </p:extLst>
          </p:nvPr>
        </p:nvGraphicFramePr>
        <p:xfrm>
          <a:off x="4891181" y="912571"/>
          <a:ext cx="6213699" cy="517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áfico 6" descr="Señal de pulgar hacia arriba  con relleno sólido">
            <a:extLst>
              <a:ext uri="{FF2B5EF4-FFF2-40B4-BE49-F238E27FC236}">
                <a16:creationId xmlns:a16="http://schemas.microsoft.com/office/drawing/2014/main" id="{02B8783F-FBF1-3A8A-E9EC-F5D8B65CE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9433" y="3482130"/>
            <a:ext cx="1060946" cy="106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344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BA103-768C-5061-E20B-5891E697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7" y="2542815"/>
            <a:ext cx="4110456" cy="1815047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Descripción</a:t>
            </a:r>
            <a:b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Componentes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rgbClr val="92D050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20881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Marcador de número de diapositiva 37">
            <a:extLst>
              <a:ext uri="{FF2B5EF4-FFF2-40B4-BE49-F238E27FC236}">
                <a16:creationId xmlns:a16="http://schemas.microsoft.com/office/drawing/2014/main" id="{531BB3C5-584A-6B2D-E8A3-A165A4EB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5</a:t>
            </a:fld>
            <a:endParaRPr lang="es-ES"/>
          </a:p>
        </p:txBody>
      </p:sp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7971C6FA-3C91-BCFF-3B85-08C7624B5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3" r="5714" b="17538"/>
          <a:stretch/>
        </p:blipFill>
        <p:spPr>
          <a:xfrm>
            <a:off x="4442877" y="386698"/>
            <a:ext cx="7461990" cy="2097138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26D0EFB-8759-A47C-5592-72C10679D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26" r="-106" b="248"/>
          <a:stretch/>
        </p:blipFill>
        <p:spPr>
          <a:xfrm>
            <a:off x="9280794" y="2853005"/>
            <a:ext cx="2624073" cy="3618297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A5E0EC7-EDF5-5DB3-73B6-C4DEA19D2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554400"/>
              </p:ext>
            </p:extLst>
          </p:nvPr>
        </p:nvGraphicFramePr>
        <p:xfrm>
          <a:off x="4689497" y="3236533"/>
          <a:ext cx="4283365" cy="2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FAB104E-F529-4A76-F28A-E58A28996461}"/>
              </a:ext>
            </a:extLst>
          </p:cNvPr>
          <p:cNvSpPr/>
          <p:nvPr/>
        </p:nvSpPr>
        <p:spPr>
          <a:xfrm>
            <a:off x="8475511" y="5338340"/>
            <a:ext cx="798035" cy="365124"/>
          </a:xfrm>
          <a:prstGeom prst="rightArrow">
            <a:avLst/>
          </a:prstGeom>
          <a:solidFill>
            <a:srgbClr val="71BEED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19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618EE62-5134-D3E5-4183-BCA82D9D8488}"/>
              </a:ext>
            </a:extLst>
          </p:cNvPr>
          <p:cNvSpPr/>
          <p:nvPr/>
        </p:nvSpPr>
        <p:spPr>
          <a:xfrm>
            <a:off x="8792817" y="3071706"/>
            <a:ext cx="2986227" cy="21802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AutoNum type="arabicPeriod"/>
            </a:pPr>
            <a:endParaRPr lang="es-E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s-ES" sz="2800" dirty="0" err="1">
                <a:solidFill>
                  <a:schemeClr val="tx1"/>
                </a:solidFill>
              </a:rPr>
              <a:t>Grámatico</a:t>
            </a:r>
            <a:endParaRPr lang="es-E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s-ES" sz="2800" dirty="0">
                <a:solidFill>
                  <a:schemeClr val="tx1"/>
                </a:solidFill>
              </a:rPr>
              <a:t>Java</a:t>
            </a:r>
          </a:p>
          <a:p>
            <a:pPr marL="342900" indent="-342900">
              <a:buAutoNum type="arabicPeriod"/>
            </a:pPr>
            <a:r>
              <a:rPr lang="es-ES" sz="2800" dirty="0">
                <a:solidFill>
                  <a:schemeClr val="tx1"/>
                </a:solidFill>
              </a:rPr>
              <a:t>LALR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0E9F8F0-0043-95E8-0C59-D29EAD6C1B4C}"/>
              </a:ext>
            </a:extLst>
          </p:cNvPr>
          <p:cNvSpPr/>
          <p:nvPr/>
        </p:nvSpPr>
        <p:spPr>
          <a:xfrm>
            <a:off x="5464424" y="3087329"/>
            <a:ext cx="2505524" cy="21802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s-ES" sz="28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s-ES" sz="2800" dirty="0">
                <a:solidFill>
                  <a:srgbClr val="000000"/>
                </a:solidFill>
              </a:rPr>
              <a:t>Léxico</a:t>
            </a:r>
            <a:endParaRPr lang="es-ES" sz="2800" dirty="0"/>
          </a:p>
          <a:p>
            <a:pPr marL="342900" indent="-342900">
              <a:buAutoNum type="arabicPeriod"/>
            </a:pPr>
            <a:r>
              <a:rPr lang="es-ES" sz="2800" dirty="0">
                <a:solidFill>
                  <a:srgbClr val="000000"/>
                </a:solidFill>
              </a:rPr>
              <a:t>Java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AAD88FC-920C-0564-8879-CD2CE34DAFF4}"/>
              </a:ext>
            </a:extLst>
          </p:cNvPr>
          <p:cNvSpPr/>
          <p:nvPr/>
        </p:nvSpPr>
        <p:spPr>
          <a:xfrm>
            <a:off x="412955" y="2959510"/>
            <a:ext cx="3942567" cy="24351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s-ES" sz="24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s-ES" sz="2800" dirty="0">
                <a:solidFill>
                  <a:srgbClr val="000000"/>
                </a:solidFill>
              </a:rPr>
              <a:t>Léxico y Gramático</a:t>
            </a:r>
            <a:endParaRPr lang="es-ES" sz="2000" dirty="0"/>
          </a:p>
          <a:p>
            <a:pPr marL="342900" indent="-342900">
              <a:buAutoNum type="arabicPeriod"/>
            </a:pPr>
            <a:r>
              <a:rPr lang="es-ES" sz="2800" dirty="0">
                <a:solidFill>
                  <a:srgbClr val="000000"/>
                </a:solidFill>
              </a:rPr>
              <a:t>Varios lenguajes</a:t>
            </a:r>
          </a:p>
          <a:p>
            <a:pPr marL="342900" indent="-342900">
              <a:buAutoNum type="arabicPeriod"/>
            </a:pPr>
            <a:r>
              <a:rPr lang="es-ES" sz="2800" dirty="0">
                <a:solidFill>
                  <a:srgbClr val="000000"/>
                </a:solidFill>
              </a:rPr>
              <a:t>ALL*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E1A47-5E18-A4B8-4336-CA29634E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53" y="2959510"/>
            <a:ext cx="3202857" cy="5957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sz="3600" b="1" dirty="0"/>
              <a:t>ANTLR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87A4BD-5680-976C-D0D1-9D5A3E29CB09}"/>
              </a:ext>
            </a:extLst>
          </p:cNvPr>
          <p:cNvSpPr txBox="1"/>
          <p:nvPr/>
        </p:nvSpPr>
        <p:spPr>
          <a:xfrm>
            <a:off x="5769840" y="3071706"/>
            <a:ext cx="20666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600" b="1" dirty="0" err="1"/>
              <a:t>JFlex</a:t>
            </a:r>
            <a:endParaRPr lang="es-ES" sz="36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E46E61-F0C0-E783-0A5E-6F7D07B1EE1F}"/>
              </a:ext>
            </a:extLst>
          </p:cNvPr>
          <p:cNvSpPr txBox="1"/>
          <p:nvPr/>
        </p:nvSpPr>
        <p:spPr>
          <a:xfrm>
            <a:off x="9265766" y="3102483"/>
            <a:ext cx="20880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200" b="1" dirty="0"/>
              <a:t>CUP</a:t>
            </a:r>
          </a:p>
        </p:txBody>
      </p:sp>
      <p:sp>
        <p:nvSpPr>
          <p:cNvPr id="12" name="Signo más 11">
            <a:extLst>
              <a:ext uri="{FF2B5EF4-FFF2-40B4-BE49-F238E27FC236}">
                <a16:creationId xmlns:a16="http://schemas.microsoft.com/office/drawing/2014/main" id="{43AAC892-A0FB-11F1-B47E-018EC94CEA20}"/>
              </a:ext>
            </a:extLst>
          </p:cNvPr>
          <p:cNvSpPr/>
          <p:nvPr/>
        </p:nvSpPr>
        <p:spPr>
          <a:xfrm>
            <a:off x="8072954" y="4007361"/>
            <a:ext cx="616857" cy="616857"/>
          </a:xfrm>
          <a:prstGeom prst="mathPlu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en L 12">
            <a:extLst>
              <a:ext uri="{FF2B5EF4-FFF2-40B4-BE49-F238E27FC236}">
                <a16:creationId xmlns:a16="http://schemas.microsoft.com/office/drawing/2014/main" id="{3241F245-237E-7DA9-CA8E-66C7F691A790}"/>
              </a:ext>
            </a:extLst>
          </p:cNvPr>
          <p:cNvSpPr/>
          <p:nvPr/>
        </p:nvSpPr>
        <p:spPr>
          <a:xfrm rot="13500000">
            <a:off x="4626199" y="4031210"/>
            <a:ext cx="567547" cy="569161"/>
          </a:xfrm>
          <a:prstGeom prst="corner">
            <a:avLst>
              <a:gd name="adj1" fmla="val 40200"/>
              <a:gd name="adj2" fmla="val 38975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2061BAC-366F-CB1A-2507-32B1CE39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6</a:t>
            </a:fld>
            <a:endParaRPr lang="es-ES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3412D2B-6DD8-2495-5180-C980099F6981}"/>
              </a:ext>
            </a:extLst>
          </p:cNvPr>
          <p:cNvGrpSpPr/>
          <p:nvPr/>
        </p:nvGrpSpPr>
        <p:grpSpPr>
          <a:xfrm>
            <a:off x="-624991" y="-184719"/>
            <a:ext cx="13060059" cy="1516719"/>
            <a:chOff x="-624991" y="-184719"/>
            <a:chExt cx="13060059" cy="1516719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064E8EC1-658E-7358-AC6A-758EE3C7BC99}"/>
                </a:ext>
              </a:extLst>
            </p:cNvPr>
            <p:cNvSpPr/>
            <p:nvPr/>
          </p:nvSpPr>
          <p:spPr>
            <a:xfrm>
              <a:off x="-21639" y="0"/>
              <a:ext cx="12273120" cy="133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kern="1200" dirty="0">
                  <a:solidFill>
                    <a:srgbClr val="FFFFFF"/>
                  </a:solidFill>
                  <a:effectLst/>
                  <a:latin typeface="Copperplate Gothic Bold" panose="020E0705020206020404" pitchFamily="34" charset="0"/>
                  <a:ea typeface="+mn-ea"/>
                  <a:cs typeface="+mn-cs"/>
                </a:rPr>
                <a:t>COMPARACIÓN</a:t>
              </a:r>
              <a:endParaRPr lang="es-ES" sz="4400" dirty="0">
                <a:effectLst/>
              </a:endParaRPr>
            </a:p>
          </p:txBody>
        </p:sp>
        <p:grpSp>
          <p:nvGrpSpPr>
            <p:cNvPr id="23" name="Graphic 4">
              <a:extLst>
                <a:ext uri="{FF2B5EF4-FFF2-40B4-BE49-F238E27FC236}">
                  <a16:creationId xmlns:a16="http://schemas.microsoft.com/office/drawing/2014/main" id="{D16E6E2B-D256-ADC3-6D1F-98DB84160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459899" y="-184719"/>
              <a:ext cx="975169" cy="975171"/>
              <a:chOff x="5829300" y="3162300"/>
              <a:chExt cx="532256" cy="532257"/>
            </a:xfrm>
            <a:solidFill>
              <a:schemeClr val="bg1"/>
            </a:solidFill>
          </p:grpSpPr>
          <p:sp>
            <p:nvSpPr>
              <p:cNvPr id="27" name="Freeform: Shape 21">
                <a:extLst>
                  <a:ext uri="{FF2B5EF4-FFF2-40B4-BE49-F238E27FC236}">
                    <a16:creationId xmlns:a16="http://schemas.microsoft.com/office/drawing/2014/main" id="{7161E2DB-87F6-64CE-A819-C50A95D513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2">
                <a:extLst>
                  <a:ext uri="{FF2B5EF4-FFF2-40B4-BE49-F238E27FC236}">
                    <a16:creationId xmlns:a16="http://schemas.microsoft.com/office/drawing/2014/main" id="{8099B9F5-B1AB-10BF-5CE2-32A896F4C3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3">
                <a:extLst>
                  <a:ext uri="{FF2B5EF4-FFF2-40B4-BE49-F238E27FC236}">
                    <a16:creationId xmlns:a16="http://schemas.microsoft.com/office/drawing/2014/main" id="{F8D1502F-41A7-6DF3-D0D0-24A89BE4CE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4">
                <a:extLst>
                  <a:ext uri="{FF2B5EF4-FFF2-40B4-BE49-F238E27FC236}">
                    <a16:creationId xmlns:a16="http://schemas.microsoft.com/office/drawing/2014/main" id="{230159F4-CF30-61B8-2D46-249C381B19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25">
                <a:extLst>
                  <a:ext uri="{FF2B5EF4-FFF2-40B4-BE49-F238E27FC236}">
                    <a16:creationId xmlns:a16="http://schemas.microsoft.com/office/drawing/2014/main" id="{575D4D92-80FB-FC8C-C70D-44964A97E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26">
                <a:extLst>
                  <a:ext uri="{FF2B5EF4-FFF2-40B4-BE49-F238E27FC236}">
                    <a16:creationId xmlns:a16="http://schemas.microsoft.com/office/drawing/2014/main" id="{A42B828C-90C4-C609-AC96-C36D260D5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7">
                <a:extLst>
                  <a:ext uri="{FF2B5EF4-FFF2-40B4-BE49-F238E27FC236}">
                    <a16:creationId xmlns:a16="http://schemas.microsoft.com/office/drawing/2014/main" id="{0AA4D68C-CAB9-128B-5667-36884D60E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28">
                <a:extLst>
                  <a:ext uri="{FF2B5EF4-FFF2-40B4-BE49-F238E27FC236}">
                    <a16:creationId xmlns:a16="http://schemas.microsoft.com/office/drawing/2014/main" id="{F94F9FF0-ED99-A515-0851-1CA6C05422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29">
                <a:extLst>
                  <a:ext uri="{FF2B5EF4-FFF2-40B4-BE49-F238E27FC236}">
                    <a16:creationId xmlns:a16="http://schemas.microsoft.com/office/drawing/2014/main" id="{B284F5BC-4E3B-413C-99D5-16B6FAF30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0">
                <a:extLst>
                  <a:ext uri="{FF2B5EF4-FFF2-40B4-BE49-F238E27FC236}">
                    <a16:creationId xmlns:a16="http://schemas.microsoft.com/office/drawing/2014/main" id="{59CFB28D-A9CC-7FAA-142A-4FC7A75A4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1">
                <a:extLst>
                  <a:ext uri="{FF2B5EF4-FFF2-40B4-BE49-F238E27FC236}">
                    <a16:creationId xmlns:a16="http://schemas.microsoft.com/office/drawing/2014/main" id="{9CC69CD6-5D5E-0BD0-4F82-F70F1E8AB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2">
                <a:extLst>
                  <a:ext uri="{FF2B5EF4-FFF2-40B4-BE49-F238E27FC236}">
                    <a16:creationId xmlns:a16="http://schemas.microsoft.com/office/drawing/2014/main" id="{62C5E480-D328-90B9-8167-9D1839EC7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3">
                <a:extLst>
                  <a:ext uri="{FF2B5EF4-FFF2-40B4-BE49-F238E27FC236}">
                    <a16:creationId xmlns:a16="http://schemas.microsoft.com/office/drawing/2014/main" id="{DA6407A2-04AE-8E76-12D5-0ACAF47119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8">
              <a:extLst>
                <a:ext uri="{FF2B5EF4-FFF2-40B4-BE49-F238E27FC236}">
                  <a16:creationId xmlns:a16="http://schemas.microsoft.com/office/drawing/2014/main" id="{E6F38D77-F904-63A2-0EA8-C8A2CD2B3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624991" y="218106"/>
              <a:ext cx="1910252" cy="709660"/>
              <a:chOff x="2267504" y="2540250"/>
              <a:chExt cx="1990951" cy="739640"/>
            </a:xfrm>
            <a:solidFill>
              <a:schemeClr val="bg1"/>
            </a:solidFill>
          </p:grpSpPr>
          <p:sp>
            <p:nvSpPr>
              <p:cNvPr id="25" name="Freeform: Shape 13">
                <a:extLst>
                  <a:ext uri="{FF2B5EF4-FFF2-40B4-BE49-F238E27FC236}">
                    <a16:creationId xmlns:a16="http://schemas.microsoft.com/office/drawing/2014/main" id="{D07E4A89-A9B9-8070-67CD-87D893373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14">
                <a:extLst>
                  <a:ext uri="{FF2B5EF4-FFF2-40B4-BE49-F238E27FC236}">
                    <a16:creationId xmlns:a16="http://schemas.microsoft.com/office/drawing/2014/main" id="{0AC5C4F1-A7BD-27F0-F254-28F85B1A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811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344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BA103-768C-5061-E20B-5891E697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7" y="2542815"/>
            <a:ext cx="4110456" cy="181504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LENGUAJE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rgbClr val="92D050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20881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Marcador de número de diapositiva 37">
            <a:extLst>
              <a:ext uri="{FF2B5EF4-FFF2-40B4-BE49-F238E27FC236}">
                <a16:creationId xmlns:a16="http://schemas.microsoft.com/office/drawing/2014/main" id="{531BB3C5-584A-6B2D-E8A3-A165A4EB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7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D7ACA0-8ABB-451A-A9F3-5754932F6722}"/>
              </a:ext>
            </a:extLst>
          </p:cNvPr>
          <p:cNvSpPr txBox="1"/>
          <p:nvPr/>
        </p:nvSpPr>
        <p:spPr>
          <a:xfrm>
            <a:off x="4898021" y="1501439"/>
            <a:ext cx="6455779" cy="38977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s-ES" sz="2000" dirty="0" err="1">
                <a:latin typeface="Consolas" panose="020B0609020204030204" pitchFamily="49" charset="0"/>
              </a:rPr>
              <a:t>grammar</a:t>
            </a:r>
            <a:r>
              <a:rPr lang="es-ES" sz="2000" dirty="0">
                <a:latin typeface="Consolas" panose="020B0609020204030204" pitchFamily="49" charset="0"/>
              </a:rPr>
              <a:t> Name;  // nombre de la gramática</a:t>
            </a:r>
          </a:p>
          <a:p>
            <a:pPr>
              <a:lnSpc>
                <a:spcPct val="180000"/>
              </a:lnSpc>
            </a:pPr>
            <a:r>
              <a:rPr lang="es-ES" sz="2000" dirty="0" err="1">
                <a:latin typeface="Consolas" panose="020B0609020204030204" pitchFamily="49" charset="0"/>
              </a:rPr>
              <a:t>options</a:t>
            </a:r>
            <a:r>
              <a:rPr lang="es-ES" sz="2000" dirty="0">
                <a:latin typeface="Consolas" panose="020B0609020204030204" pitchFamily="49" charset="0"/>
              </a:rPr>
              <a:t> {...}</a:t>
            </a:r>
          </a:p>
          <a:p>
            <a:pPr>
              <a:lnSpc>
                <a:spcPct val="180000"/>
              </a:lnSpc>
            </a:pPr>
            <a:r>
              <a:rPr lang="es-ES" sz="2000" dirty="0" err="1">
                <a:latin typeface="Consolas" panose="020B0609020204030204" pitchFamily="49" charset="0"/>
              </a:rPr>
              <a:t>import</a:t>
            </a:r>
            <a:r>
              <a:rPr lang="es-ES" sz="2000" dirty="0">
                <a:latin typeface="Consolas" panose="020B0609020204030204" pitchFamily="49" charset="0"/>
              </a:rPr>
              <a:t> ... ; </a:t>
            </a:r>
          </a:p>
          <a:p>
            <a:pPr>
              <a:lnSpc>
                <a:spcPct val="180000"/>
              </a:lnSpc>
            </a:pPr>
            <a:r>
              <a:rPr lang="es-ES" sz="2000" dirty="0">
                <a:latin typeface="Consolas" panose="020B0609020204030204" pitchFamily="49" charset="0"/>
              </a:rPr>
              <a:t>tokens {...}</a:t>
            </a:r>
          </a:p>
          <a:p>
            <a:pPr>
              <a:lnSpc>
                <a:spcPct val="180000"/>
              </a:lnSpc>
            </a:pPr>
            <a:r>
              <a:rPr lang="es-ES" sz="2000" dirty="0">
                <a:latin typeface="Consolas" panose="020B0609020204030204" pitchFamily="49" charset="0"/>
              </a:rPr>
              <a:t>@actionName {...} // código ejecutable</a:t>
            </a:r>
          </a:p>
          <a:p>
            <a:pPr>
              <a:lnSpc>
                <a:spcPct val="180000"/>
              </a:lnSpc>
            </a:pPr>
            <a:r>
              <a:rPr lang="es-ES" sz="2000" dirty="0">
                <a:latin typeface="Consolas" panose="020B0609020204030204" pitchFamily="49" charset="0"/>
              </a:rPr>
              <a:t>rules   // reglas de producción</a:t>
            </a:r>
          </a:p>
          <a:p>
            <a:pPr>
              <a:lnSpc>
                <a:spcPct val="180000"/>
              </a:lnSpc>
            </a:pPr>
            <a:r>
              <a:rPr lang="es-ES" sz="20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5577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2061BAC-366F-CB1A-2507-32B1CE39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74AC287-ACAC-25C7-A247-D898E75DE19A}"/>
              </a:ext>
            </a:extLst>
          </p:cNvPr>
          <p:cNvGrpSpPr/>
          <p:nvPr/>
        </p:nvGrpSpPr>
        <p:grpSpPr>
          <a:xfrm>
            <a:off x="-624991" y="-184719"/>
            <a:ext cx="13060059" cy="1516719"/>
            <a:chOff x="-624991" y="-184719"/>
            <a:chExt cx="13060059" cy="1516719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555AF80-9C11-4ED8-7AD4-B13DFE83F159}"/>
                </a:ext>
              </a:extLst>
            </p:cNvPr>
            <p:cNvSpPr/>
            <p:nvPr/>
          </p:nvSpPr>
          <p:spPr>
            <a:xfrm>
              <a:off x="-21639" y="0"/>
              <a:ext cx="12273120" cy="133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dirty="0">
                  <a:effectLst/>
                  <a:latin typeface="Copperplate Gothic Bold" panose="020E0705020206020404" pitchFamily="34" charset="0"/>
                </a:rPr>
                <a:t>LÉXICO</a:t>
              </a: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2905A700-597D-13AE-CFEC-4EA93B04E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459899" y="-184719"/>
              <a:ext cx="975169" cy="975171"/>
              <a:chOff x="5829300" y="3162300"/>
              <a:chExt cx="532256" cy="532257"/>
            </a:xfrm>
            <a:solidFill>
              <a:schemeClr val="bg1"/>
            </a:solidFill>
          </p:grpSpPr>
          <p:sp>
            <p:nvSpPr>
              <p:cNvPr id="21" name="Freeform: Shape 21">
                <a:extLst>
                  <a:ext uri="{FF2B5EF4-FFF2-40B4-BE49-F238E27FC236}">
                    <a16:creationId xmlns:a16="http://schemas.microsoft.com/office/drawing/2014/main" id="{561ECEDE-823D-15D7-2559-193D3CEF1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2" name="Freeform: Shape 22">
                <a:extLst>
                  <a:ext uri="{FF2B5EF4-FFF2-40B4-BE49-F238E27FC236}">
                    <a16:creationId xmlns:a16="http://schemas.microsoft.com/office/drawing/2014/main" id="{181B9072-46BC-C6EC-A43E-F7F2E3AF09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3" name="Freeform: Shape 23">
                <a:extLst>
                  <a:ext uri="{FF2B5EF4-FFF2-40B4-BE49-F238E27FC236}">
                    <a16:creationId xmlns:a16="http://schemas.microsoft.com/office/drawing/2014/main" id="{020B1BF1-E523-4165-3A49-180EAA7FF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4" name="Freeform: Shape 24">
                <a:extLst>
                  <a:ext uri="{FF2B5EF4-FFF2-40B4-BE49-F238E27FC236}">
                    <a16:creationId xmlns:a16="http://schemas.microsoft.com/office/drawing/2014/main" id="{81D857FE-2CDA-2EC9-F811-88D19DD82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5" name="Freeform: Shape 25">
                <a:extLst>
                  <a:ext uri="{FF2B5EF4-FFF2-40B4-BE49-F238E27FC236}">
                    <a16:creationId xmlns:a16="http://schemas.microsoft.com/office/drawing/2014/main" id="{0AD6E37D-72D0-CFE7-F70A-A4C2812A1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6" name="Freeform: Shape 26">
                <a:extLst>
                  <a:ext uri="{FF2B5EF4-FFF2-40B4-BE49-F238E27FC236}">
                    <a16:creationId xmlns:a16="http://schemas.microsoft.com/office/drawing/2014/main" id="{3D335261-FB69-0DD1-1F1B-1D1750712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7" name="Freeform: Shape 27">
                <a:extLst>
                  <a:ext uri="{FF2B5EF4-FFF2-40B4-BE49-F238E27FC236}">
                    <a16:creationId xmlns:a16="http://schemas.microsoft.com/office/drawing/2014/main" id="{C0E391FD-4487-3D72-8845-34F135031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8" name="Freeform: Shape 28">
                <a:extLst>
                  <a:ext uri="{FF2B5EF4-FFF2-40B4-BE49-F238E27FC236}">
                    <a16:creationId xmlns:a16="http://schemas.microsoft.com/office/drawing/2014/main" id="{0F0E6406-E403-415B-1B79-D829EBD90F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9" name="Freeform: Shape 29">
                <a:extLst>
                  <a:ext uri="{FF2B5EF4-FFF2-40B4-BE49-F238E27FC236}">
                    <a16:creationId xmlns:a16="http://schemas.microsoft.com/office/drawing/2014/main" id="{5DAC86D0-6720-E87F-59F1-C8E28BE97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0" name="Freeform: Shape 30">
                <a:extLst>
                  <a:ext uri="{FF2B5EF4-FFF2-40B4-BE49-F238E27FC236}">
                    <a16:creationId xmlns:a16="http://schemas.microsoft.com/office/drawing/2014/main" id="{1D92B7F7-5149-CD6F-37FF-5C5EAA286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1" name="Freeform: Shape 31">
                <a:extLst>
                  <a:ext uri="{FF2B5EF4-FFF2-40B4-BE49-F238E27FC236}">
                    <a16:creationId xmlns:a16="http://schemas.microsoft.com/office/drawing/2014/main" id="{9F9BF3F5-ABEE-EA34-464C-42EA14CB4B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2" name="Freeform: Shape 32">
                <a:extLst>
                  <a:ext uri="{FF2B5EF4-FFF2-40B4-BE49-F238E27FC236}">
                    <a16:creationId xmlns:a16="http://schemas.microsoft.com/office/drawing/2014/main" id="{9D84AAAD-E9C2-4D28-C9B7-F0C065EA0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3" name="Freeform: Shape 33">
                <a:extLst>
                  <a:ext uri="{FF2B5EF4-FFF2-40B4-BE49-F238E27FC236}">
                    <a16:creationId xmlns:a16="http://schemas.microsoft.com/office/drawing/2014/main" id="{CDE1725A-A4CE-7593-0300-F495B451C9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16" name="Graphic 38">
              <a:extLst>
                <a:ext uri="{FF2B5EF4-FFF2-40B4-BE49-F238E27FC236}">
                  <a16:creationId xmlns:a16="http://schemas.microsoft.com/office/drawing/2014/main" id="{C2C9D711-5954-3CD5-5ABF-F5900C2B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624991" y="218106"/>
              <a:ext cx="1910252" cy="709660"/>
              <a:chOff x="2267504" y="2540250"/>
              <a:chExt cx="1990951" cy="739640"/>
            </a:xfrm>
            <a:solidFill>
              <a:schemeClr val="bg1"/>
            </a:solidFill>
          </p:grpSpPr>
          <p:sp>
            <p:nvSpPr>
              <p:cNvPr id="17" name="Freeform: Shape 13">
                <a:extLst>
                  <a:ext uri="{FF2B5EF4-FFF2-40B4-BE49-F238E27FC236}">
                    <a16:creationId xmlns:a16="http://schemas.microsoft.com/office/drawing/2014/main" id="{8A3F1921-DC6F-4346-8643-F5E4E38225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19" name="Freeform: Shape 14">
                <a:extLst>
                  <a:ext uri="{FF2B5EF4-FFF2-40B4-BE49-F238E27FC236}">
                    <a16:creationId xmlns:a16="http://schemas.microsoft.com/office/drawing/2014/main" id="{6C17672E-466C-5602-1DCE-5D40295ECD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</p:grp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0F709C1-9A04-C450-0B90-C78286552C6B}"/>
              </a:ext>
            </a:extLst>
          </p:cNvPr>
          <p:cNvSpPr txBox="1"/>
          <p:nvPr/>
        </p:nvSpPr>
        <p:spPr>
          <a:xfrm>
            <a:off x="457457" y="2691643"/>
            <a:ext cx="4062714" cy="458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000" b="1" dirty="0" err="1">
                <a:latin typeface="Consolas" panose="020B0609020204030204" pitchFamily="49" charset="0"/>
              </a:rPr>
              <a:t>lexer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grammar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GrammarName</a:t>
            </a:r>
            <a:r>
              <a:rPr lang="es-E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ACFE0EB-15C4-9327-469E-2EDA239A39EA}"/>
              </a:ext>
            </a:extLst>
          </p:cNvPr>
          <p:cNvSpPr txBox="1"/>
          <p:nvPr/>
        </p:nvSpPr>
        <p:spPr>
          <a:xfrm>
            <a:off x="364860" y="2102743"/>
            <a:ext cx="415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CABECERA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AB2DB68-5587-5E44-140D-4BDB83155916}"/>
              </a:ext>
            </a:extLst>
          </p:cNvPr>
          <p:cNvSpPr txBox="1"/>
          <p:nvPr/>
        </p:nvSpPr>
        <p:spPr>
          <a:xfrm>
            <a:off x="457457" y="4038017"/>
            <a:ext cx="4062714" cy="458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000" kern="100" dirty="0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TOKEN_NAME : </a:t>
            </a:r>
            <a:r>
              <a:rPr lang="es-ES" sz="2000" kern="100" dirty="0" err="1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pattern</a:t>
            </a:r>
            <a:r>
              <a:rPr lang="es-ES" sz="2000" kern="100" dirty="0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;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AF18FFD-E550-6713-CDC1-ACED38819477}"/>
              </a:ext>
            </a:extLst>
          </p:cNvPr>
          <p:cNvSpPr txBox="1"/>
          <p:nvPr/>
        </p:nvSpPr>
        <p:spPr>
          <a:xfrm>
            <a:off x="411158" y="3477794"/>
            <a:ext cx="415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FORMATO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467B26E-BC76-36DF-3F13-AF8D271A6C0E}"/>
              </a:ext>
            </a:extLst>
          </p:cNvPr>
          <p:cNvSpPr txBox="1"/>
          <p:nvPr/>
        </p:nvSpPr>
        <p:spPr>
          <a:xfrm>
            <a:off x="5876295" y="2684523"/>
            <a:ext cx="5702617" cy="8046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kern="10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ID </a:t>
            </a:r>
            <a:r>
              <a:rPr lang="en-US" sz="2000" b="1" kern="1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options </a:t>
            </a:r>
          </a:p>
          <a:p>
            <a:pPr algn="just">
              <a:lnSpc>
                <a:spcPct val="120000"/>
              </a:lnSpc>
            </a:pPr>
            <a:r>
              <a:rPr lang="en-US" sz="2000" b="1" kern="100" dirty="0">
                <a:solidFill>
                  <a:srgbClr val="703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      </a:t>
            </a:r>
            <a:r>
              <a:rPr lang="en-US" sz="2000" kern="10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{</a:t>
            </a:r>
            <a:r>
              <a:rPr lang="en-US" sz="2000" kern="10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caseInsensitive</a:t>
            </a:r>
            <a:r>
              <a:rPr lang="en-US" sz="2000" kern="10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=true;} : </a:t>
            </a:r>
            <a:r>
              <a:rPr lang="en-US" sz="2000" b="1" kern="10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[a-z]+;</a:t>
            </a:r>
            <a:endParaRPr lang="es-ES" sz="2000" b="1" kern="100" dirty="0">
              <a:solidFill>
                <a:srgbClr val="383A42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DejaVuSansMono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36661D5-9FEC-4924-6C96-A3034D8156D1}"/>
              </a:ext>
            </a:extLst>
          </p:cNvPr>
          <p:cNvSpPr txBox="1"/>
          <p:nvPr/>
        </p:nvSpPr>
        <p:spPr>
          <a:xfrm>
            <a:off x="6651843" y="2102743"/>
            <a:ext cx="415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EJEMPLOS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2779ABF-31D5-98D6-4A6C-F1A6DE6BF70F}"/>
              </a:ext>
            </a:extLst>
          </p:cNvPr>
          <p:cNvSpPr txBox="1"/>
          <p:nvPr/>
        </p:nvSpPr>
        <p:spPr>
          <a:xfrm>
            <a:off x="5876295" y="4038017"/>
            <a:ext cx="5702617" cy="435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s-ES" sz="2000" kern="10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WHITESPACE: ‘ ‘ </a:t>
            </a:r>
            <a:r>
              <a:rPr lang="es-ES" sz="2000" b="1" kern="1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-&gt; </a:t>
            </a:r>
            <a:r>
              <a:rPr lang="es-ES" sz="2000" b="1" kern="10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skip</a:t>
            </a:r>
            <a:r>
              <a:rPr lang="es-ES" sz="2000" b="1" kern="100" dirty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 </a:t>
            </a:r>
            <a:r>
              <a:rPr lang="es-ES" sz="2000" kern="100" dirty="0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;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C2B319E-9A1C-BAD7-ED83-78EB7E84F53E}"/>
              </a:ext>
            </a:extLst>
          </p:cNvPr>
          <p:cNvCxnSpPr/>
          <p:nvPr/>
        </p:nvCxnSpPr>
        <p:spPr>
          <a:xfrm>
            <a:off x="2835798" y="4473329"/>
            <a:ext cx="0" cy="68898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0DDD618-BE26-D360-6210-BEFD39FAE280}"/>
              </a:ext>
            </a:extLst>
          </p:cNvPr>
          <p:cNvSpPr txBox="1"/>
          <p:nvPr/>
        </p:nvSpPr>
        <p:spPr>
          <a:xfrm>
            <a:off x="457457" y="5162310"/>
            <a:ext cx="4492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EXPRESIÓN REGULAR</a:t>
            </a:r>
          </a:p>
        </p:txBody>
      </p:sp>
    </p:spTree>
    <p:extLst>
      <p:ext uri="{BB962C8B-B14F-4D97-AF65-F5344CB8AC3E}">
        <p14:creationId xmlns:p14="http://schemas.microsoft.com/office/powerpoint/2010/main" val="90537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2061BAC-366F-CB1A-2507-32B1CE39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9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74AC287-ACAC-25C7-A247-D898E75DE19A}"/>
              </a:ext>
            </a:extLst>
          </p:cNvPr>
          <p:cNvGrpSpPr/>
          <p:nvPr/>
        </p:nvGrpSpPr>
        <p:grpSpPr>
          <a:xfrm>
            <a:off x="-624991" y="-184719"/>
            <a:ext cx="13060059" cy="1516719"/>
            <a:chOff x="-624991" y="-184719"/>
            <a:chExt cx="13060059" cy="1516719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555AF80-9C11-4ED8-7AD4-B13DFE83F159}"/>
                </a:ext>
              </a:extLst>
            </p:cNvPr>
            <p:cNvSpPr/>
            <p:nvPr/>
          </p:nvSpPr>
          <p:spPr>
            <a:xfrm>
              <a:off x="-21639" y="0"/>
              <a:ext cx="12273120" cy="133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dirty="0">
                  <a:effectLst/>
                  <a:latin typeface="Copperplate Gothic Bold" panose="020E0705020206020404" pitchFamily="34" charset="0"/>
                </a:rPr>
                <a:t>SINTÁCTICO</a:t>
              </a:r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2905A700-597D-13AE-CFEC-4EA93B04E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459899" y="-184719"/>
              <a:ext cx="975169" cy="975171"/>
              <a:chOff x="5829300" y="3162300"/>
              <a:chExt cx="532256" cy="532257"/>
            </a:xfrm>
            <a:solidFill>
              <a:schemeClr val="bg1"/>
            </a:solidFill>
          </p:grpSpPr>
          <p:sp>
            <p:nvSpPr>
              <p:cNvPr id="21" name="Freeform: Shape 21">
                <a:extLst>
                  <a:ext uri="{FF2B5EF4-FFF2-40B4-BE49-F238E27FC236}">
                    <a16:creationId xmlns:a16="http://schemas.microsoft.com/office/drawing/2014/main" id="{561ECEDE-823D-15D7-2559-193D3CEF1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9208" y="3192208"/>
                <a:ext cx="112966" cy="112966"/>
              </a:xfrm>
              <a:custGeom>
                <a:avLst/>
                <a:gdLst>
                  <a:gd name="connsiteX0" fmla="*/ 112967 w 112966"/>
                  <a:gd name="connsiteY0" fmla="*/ 0 h 112966"/>
                  <a:gd name="connsiteX1" fmla="*/ 0 w 112966"/>
                  <a:gd name="connsiteY1" fmla="*/ 112967 h 112966"/>
                  <a:gd name="connsiteX2" fmla="*/ 112967 w 112966"/>
                  <a:gd name="connsiteY2" fmla="*/ 0 h 11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2966" h="112966">
                    <a:moveTo>
                      <a:pt x="112967" y="0"/>
                    </a:moveTo>
                    <a:lnTo>
                      <a:pt x="0" y="112967"/>
                    </a:lnTo>
                    <a:cubicBezTo>
                      <a:pt x="25356" y="64747"/>
                      <a:pt x="64747" y="25356"/>
                      <a:pt x="112967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2" name="Freeform: Shape 22">
                <a:extLst>
                  <a:ext uri="{FF2B5EF4-FFF2-40B4-BE49-F238E27FC236}">
                    <a16:creationId xmlns:a16="http://schemas.microsoft.com/office/drawing/2014/main" id="{181B9072-46BC-C6EC-A43E-F7F2E3AF09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1205" y="3164205"/>
                <a:ext cx="230314" cy="230314"/>
              </a:xfrm>
              <a:custGeom>
                <a:avLst/>
                <a:gdLst>
                  <a:gd name="connsiteX0" fmla="*/ 230314 w 230314"/>
                  <a:gd name="connsiteY0" fmla="*/ 0 h 230314"/>
                  <a:gd name="connsiteX1" fmla="*/ 0 w 230314"/>
                  <a:gd name="connsiteY1" fmla="*/ 230314 h 230314"/>
                  <a:gd name="connsiteX2" fmla="*/ 3524 w 230314"/>
                  <a:gd name="connsiteY2" fmla="*/ 209550 h 230314"/>
                  <a:gd name="connsiteX3" fmla="*/ 209550 w 230314"/>
                  <a:gd name="connsiteY3" fmla="*/ 3524 h 230314"/>
                  <a:gd name="connsiteX4" fmla="*/ 230314 w 230314"/>
                  <a:gd name="connsiteY4" fmla="*/ 0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314" h="230314">
                    <a:moveTo>
                      <a:pt x="230314" y="0"/>
                    </a:moveTo>
                    <a:lnTo>
                      <a:pt x="0" y="230314"/>
                    </a:lnTo>
                    <a:cubicBezTo>
                      <a:pt x="953" y="223361"/>
                      <a:pt x="2095" y="216408"/>
                      <a:pt x="3524" y="209550"/>
                    </a:cubicBezTo>
                    <a:lnTo>
                      <a:pt x="209550" y="3524"/>
                    </a:lnTo>
                    <a:cubicBezTo>
                      <a:pt x="216408" y="2095"/>
                      <a:pt x="223361" y="953"/>
                      <a:pt x="23031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3" name="Freeform: Shape 23">
                <a:extLst>
                  <a:ext uri="{FF2B5EF4-FFF2-40B4-BE49-F238E27FC236}">
                    <a16:creationId xmlns:a16="http://schemas.microsoft.com/office/drawing/2014/main" id="{020B1BF1-E523-4165-3A49-180EAA7FF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29300" y="3162300"/>
                <a:ext cx="294131" cy="294131"/>
              </a:xfrm>
              <a:custGeom>
                <a:avLst/>
                <a:gdLst>
                  <a:gd name="connsiteX0" fmla="*/ 294132 w 294131"/>
                  <a:gd name="connsiteY0" fmla="*/ 1238 h 294131"/>
                  <a:gd name="connsiteX1" fmla="*/ 1238 w 294131"/>
                  <a:gd name="connsiteY1" fmla="*/ 294132 h 294131"/>
                  <a:gd name="connsiteX2" fmla="*/ 0 w 294131"/>
                  <a:gd name="connsiteY2" fmla="*/ 278225 h 294131"/>
                  <a:gd name="connsiteX3" fmla="*/ 278225 w 294131"/>
                  <a:gd name="connsiteY3" fmla="*/ 0 h 294131"/>
                  <a:gd name="connsiteX4" fmla="*/ 294132 w 294131"/>
                  <a:gd name="connsiteY4" fmla="*/ 1238 h 29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131" h="294131">
                    <a:moveTo>
                      <a:pt x="294132" y="1238"/>
                    </a:moveTo>
                    <a:lnTo>
                      <a:pt x="1238" y="294132"/>
                    </a:lnTo>
                    <a:cubicBezTo>
                      <a:pt x="667" y="288893"/>
                      <a:pt x="0" y="283559"/>
                      <a:pt x="0" y="278225"/>
                    </a:cubicBezTo>
                    <a:lnTo>
                      <a:pt x="278225" y="0"/>
                    </a:lnTo>
                    <a:cubicBezTo>
                      <a:pt x="283559" y="0"/>
                      <a:pt x="288893" y="667"/>
                      <a:pt x="294132" y="1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4" name="Freeform: Shape 24">
                <a:extLst>
                  <a:ext uri="{FF2B5EF4-FFF2-40B4-BE49-F238E27FC236}">
                    <a16:creationId xmlns:a16="http://schemas.microsoft.com/office/drawing/2014/main" id="{81D857FE-2CDA-2EC9-F811-88D19DD82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37205" y="3170110"/>
                <a:ext cx="337184" cy="337280"/>
              </a:xfrm>
              <a:custGeom>
                <a:avLst/>
                <a:gdLst>
                  <a:gd name="connsiteX0" fmla="*/ 337185 w 337184"/>
                  <a:gd name="connsiteY0" fmla="*/ 3905 h 337280"/>
                  <a:gd name="connsiteX1" fmla="*/ 3810 w 337184"/>
                  <a:gd name="connsiteY1" fmla="*/ 337280 h 337280"/>
                  <a:gd name="connsiteX2" fmla="*/ 0 w 337184"/>
                  <a:gd name="connsiteY2" fmla="*/ 323850 h 337280"/>
                  <a:gd name="connsiteX3" fmla="*/ 323850 w 337184"/>
                  <a:gd name="connsiteY3" fmla="*/ 0 h 337280"/>
                  <a:gd name="connsiteX4" fmla="*/ 337185 w 337184"/>
                  <a:gd name="connsiteY4" fmla="*/ 3905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84" h="337280">
                    <a:moveTo>
                      <a:pt x="337185" y="3905"/>
                    </a:moveTo>
                    <a:lnTo>
                      <a:pt x="3810" y="337280"/>
                    </a:lnTo>
                    <a:cubicBezTo>
                      <a:pt x="2381" y="332899"/>
                      <a:pt x="1143" y="328422"/>
                      <a:pt x="0" y="323850"/>
                    </a:cubicBezTo>
                    <a:lnTo>
                      <a:pt x="323850" y="0"/>
                    </a:lnTo>
                    <a:cubicBezTo>
                      <a:pt x="328327" y="1715"/>
                      <a:pt x="332804" y="2477"/>
                      <a:pt x="337185" y="39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5" name="Freeform: Shape 25">
                <a:extLst>
                  <a:ext uri="{FF2B5EF4-FFF2-40B4-BE49-F238E27FC236}">
                    <a16:creationId xmlns:a16="http://schemas.microsoft.com/office/drawing/2014/main" id="{0AD6E37D-72D0-CFE7-F70A-A4C2812A13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3207" y="3186207"/>
                <a:ext cx="364617" cy="364617"/>
              </a:xfrm>
              <a:custGeom>
                <a:avLst/>
                <a:gdLst>
                  <a:gd name="connsiteX0" fmla="*/ 364617 w 364617"/>
                  <a:gd name="connsiteY0" fmla="*/ 5620 h 364617"/>
                  <a:gd name="connsiteX1" fmla="*/ 5620 w 364617"/>
                  <a:gd name="connsiteY1" fmla="*/ 364617 h 364617"/>
                  <a:gd name="connsiteX2" fmla="*/ 0 w 364617"/>
                  <a:gd name="connsiteY2" fmla="*/ 353187 h 364617"/>
                  <a:gd name="connsiteX3" fmla="*/ 353187 w 364617"/>
                  <a:gd name="connsiteY3" fmla="*/ 0 h 364617"/>
                  <a:gd name="connsiteX4" fmla="*/ 364617 w 364617"/>
                  <a:gd name="connsiteY4" fmla="*/ 5620 h 364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617" h="364617">
                    <a:moveTo>
                      <a:pt x="364617" y="5620"/>
                    </a:moveTo>
                    <a:lnTo>
                      <a:pt x="5620" y="364617"/>
                    </a:lnTo>
                    <a:cubicBezTo>
                      <a:pt x="3620" y="360902"/>
                      <a:pt x="1715" y="357092"/>
                      <a:pt x="0" y="353187"/>
                    </a:cubicBezTo>
                    <a:lnTo>
                      <a:pt x="353187" y="0"/>
                    </a:lnTo>
                    <a:cubicBezTo>
                      <a:pt x="357092" y="1715"/>
                      <a:pt x="360902" y="3715"/>
                      <a:pt x="364617" y="5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6" name="Freeform: Shape 26">
                <a:extLst>
                  <a:ext uri="{FF2B5EF4-FFF2-40B4-BE49-F238E27FC236}">
                    <a16:creationId xmlns:a16="http://schemas.microsoft.com/office/drawing/2014/main" id="{3D335261-FB69-0DD1-1F1B-1D1750712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75305" y="3208305"/>
                <a:ext cx="380238" cy="380238"/>
              </a:xfrm>
              <a:custGeom>
                <a:avLst/>
                <a:gdLst>
                  <a:gd name="connsiteX0" fmla="*/ 380238 w 380238"/>
                  <a:gd name="connsiteY0" fmla="*/ 7239 h 380238"/>
                  <a:gd name="connsiteX1" fmla="*/ 7239 w 380238"/>
                  <a:gd name="connsiteY1" fmla="*/ 380238 h 380238"/>
                  <a:gd name="connsiteX2" fmla="*/ 0 w 380238"/>
                  <a:gd name="connsiteY2" fmla="*/ 370713 h 380238"/>
                  <a:gd name="connsiteX3" fmla="*/ 370237 w 380238"/>
                  <a:gd name="connsiteY3" fmla="*/ 0 h 380238"/>
                  <a:gd name="connsiteX4" fmla="*/ 380238 w 380238"/>
                  <a:gd name="connsiteY4" fmla="*/ 7239 h 3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238" h="380238">
                    <a:moveTo>
                      <a:pt x="380238" y="7239"/>
                    </a:moveTo>
                    <a:lnTo>
                      <a:pt x="7239" y="380238"/>
                    </a:lnTo>
                    <a:cubicBezTo>
                      <a:pt x="4763" y="377000"/>
                      <a:pt x="2381" y="373571"/>
                      <a:pt x="0" y="370713"/>
                    </a:cubicBezTo>
                    <a:lnTo>
                      <a:pt x="370237" y="0"/>
                    </a:lnTo>
                    <a:cubicBezTo>
                      <a:pt x="373571" y="2381"/>
                      <a:pt x="377000" y="4763"/>
                      <a:pt x="380238" y="72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7" name="Freeform: Shape 27">
                <a:extLst>
                  <a:ext uri="{FF2B5EF4-FFF2-40B4-BE49-F238E27FC236}">
                    <a16:creationId xmlns:a16="http://schemas.microsoft.com/office/drawing/2014/main" id="{C0E391FD-4487-3D72-8845-34F135031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02832" y="3235832"/>
                <a:ext cx="385191" cy="385191"/>
              </a:xfrm>
              <a:custGeom>
                <a:avLst/>
                <a:gdLst>
                  <a:gd name="connsiteX0" fmla="*/ 380905 w 385191"/>
                  <a:gd name="connsiteY0" fmla="*/ 4286 h 385191"/>
                  <a:gd name="connsiteX1" fmla="*/ 385191 w 385191"/>
                  <a:gd name="connsiteY1" fmla="*/ 8573 h 385191"/>
                  <a:gd name="connsiteX2" fmla="*/ 8573 w 385191"/>
                  <a:gd name="connsiteY2" fmla="*/ 385191 h 385191"/>
                  <a:gd name="connsiteX3" fmla="*/ 4286 w 385191"/>
                  <a:gd name="connsiteY3" fmla="*/ 380905 h 385191"/>
                  <a:gd name="connsiteX4" fmla="*/ 0 w 385191"/>
                  <a:gd name="connsiteY4" fmla="*/ 376523 h 385191"/>
                  <a:gd name="connsiteX5" fmla="*/ 376523 w 385191"/>
                  <a:gd name="connsiteY5" fmla="*/ 0 h 385191"/>
                  <a:gd name="connsiteX6" fmla="*/ 380905 w 385191"/>
                  <a:gd name="connsiteY6" fmla="*/ 4286 h 385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5191" h="385191">
                    <a:moveTo>
                      <a:pt x="380905" y="4286"/>
                    </a:moveTo>
                    <a:lnTo>
                      <a:pt x="385191" y="8573"/>
                    </a:lnTo>
                    <a:lnTo>
                      <a:pt x="8573" y="385191"/>
                    </a:lnTo>
                    <a:lnTo>
                      <a:pt x="4286" y="380905"/>
                    </a:lnTo>
                    <a:cubicBezTo>
                      <a:pt x="2762" y="379476"/>
                      <a:pt x="1334" y="377952"/>
                      <a:pt x="0" y="376523"/>
                    </a:cubicBezTo>
                    <a:lnTo>
                      <a:pt x="376523" y="0"/>
                    </a:lnTo>
                    <a:cubicBezTo>
                      <a:pt x="377952" y="1334"/>
                      <a:pt x="379476" y="2667"/>
                      <a:pt x="380905" y="4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8" name="Freeform: Shape 28">
                <a:extLst>
                  <a:ext uri="{FF2B5EF4-FFF2-40B4-BE49-F238E27FC236}">
                    <a16:creationId xmlns:a16="http://schemas.microsoft.com/office/drawing/2014/main" id="{0F0E6406-E403-415B-1B79-D829EBD90F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35789" y="3268313"/>
                <a:ext cx="379761" cy="380237"/>
              </a:xfrm>
              <a:custGeom>
                <a:avLst/>
                <a:gdLst>
                  <a:gd name="connsiteX0" fmla="*/ 372428 w 379761"/>
                  <a:gd name="connsiteY0" fmla="*/ 0 h 380237"/>
                  <a:gd name="connsiteX1" fmla="*/ 379762 w 379761"/>
                  <a:gd name="connsiteY1" fmla="*/ 9525 h 380237"/>
                  <a:gd name="connsiteX2" fmla="*/ 9525 w 379761"/>
                  <a:gd name="connsiteY2" fmla="*/ 380238 h 380237"/>
                  <a:gd name="connsiteX3" fmla="*/ 0 w 379761"/>
                  <a:gd name="connsiteY3" fmla="*/ 372904 h 380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9761" h="380237">
                    <a:moveTo>
                      <a:pt x="372428" y="0"/>
                    </a:moveTo>
                    <a:cubicBezTo>
                      <a:pt x="374999" y="3239"/>
                      <a:pt x="377381" y="6572"/>
                      <a:pt x="379762" y="9525"/>
                    </a:cubicBezTo>
                    <a:lnTo>
                      <a:pt x="9525" y="380238"/>
                    </a:lnTo>
                    <a:cubicBezTo>
                      <a:pt x="6096" y="377857"/>
                      <a:pt x="2762" y="375476"/>
                      <a:pt x="0" y="3729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9" name="Freeform: Shape 29">
                <a:extLst>
                  <a:ext uri="{FF2B5EF4-FFF2-40B4-BE49-F238E27FC236}">
                    <a16:creationId xmlns:a16="http://schemas.microsoft.com/office/drawing/2014/main" id="{5DAC86D0-6720-E87F-59F1-C8E28BE97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2841" y="3305841"/>
                <a:ext cx="364807" cy="364807"/>
              </a:xfrm>
              <a:custGeom>
                <a:avLst/>
                <a:gdLst>
                  <a:gd name="connsiteX0" fmla="*/ 359188 w 364807"/>
                  <a:gd name="connsiteY0" fmla="*/ 0 h 364807"/>
                  <a:gd name="connsiteX1" fmla="*/ 364808 w 364807"/>
                  <a:gd name="connsiteY1" fmla="*/ 11621 h 364807"/>
                  <a:gd name="connsiteX2" fmla="*/ 11621 w 364807"/>
                  <a:gd name="connsiteY2" fmla="*/ 364808 h 364807"/>
                  <a:gd name="connsiteX3" fmla="*/ 0 w 364807"/>
                  <a:gd name="connsiteY3" fmla="*/ 359188 h 36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807" h="364807">
                    <a:moveTo>
                      <a:pt x="359188" y="0"/>
                    </a:moveTo>
                    <a:cubicBezTo>
                      <a:pt x="361188" y="3905"/>
                      <a:pt x="362998" y="7715"/>
                      <a:pt x="364808" y="11621"/>
                    </a:cubicBezTo>
                    <a:lnTo>
                      <a:pt x="11621" y="364808"/>
                    </a:lnTo>
                    <a:cubicBezTo>
                      <a:pt x="7715" y="362998"/>
                      <a:pt x="3905" y="361188"/>
                      <a:pt x="0" y="3591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0" name="Freeform: Shape 30">
                <a:extLst>
                  <a:ext uri="{FF2B5EF4-FFF2-40B4-BE49-F238E27FC236}">
                    <a16:creationId xmlns:a16="http://schemas.microsoft.com/office/drawing/2014/main" id="{1D92B7F7-5149-CD6F-37FF-5C5EAA286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16370" y="3349466"/>
                <a:ext cx="337280" cy="337280"/>
              </a:xfrm>
              <a:custGeom>
                <a:avLst/>
                <a:gdLst>
                  <a:gd name="connsiteX0" fmla="*/ 333470 w 337280"/>
                  <a:gd name="connsiteY0" fmla="*/ 0 h 337280"/>
                  <a:gd name="connsiteX1" fmla="*/ 337280 w 337280"/>
                  <a:gd name="connsiteY1" fmla="*/ 13430 h 337280"/>
                  <a:gd name="connsiteX2" fmla="*/ 13430 w 337280"/>
                  <a:gd name="connsiteY2" fmla="*/ 337280 h 337280"/>
                  <a:gd name="connsiteX3" fmla="*/ 0 w 337280"/>
                  <a:gd name="connsiteY3" fmla="*/ 333470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7280" h="337280">
                    <a:moveTo>
                      <a:pt x="333470" y="0"/>
                    </a:moveTo>
                    <a:cubicBezTo>
                      <a:pt x="334899" y="4382"/>
                      <a:pt x="336137" y="8858"/>
                      <a:pt x="337280" y="13430"/>
                    </a:cubicBezTo>
                    <a:lnTo>
                      <a:pt x="13430" y="337280"/>
                    </a:lnTo>
                    <a:cubicBezTo>
                      <a:pt x="8858" y="336137"/>
                      <a:pt x="4382" y="334899"/>
                      <a:pt x="0" y="333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1" name="Freeform: Shape 31">
                <a:extLst>
                  <a:ext uri="{FF2B5EF4-FFF2-40B4-BE49-F238E27FC236}">
                    <a16:creationId xmlns:a16="http://schemas.microsoft.com/office/drawing/2014/main" id="{9F9BF3F5-ABEE-EA34-464C-42EA14CB4B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67329" y="3400425"/>
                <a:ext cx="294227" cy="294132"/>
              </a:xfrm>
              <a:custGeom>
                <a:avLst/>
                <a:gdLst>
                  <a:gd name="connsiteX0" fmla="*/ 292989 w 294227"/>
                  <a:gd name="connsiteY0" fmla="*/ 0 h 294132"/>
                  <a:gd name="connsiteX1" fmla="*/ 294227 w 294227"/>
                  <a:gd name="connsiteY1" fmla="*/ 15907 h 294132"/>
                  <a:gd name="connsiteX2" fmla="*/ 15907 w 294227"/>
                  <a:gd name="connsiteY2" fmla="*/ 294132 h 294132"/>
                  <a:gd name="connsiteX3" fmla="*/ 0 w 294227"/>
                  <a:gd name="connsiteY3" fmla="*/ 292894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227" h="294132">
                    <a:moveTo>
                      <a:pt x="292989" y="0"/>
                    </a:moveTo>
                    <a:cubicBezTo>
                      <a:pt x="293561" y="5334"/>
                      <a:pt x="293942" y="10668"/>
                      <a:pt x="294227" y="15907"/>
                    </a:cubicBezTo>
                    <a:lnTo>
                      <a:pt x="15907" y="294132"/>
                    </a:lnTo>
                    <a:cubicBezTo>
                      <a:pt x="10668" y="294132"/>
                      <a:pt x="5334" y="293465"/>
                      <a:pt x="0" y="2928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2" name="Freeform: Shape 32">
                <a:extLst>
                  <a:ext uri="{FF2B5EF4-FFF2-40B4-BE49-F238E27FC236}">
                    <a16:creationId xmlns:a16="http://schemas.microsoft.com/office/drawing/2014/main" id="{9D84AAAD-E9C2-4D28-C9B7-F0C065EA0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29337" y="3462337"/>
                <a:ext cx="230314" cy="230314"/>
              </a:xfrm>
              <a:custGeom>
                <a:avLst/>
                <a:gdLst>
                  <a:gd name="connsiteX0" fmla="*/ 230315 w 230314"/>
                  <a:gd name="connsiteY0" fmla="*/ 0 h 230314"/>
                  <a:gd name="connsiteX1" fmla="*/ 226886 w 230314"/>
                  <a:gd name="connsiteY1" fmla="*/ 20574 h 230314"/>
                  <a:gd name="connsiteX2" fmla="*/ 20669 w 230314"/>
                  <a:gd name="connsiteY2" fmla="*/ 226790 h 230314"/>
                  <a:gd name="connsiteX3" fmla="*/ 0 w 230314"/>
                  <a:gd name="connsiteY3" fmla="*/ 230315 h 2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314" h="230314">
                    <a:moveTo>
                      <a:pt x="230315" y="0"/>
                    </a:moveTo>
                    <a:cubicBezTo>
                      <a:pt x="229457" y="6953"/>
                      <a:pt x="228314" y="13716"/>
                      <a:pt x="226886" y="20574"/>
                    </a:cubicBezTo>
                    <a:lnTo>
                      <a:pt x="20669" y="226790"/>
                    </a:lnTo>
                    <a:cubicBezTo>
                      <a:pt x="13811" y="228314"/>
                      <a:pt x="6953" y="229457"/>
                      <a:pt x="0" y="2303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33" name="Freeform: Shape 33">
                <a:extLst>
                  <a:ext uri="{FF2B5EF4-FFF2-40B4-BE49-F238E27FC236}">
                    <a16:creationId xmlns:a16="http://schemas.microsoft.com/office/drawing/2014/main" id="{CDE1725A-A4CE-7593-0300-F495B451C9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18682" y="3551682"/>
                <a:ext cx="112871" cy="112871"/>
              </a:xfrm>
              <a:custGeom>
                <a:avLst/>
                <a:gdLst>
                  <a:gd name="connsiteX0" fmla="*/ 112871 w 112871"/>
                  <a:gd name="connsiteY0" fmla="*/ 0 h 112871"/>
                  <a:gd name="connsiteX1" fmla="*/ 0 w 112871"/>
                  <a:gd name="connsiteY1" fmla="*/ 112871 h 112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71" h="112871">
                    <a:moveTo>
                      <a:pt x="112871" y="0"/>
                    </a:moveTo>
                    <a:cubicBezTo>
                      <a:pt x="87618" y="48239"/>
                      <a:pt x="48239" y="87618"/>
                      <a:pt x="0" y="1128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</p:grpSp>
        <p:grpSp>
          <p:nvGrpSpPr>
            <p:cNvPr id="16" name="Graphic 38">
              <a:extLst>
                <a:ext uri="{FF2B5EF4-FFF2-40B4-BE49-F238E27FC236}">
                  <a16:creationId xmlns:a16="http://schemas.microsoft.com/office/drawing/2014/main" id="{C2C9D711-5954-3CD5-5ABF-F5900C2B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624991" y="218106"/>
              <a:ext cx="1910252" cy="709660"/>
              <a:chOff x="2267504" y="2540250"/>
              <a:chExt cx="1990951" cy="739640"/>
            </a:xfrm>
            <a:solidFill>
              <a:schemeClr val="bg1"/>
            </a:solidFill>
          </p:grpSpPr>
          <p:sp>
            <p:nvSpPr>
              <p:cNvPr id="17" name="Freeform: Shape 13">
                <a:extLst>
                  <a:ext uri="{FF2B5EF4-FFF2-40B4-BE49-F238E27FC236}">
                    <a16:creationId xmlns:a16="http://schemas.microsoft.com/office/drawing/2014/main" id="{8A3F1921-DC6F-4346-8643-F5E4E38225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19" name="Freeform: Shape 14">
                <a:extLst>
                  <a:ext uri="{FF2B5EF4-FFF2-40B4-BE49-F238E27FC236}">
                    <a16:creationId xmlns:a16="http://schemas.microsoft.com/office/drawing/2014/main" id="{6C17672E-466C-5602-1DCE-5D40295ECD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rgbClr val="92D050"/>
              </a:solidFill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Copperplate Gothic Bold" panose="020E0705020206020404" pitchFamily="34" charset="0"/>
                </a:endParaRPr>
              </a:p>
            </p:txBody>
          </p:sp>
        </p:grp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AB6DF3E-D3F1-CFDA-FCCE-4583E816281C}"/>
              </a:ext>
            </a:extLst>
          </p:cNvPr>
          <p:cNvSpPr txBox="1"/>
          <p:nvPr/>
        </p:nvSpPr>
        <p:spPr>
          <a:xfrm>
            <a:off x="457457" y="2691643"/>
            <a:ext cx="4062714" cy="458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000" b="1" dirty="0" err="1">
                <a:latin typeface="Consolas" panose="020B0609020204030204" pitchFamily="49" charset="0"/>
              </a:rPr>
              <a:t>parser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grammar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 err="1">
                <a:latin typeface="Consolas" panose="020B0609020204030204" pitchFamily="49" charset="0"/>
              </a:rPr>
              <a:t>GrammarName</a:t>
            </a:r>
            <a:r>
              <a:rPr lang="es-E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CE45CF-1541-820C-EBA2-BFFC954B5D51}"/>
              </a:ext>
            </a:extLst>
          </p:cNvPr>
          <p:cNvSpPr txBox="1"/>
          <p:nvPr/>
        </p:nvSpPr>
        <p:spPr>
          <a:xfrm>
            <a:off x="364860" y="2102743"/>
            <a:ext cx="415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CABECERA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75472A-EFD8-7ADC-2DAC-00DC95498E18}"/>
              </a:ext>
            </a:extLst>
          </p:cNvPr>
          <p:cNvSpPr txBox="1"/>
          <p:nvPr/>
        </p:nvSpPr>
        <p:spPr>
          <a:xfrm>
            <a:off x="457457" y="4038017"/>
            <a:ext cx="4062714" cy="458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000" kern="100" dirty="0" err="1">
                <a:solidFill>
                  <a:srgbClr val="383A42"/>
                </a:solidFill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rule_name</a:t>
            </a:r>
            <a:r>
              <a:rPr lang="es-ES" sz="2000" kern="100" dirty="0">
                <a:solidFill>
                  <a:srgbClr val="383A42"/>
                </a:solidFill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: </a:t>
            </a:r>
            <a:r>
              <a:rPr lang="es-ES" sz="2000" kern="100" dirty="0" err="1">
                <a:solidFill>
                  <a:srgbClr val="383A42"/>
                </a:solidFill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structure</a:t>
            </a:r>
            <a:r>
              <a:rPr lang="es-ES" sz="2000" kern="100" dirty="0">
                <a:solidFill>
                  <a:srgbClr val="383A42"/>
                </a:solidFill>
                <a:effectLst/>
                <a:highlight>
                  <a:srgbClr val="EBEBEB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3ABF4C-0326-6C60-4357-E561E2001453}"/>
              </a:ext>
            </a:extLst>
          </p:cNvPr>
          <p:cNvSpPr txBox="1"/>
          <p:nvPr/>
        </p:nvSpPr>
        <p:spPr>
          <a:xfrm>
            <a:off x="411158" y="3477794"/>
            <a:ext cx="415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FORMATO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27DEE6-4D74-BF1D-E06B-87A6B3DBE627}"/>
              </a:ext>
            </a:extLst>
          </p:cNvPr>
          <p:cNvSpPr txBox="1"/>
          <p:nvPr/>
        </p:nvSpPr>
        <p:spPr>
          <a:xfrm>
            <a:off x="5683172" y="2684523"/>
            <a:ext cx="5861015" cy="435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s-ES" sz="2000" kern="10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var</a:t>
            </a:r>
            <a:r>
              <a:rPr lang="es-ES" sz="2000" kern="10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 : ID '=' </a:t>
            </a:r>
            <a:r>
              <a:rPr lang="es-ES" sz="2000" kern="100" dirty="0" err="1">
                <a:solidFill>
                  <a:srgbClr val="383A4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expression</a:t>
            </a:r>
            <a:r>
              <a:rPr lang="es-ES" sz="2000" kern="100" dirty="0">
                <a:solidFill>
                  <a:srgbClr val="383A4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DejaVuSansMono"/>
              </a:rPr>
              <a:t> ';’ 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308EE55-A291-89AE-D966-CC8D2F20FCE3}"/>
              </a:ext>
            </a:extLst>
          </p:cNvPr>
          <p:cNvSpPr txBox="1"/>
          <p:nvPr/>
        </p:nvSpPr>
        <p:spPr>
          <a:xfrm>
            <a:off x="6651843" y="2102743"/>
            <a:ext cx="415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EJEMPLOS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3BBB72F-0405-6B3C-7590-FECCF6316D24}"/>
              </a:ext>
            </a:extLst>
          </p:cNvPr>
          <p:cNvSpPr txBox="1"/>
          <p:nvPr/>
        </p:nvSpPr>
        <p:spPr>
          <a:xfrm>
            <a:off x="5683172" y="4127013"/>
            <a:ext cx="5861016" cy="43531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s-ES" sz="2000" kern="100" dirty="0" err="1">
                <a:solidFill>
                  <a:srgbClr val="383A42"/>
                </a:solidFill>
                <a:latin typeface="Consolas" panose="020B0609020204030204" pitchFamily="49" charset="0"/>
              </a:rPr>
              <a:t>message</a:t>
            </a:r>
            <a:r>
              <a:rPr lang="es-ES" sz="2000" kern="100" dirty="0">
                <a:solidFill>
                  <a:srgbClr val="383A42"/>
                </a:solidFill>
                <a:latin typeface="Consolas" panose="020B0609020204030204" pitchFamily="49" charset="0"/>
              </a:rPr>
              <a:t>: (</a:t>
            </a:r>
            <a:r>
              <a:rPr lang="es-ES" sz="2000" kern="100" dirty="0" err="1">
                <a:solidFill>
                  <a:srgbClr val="383A42"/>
                </a:solidFill>
                <a:latin typeface="Consolas" panose="020B0609020204030204" pitchFamily="49" charset="0"/>
              </a:rPr>
              <a:t>var</a:t>
            </a:r>
            <a:r>
              <a:rPr lang="es-ES" sz="2000" kern="100" dirty="0">
                <a:solidFill>
                  <a:srgbClr val="383A42"/>
                </a:solidFill>
                <a:latin typeface="Consolas" panose="020B0609020204030204" pitchFamily="49" charset="0"/>
              </a:rPr>
              <a:t> | WORD | WHITESPACE)+ ;</a:t>
            </a:r>
          </a:p>
        </p:txBody>
      </p:sp>
    </p:spTree>
    <p:extLst>
      <p:ext uri="{BB962C8B-B14F-4D97-AF65-F5344CB8AC3E}">
        <p14:creationId xmlns:p14="http://schemas.microsoft.com/office/powerpoint/2010/main" val="1106953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Panorámica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Copperplate Gothic Bold</vt:lpstr>
      <vt:lpstr>Tema de Office</vt:lpstr>
      <vt:lpstr>ANTLR</vt:lpstr>
      <vt:lpstr>ÍNDICE</vt:lpstr>
      <vt:lpstr>Presentación de PowerPoint</vt:lpstr>
      <vt:lpstr>Ventajas</vt:lpstr>
      <vt:lpstr>Descripción Componentes</vt:lpstr>
      <vt:lpstr>Presentación de PowerPoint</vt:lpstr>
      <vt:lpstr>LENGUAJE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ELENA BALLESTEROS MORALLON</cp:lastModifiedBy>
  <cp:revision>2</cp:revision>
  <dcterms:created xsi:type="dcterms:W3CDTF">2024-04-30T07:46:41Z</dcterms:created>
  <dcterms:modified xsi:type="dcterms:W3CDTF">2024-05-03T21:48:36Z</dcterms:modified>
</cp:coreProperties>
</file>