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2" r:id="rId8"/>
    <p:sldId id="268" r:id="rId9"/>
    <p:sldId id="261" r:id="rId10"/>
    <p:sldId id="263" r:id="rId11"/>
    <p:sldId id="264" r:id="rId12"/>
    <p:sldId id="271" r:id="rId13"/>
    <p:sldId id="270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1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841-444F-B74C-A946-F90602A9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4BC-0918-E34B-AEC2-90F34455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FCD1-A3E4-9D4A-970B-EF45D80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DBC7-785A-DE47-8349-D13B92FA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AD25-F153-334E-82E5-FBD54F53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0422-EA3B-194A-AF6E-D71593C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1E9C-86E6-344F-B283-A72A7323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FE34-19FF-4646-A6D3-B356D83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6018-3522-EE49-A9B4-C24FB5D6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FF6E-035D-7B47-A54F-0AE0B86C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3785-FC20-EF40-ABC5-AB17D91C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32A2-16DA-AD4F-AD06-E9FA19E6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8AFC-AEF0-A04F-92C9-84CDA0A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5F10-5D77-9840-9367-D3D65B9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C652-C396-6449-B385-182C2FC2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B138-1DBC-3C42-822A-AA3727A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B2AE-BE96-9549-95D4-9D966AA2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011-902E-3243-97D8-4B2E2CA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7B67-6FA8-8442-BB86-2AE347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8D78-D140-5442-908D-C1AC4703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9C51-9A19-8E45-B930-D0600305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725F-C45D-0348-B45D-398B0406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0FB3-903A-4145-9FE9-93DB505E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9BD-9556-6546-B2A9-C4F4BDB5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56BA-4554-3A4A-9795-E319CA8A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C2F9-9A6D-064C-BEC3-4AB1786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E39E-2D49-FA44-A727-96C13E721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33B9F-DF04-414A-90CA-CF1945C1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D480-C3A6-9840-866C-CC302662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4EF3-4A69-3544-BDF4-F887183D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495A-8EF0-C747-AD42-2841462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5793-82B3-8049-A891-2E46D7D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381C-5E6D-9748-8C1F-80C43276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5F675-B3DE-1447-BCC6-7850CBF8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5BF66-DD40-934D-BF7B-165FBD66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5114-BC6E-164A-A4C5-D41FCF2B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7AC9B-A3AF-C644-B0A1-CB319E0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B2CF-8B09-8142-B947-FA34F894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5E9D4-FFA2-4B4D-A2A3-7378DAB3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9E21-7C51-8A4A-A622-E40D7A2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84701-0591-B840-9052-A32F1DA7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7AC8-C0D3-4C44-8DFF-8AC6D2FF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FFD49-6E16-0C40-91B9-C0BD8622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5EB05-2354-2048-A1D6-C2D9B96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49FB-9C60-3345-A338-B58BD2E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26718-6835-A848-9BB8-B92598B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85A8-5753-BB46-8B9B-3D20B4E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9396-FD44-DB40-A1F7-C245C1E6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93628-655A-4A4D-886D-A8E56AA0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55D5-27DE-304D-95DA-0F510763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28A8-D78A-D341-9B11-E6EA4B9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BC7C-AB29-BF43-8B63-705AE32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02C-B5B1-5C46-BEE8-3227674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E135F-18B8-DD45-8540-F8999DD7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9930-5EA4-5C45-A5EC-E975DFD2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CAA1-8038-184B-B155-783294E1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2DD3-CE75-A748-AEAE-24AF973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D85B-C5FD-E649-BDAD-654B3D21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2DA2-EB1C-2346-BE72-D9C876C4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0C63-A8E0-714A-B9A1-0FF00388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0D0C-F65D-5F4B-A6C3-03DA59ECD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5CA-CD7A-1C41-95F9-3CB1D3C9FEE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2CDB-C438-D34D-848F-6BB3EB18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E2C0-177C-0044-ABA9-F003F9EEF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cation.github.com/git-cheat-sheet-education.pdf" TargetMode="External"/><Relationship Id="rId4" Type="http://schemas.openxmlformats.org/officeDocument/2006/relationships/hyperlink" Target="https://github.com/jfiksel/intro_to_git_and_githu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03566-F7C8-8198-EB29-FB95CF2A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latin typeface="+mj-lt"/>
                <a:ea typeface="+mj-ea"/>
                <a:cs typeface="+mj-cs"/>
              </a:rPr>
              <a:t>Session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1045" name="Oval 103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لا يتوفر وصف للصورة.">
            <a:extLst>
              <a:ext uri="{FF2B5EF4-FFF2-40B4-BE49-F238E27FC236}">
                <a16:creationId xmlns:a16="http://schemas.microsoft.com/office/drawing/2014/main" id="{2AFBE028-DCAF-C7C5-964F-6BF509AD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892" y="561659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AAB3-9DC5-F7C6-5BDE-AED70467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Agenda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Intro to Git/GitHub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Agile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Project selection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Tasks ? </a:t>
            </a:r>
          </a:p>
        </p:txBody>
      </p:sp>
      <p:sp>
        <p:nvSpPr>
          <p:cNvPr id="104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2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6CB-A55A-FB48-9F11-C131341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submit issues if you’re having trouble with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B4016-800F-7847-A01E-A307697B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51" y="1766888"/>
            <a:ext cx="8126297" cy="4351338"/>
          </a:xfrm>
        </p:spPr>
      </p:pic>
    </p:spTree>
    <p:extLst>
      <p:ext uri="{BB962C8B-B14F-4D97-AF65-F5344CB8AC3E}">
        <p14:creationId xmlns:p14="http://schemas.microsoft.com/office/powerpoint/2010/main" val="36161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ABBE-3AEF-AC4C-8BFE-94C8CB18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allow you to collaborate on all public projects on GitHub!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6291C-ADCE-DF4C-AF86-0EBC440D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86"/>
            <a:ext cx="10515600" cy="4313416"/>
          </a:xfrm>
        </p:spPr>
      </p:pic>
    </p:spTree>
    <p:extLst>
      <p:ext uri="{BB962C8B-B14F-4D97-AF65-F5344CB8AC3E}">
        <p14:creationId xmlns:p14="http://schemas.microsoft.com/office/powerpoint/2010/main" val="8032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620C-2BD3-8A8A-63FB-08B501EC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SETUP &amp; INIT: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Configuring user information, initializing and cloning repositories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22BF42-D529-D291-FD78-BD32209F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60" y="952500"/>
            <a:ext cx="6903723" cy="20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139E-A169-B8AE-A60D-B2CD3695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SHARE &amp; UPDATE: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Retrieving updates from another repository and updating local repos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4F13CC-761E-2143-BB58-BDEBBC88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94326"/>
            <a:ext cx="6903723" cy="47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5DD55-7196-1B4C-3A17-8A584EA3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BRANCH &amp; MERGE: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Isolating work in branches, changing context, and integrating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4C6A4-D1EE-2116-6CB1-94013AB1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8"/>
            <a:ext cx="6903723" cy="4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085-7699-8D43-873E-333D14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1ED4-8273-B447-B30C-2705F99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https://happygitwithr.com/</a:t>
            </a:r>
            <a:endParaRPr lang="en-US" dirty="0"/>
          </a:p>
          <a:p>
            <a:pPr lvl="1"/>
            <a:r>
              <a:rPr lang="en-US" dirty="0"/>
              <a:t>Extremely useful tool for learning Git and GitHub—based off using R/</a:t>
            </a:r>
            <a:r>
              <a:rPr lang="en-US" dirty="0" err="1"/>
              <a:t>RStudio</a:t>
            </a:r>
            <a:r>
              <a:rPr lang="en-US" dirty="0"/>
              <a:t> for analyses</a:t>
            </a:r>
          </a:p>
          <a:p>
            <a:r>
              <a:rPr lang="en-US" dirty="0">
                <a:hlinkClick r:id="rId3"/>
              </a:rPr>
              <a:t>https://learngitbranching.js.org/</a:t>
            </a:r>
            <a:endParaRPr lang="en-US" dirty="0"/>
          </a:p>
          <a:p>
            <a:pPr lvl="1"/>
            <a:r>
              <a:rPr lang="en-US" dirty="0"/>
              <a:t>Can help you visualize the process of using Git</a:t>
            </a:r>
          </a:p>
          <a:p>
            <a:r>
              <a:rPr lang="en-US" dirty="0">
                <a:hlinkClick r:id="rId4"/>
              </a:rPr>
              <a:t>https://github.com/jfiksel/intro_to_git_and_github</a:t>
            </a:r>
            <a:endParaRPr lang="en-US" dirty="0"/>
          </a:p>
          <a:p>
            <a:pPr lvl="1"/>
            <a:r>
              <a:rPr lang="en-US" dirty="0"/>
              <a:t>Presentation link </a:t>
            </a:r>
          </a:p>
          <a:p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6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DB14-B9D1-7B46-96BD-E0E30039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26232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0B2-5495-4542-A95B-CC5483F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71" y="0"/>
            <a:ext cx="10515600" cy="1325563"/>
          </a:xfrm>
        </p:spPr>
        <p:txBody>
          <a:bodyPr/>
          <a:lstStyle/>
          <a:p>
            <a:r>
              <a:rPr lang="en-US" dirty="0"/>
              <a:t>Has this happened to you?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38277-11DE-764B-AECC-6A3DFD17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18" y="1246093"/>
            <a:ext cx="4208930" cy="5611907"/>
          </a:xfrm>
        </p:spPr>
      </p:pic>
    </p:spTree>
    <p:extLst>
      <p:ext uri="{BB962C8B-B14F-4D97-AF65-F5344CB8AC3E}">
        <p14:creationId xmlns:p14="http://schemas.microsoft.com/office/powerpoint/2010/main" val="41442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E885-03A8-4F41-A91F-A8023CC8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Git and GitHub allow for easy management and sharing of data analytic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4067-4DA5-5749-ABAE-72E393774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388" y="1529323"/>
            <a:ext cx="5810624" cy="4635682"/>
          </a:xfrm>
        </p:spPr>
      </p:pic>
    </p:spTree>
    <p:extLst>
      <p:ext uri="{BB962C8B-B14F-4D97-AF65-F5344CB8AC3E}">
        <p14:creationId xmlns:p14="http://schemas.microsoft.com/office/powerpoint/2010/main" val="27764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4C6-EE72-F747-A8E0-9084A1A7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6A7D-1A5D-3743-B23B-FDF28892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0" y="2506662"/>
            <a:ext cx="10515600" cy="4351338"/>
          </a:xfrm>
        </p:spPr>
        <p:txBody>
          <a:bodyPr/>
          <a:lstStyle/>
          <a:p>
            <a:r>
              <a:rPr lang="en-US" sz="1800" dirty="0"/>
              <a:t>Version control system used on your computer</a:t>
            </a:r>
          </a:p>
          <a:p>
            <a:r>
              <a:rPr lang="en-US" sz="1800" dirty="0"/>
              <a:t>“Git manages the evolution of a set of files—called a </a:t>
            </a:r>
            <a:r>
              <a:rPr lang="en-US" sz="1800" i="1" dirty="0"/>
              <a:t>repository </a:t>
            </a:r>
            <a:r>
              <a:rPr lang="en-US" sz="1800" dirty="0"/>
              <a:t>or </a:t>
            </a:r>
            <a:r>
              <a:rPr lang="en-US" sz="1800" i="1" dirty="0"/>
              <a:t>repo</a:t>
            </a:r>
            <a:r>
              <a:rPr lang="en-US" sz="1800" dirty="0"/>
              <a:t>—in a sane, highly structured way. It is like the “Track Changes” feature from Microsoft Word, but more rigorous, powerful, and scaled up to multiple files” (Brian 2017)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2DA6-5583-1948-9937-D87D68C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89088"/>
            <a:ext cx="1924050" cy="80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7F7AD-C14F-2943-800B-B86FC883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" y="3710622"/>
            <a:ext cx="1460016" cy="1318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13393-838A-E84E-814F-50C83B6ABD89}"/>
              </a:ext>
            </a:extLst>
          </p:cNvPr>
          <p:cNvSpPr txBox="1">
            <a:spLocks/>
          </p:cNvSpPr>
          <p:nvPr/>
        </p:nvSpPr>
        <p:spPr>
          <a:xfrm>
            <a:off x="654050" y="5130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pPr lvl="1"/>
            <a:r>
              <a:rPr lang="en-US" sz="1800" dirty="0"/>
              <a:t>Hosting service for git projects—essentially </a:t>
            </a:r>
            <a:r>
              <a:rPr lang="en-US" sz="1800" dirty="0" err="1"/>
              <a:t>DropBox</a:t>
            </a:r>
            <a:r>
              <a:rPr lang="en-US" sz="1800" dirty="0"/>
              <a:t> for git projects</a:t>
            </a:r>
          </a:p>
          <a:p>
            <a:pPr lvl="1"/>
            <a:r>
              <a:rPr lang="en-US" sz="1800" dirty="0"/>
              <a:t>Mainly used for collaboration and/or distributing code and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29A-EEE6-964D-BFFC-4B0F204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allows for tracking of a project through commit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AB37F-45ED-1B45-B14F-D0AE9A50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809750"/>
            <a:ext cx="6731000" cy="3238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A500-29D6-B74E-8F22-1C1D1C1CBE90}"/>
              </a:ext>
            </a:extLst>
          </p:cNvPr>
          <p:cNvSpPr txBox="1"/>
          <p:nvPr/>
        </p:nvSpPr>
        <p:spPr>
          <a:xfrm>
            <a:off x="2501900" y="5778500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42590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70B-6F96-B743-A32B-9696235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9725"/>
            <a:ext cx="10515600" cy="1325563"/>
          </a:xfrm>
        </p:spPr>
        <p:txBody>
          <a:bodyPr/>
          <a:lstStyle/>
          <a:p>
            <a:r>
              <a:rPr lang="en-US" dirty="0"/>
              <a:t>You can use branches when working as a team or on a 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B0B7D-8C49-E74D-B31E-71D0C953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1690688"/>
            <a:ext cx="5810250" cy="4538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E5C2D-C28F-F14A-97FA-221BA37926AE}"/>
              </a:ext>
            </a:extLst>
          </p:cNvPr>
          <p:cNvSpPr txBox="1"/>
          <p:nvPr/>
        </p:nvSpPr>
        <p:spPr>
          <a:xfrm>
            <a:off x="2476500" y="6090542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276173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C11-B1F8-AF4F-9360-6DF7452B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allows for easy collaboration on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14853-17AC-BF46-9ADB-FE2888F4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026444"/>
            <a:ext cx="6121400" cy="3949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9890B-426C-074C-9A0A-3EB653582A1C}"/>
              </a:ext>
            </a:extLst>
          </p:cNvPr>
          <p:cNvSpPr txBox="1"/>
          <p:nvPr/>
        </p:nvSpPr>
        <p:spPr>
          <a:xfrm>
            <a:off x="2489200" y="6034901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29253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E52B-7059-294B-A6CA-0A217C7F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provides a great way to distribute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E368C-CE21-864A-9031-9FE3FE5F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74" y="1690688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1267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311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1</vt:lpstr>
      <vt:lpstr>Introduction to Git and GitHub</vt:lpstr>
      <vt:lpstr>Has this happened to you?</vt:lpstr>
      <vt:lpstr>Git and GitHub allow for easy management and sharing of data analytic content</vt:lpstr>
      <vt:lpstr>Difference between Git and GitHub</vt:lpstr>
      <vt:lpstr>Git allows for tracking of a project through commit messages</vt:lpstr>
      <vt:lpstr>You can use branches when working as a team or on a new feature</vt:lpstr>
      <vt:lpstr>GitHub allows for easy collaboration on projects</vt:lpstr>
      <vt:lpstr>GitHub provides a great way to distribute software</vt:lpstr>
      <vt:lpstr>You can also submit issues if you’re having trouble with software</vt:lpstr>
      <vt:lpstr>Pull requests allow you to collaborate on all public projects on GitHub! </vt:lpstr>
      <vt:lpstr>SETUP &amp; INIT: Configuring user information, initializing and cloning repositories</vt:lpstr>
      <vt:lpstr>SHARE &amp; UPDATE: Retrieving updates from another repository and updating local repos</vt:lpstr>
      <vt:lpstr>BRANCH &amp; MERGE: Isolating work in branches, changing context, and integrating changes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Jacob Fiksel</dc:creator>
  <cp:lastModifiedBy>يوسف عبدالحميد فرج عبدالحميد</cp:lastModifiedBy>
  <cp:revision>9</cp:revision>
  <dcterms:created xsi:type="dcterms:W3CDTF">2019-11-19T20:16:06Z</dcterms:created>
  <dcterms:modified xsi:type="dcterms:W3CDTF">2022-12-10T20:13:37Z</dcterms:modified>
</cp:coreProperties>
</file>