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0"/>
  </p:notesMasterIdLst>
  <p:handoutMasterIdLst>
    <p:handoutMasterId r:id="rId11"/>
  </p:handoutMasterIdLst>
  <p:sldIdLst>
    <p:sldId id="281" r:id="rId5"/>
    <p:sldId id="355" r:id="rId6"/>
    <p:sldId id="354" r:id="rId7"/>
    <p:sldId id="284" r:id="rId8"/>
    <p:sldId id="359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7" d="100"/>
          <a:sy n="87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D0F6F2-A277-4DB2-B78A-B20601D4CE50}" type="datetime1">
              <a:rPr lang="pt-BR" smtClean="0"/>
              <a:t>13/11/2020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AB883-099A-417B-9D0B-82E8D6B879E6}" type="datetime1">
              <a:rPr lang="pt-BR" smtClean="0"/>
              <a:pPr/>
              <a:t>13/11/2020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pt-B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1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8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56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91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24" name="Espaço Reservado para Imagem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25" name="Espaço Reservado para Imagem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2" name="Espaço Reservado para Imagem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33" name="Espaço Reservado para Imagem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37" name="Espaço Reservado para Texto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38" name="Espaço Reservado para Texto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39" name="Espaço Reservado para Texto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40" name="Espaço Reservado para Texto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41" name="Espaço Reservado para Texto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comparaç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8800" dirty="0"/>
              <a:t>Organizer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489FB5"/>
          </a:solidFill>
          <a:ln>
            <a:solidFill>
              <a:srgbClr val="489FB5"/>
            </a:solidFill>
          </a:ln>
        </p:spPr>
        <p:txBody>
          <a:bodyPr rtlCol="0"/>
          <a:lstStyle/>
          <a:p>
            <a:pPr rtl="0"/>
            <a:r>
              <a:rPr lang="pt-BR" dirty="0"/>
              <a:t>Bem-vindos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rtlCol="0" anchor="t">
            <a:normAutofit/>
          </a:bodyPr>
          <a:lstStyle/>
          <a:p>
            <a:pPr rtl="0"/>
            <a:r>
              <a:rPr lang="pt-BR" dirty="0"/>
              <a:t>Organizer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BF5F145-E370-47D6-A858-AEB2B42DA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1229320"/>
            <a:ext cx="6729984" cy="4509088"/>
          </a:xfrm>
          <a:prstGeom prst="rect">
            <a:avLst/>
          </a:prstGeo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2685BE3-F1E5-460A-A9B2-265C837B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/>
          <a:lstStyle/>
          <a:p>
            <a:r>
              <a:rPr lang="en-US" dirty="0"/>
              <a:t>Organizador de…</a:t>
            </a:r>
          </a:p>
          <a:p>
            <a:r>
              <a:rPr lang="en-US" dirty="0"/>
              <a:t>Ideias</a:t>
            </a:r>
          </a:p>
          <a:p>
            <a:r>
              <a:rPr lang="en-US" dirty="0"/>
              <a:t>Projetos</a:t>
            </a:r>
          </a:p>
          <a:p>
            <a:r>
              <a:rPr lang="en-US" dirty="0"/>
              <a:t>Tarefas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13/11/2020</a:t>
            </a:r>
            <a:endParaRPr lang="pt-BR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DFEFA204-5835-4145-B72B-C27626A2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dirty="0" err="1"/>
              <a:t>Picth</a:t>
            </a:r>
            <a:r>
              <a:rPr lang="pt-BR" dirty="0"/>
              <a:t> Organizer</a:t>
            </a:r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BR" smtClean="0"/>
              <a:pPr rtl="0">
                <a:spcAft>
                  <a:spcPts val="600"/>
                </a:spcAft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Por que o Organizer?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Com nosso sistema o usuário se sente a vontade em uma interface de fácil entendimento e de simples utilização.</a:t>
            </a:r>
          </a:p>
          <a:p>
            <a:pPr rtl="0"/>
            <a:r>
              <a:rPr lang="pt-BR" dirty="0"/>
              <a:t>A suas tarefas podem ser divididas em pequenas partes e não parece ser mais um monstro, assim consegue-se ser mais eficiente no que se faz</a:t>
            </a:r>
          </a:p>
        </p:txBody>
      </p:sp>
      <p:sp>
        <p:nvSpPr>
          <p:cNvPr id="71" name="Date Placeholder 3">
            <a:extLst>
              <a:ext uri="{FF2B5EF4-FFF2-40B4-BE49-F238E27FC236}">
                <a16:creationId xmlns:a16="http://schemas.microsoft.com/office/drawing/2014/main" id="{DA5054A3-9F1C-4099-95D3-C08B310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13</a:t>
            </a:r>
            <a:r>
              <a:rPr lang="pt-BR" noProof="0" dirty="0"/>
              <a:t>/11/2020</a:t>
            </a:r>
          </a:p>
        </p:txBody>
      </p:sp>
      <p:sp>
        <p:nvSpPr>
          <p:cNvPr id="73" name="Footer Placeholder 4">
            <a:extLst>
              <a:ext uri="{FF2B5EF4-FFF2-40B4-BE49-F238E27FC236}">
                <a16:creationId xmlns:a16="http://schemas.microsoft.com/office/drawing/2014/main" id="{11E1F151-7CE8-42AD-ADF1-3EBDBB75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 err="1"/>
              <a:t>Pitch</a:t>
            </a:r>
            <a:r>
              <a:rPr lang="pt-BR" dirty="0"/>
              <a:t> Organizer</a:t>
            </a:r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BR" smtClean="0"/>
              <a:pPr rtl="0">
                <a:spcAft>
                  <a:spcPts val="600"/>
                </a:spcAft>
              </a:pPr>
              <a:t>3</a:t>
            </a:fld>
            <a:endParaRPr lang="pt-BR"/>
          </a:p>
        </p:txBody>
      </p:sp>
      <p:pic>
        <p:nvPicPr>
          <p:cNvPr id="1028" name="Picture 4" descr="Vetor Grátis | Trabalhador com dúvidas">
            <a:extLst>
              <a:ext uri="{FF2B5EF4-FFF2-40B4-BE49-F238E27FC236}">
                <a16:creationId xmlns:a16="http://schemas.microsoft.com/office/drawing/2014/main" id="{4567370C-3F5C-4502-936F-3C0308CE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67028"/>
            <a:ext cx="4050792" cy="405079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Objetivos</a:t>
            </a:r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2EE5F16D-B657-4B5E-B6FA-8BF485C61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pt-BR" dirty="0"/>
              <a:t>Ser reconhecido como melhor sistema kanban da internet</a:t>
            </a:r>
          </a:p>
          <a:p>
            <a:r>
              <a:rPr lang="pt-BR" dirty="0"/>
              <a:t>Entregar o melhor da metodologia ágil para organização</a:t>
            </a:r>
          </a:p>
          <a:p>
            <a:r>
              <a:rPr lang="pt-BR" dirty="0"/>
              <a:t>Fazer o dia de todos os usuários mais fácil</a:t>
            </a:r>
          </a:p>
          <a:p>
            <a:endParaRPr lang="pt-BR" dirty="0"/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13/11/2020</a:t>
            </a:r>
            <a:endParaRPr lang="pt-BR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 err="1"/>
              <a:t>Pitch</a:t>
            </a:r>
            <a:r>
              <a:rPr lang="pt-BR" dirty="0"/>
              <a:t> Organizer</a:t>
            </a:r>
            <a:endParaRPr lang="pt-BR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BR" smtClean="0"/>
              <a:pPr rtl="0">
                <a:spcAft>
                  <a:spcPts val="600"/>
                </a:spcAft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66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868045"/>
            <a:ext cx="3721608" cy="1106424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25" name="Espaço Reservado para Imagem Online 23" descr="Edifício">
            <a:extLst>
              <a:ext uri="{FF2B5EF4-FFF2-40B4-BE49-F238E27FC236}">
                <a16:creationId xmlns:a16="http://schemas.microsoft.com/office/drawing/2014/main" id="{DD136AFE-38B3-4FAE-907B-277600FBDED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72400" y="2532888"/>
            <a:ext cx="457200" cy="457200"/>
          </a:xfrm>
          <a:prstGeom prst="rect">
            <a:avLst/>
          </a:prstGeo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2977D1C-657B-4FA7-B4A1-CD08EC61D3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 dirty="0"/>
              <a:t>RedBox Connection</a:t>
            </a:r>
            <a:endParaRPr lang="pt-BR" sz="1600" dirty="0"/>
          </a:p>
        </p:txBody>
      </p:sp>
      <p:pic>
        <p:nvPicPr>
          <p:cNvPr id="27" name="Espaço Reservado para Imagem Online 27" descr="Envelope">
            <a:extLst>
              <a:ext uri="{FF2B5EF4-FFF2-40B4-BE49-F238E27FC236}">
                <a16:creationId xmlns:a16="http://schemas.microsoft.com/office/drawing/2014/main" id="{79C99175-A844-475F-B903-FB0A246099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5B2E9EE6-5A74-4119-8DAA-06582357CF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pt-BR" dirty="0"/>
              <a:t>Kevin.bernardo64@gmail.com</a:t>
            </a:r>
          </a:p>
        </p:txBody>
      </p:sp>
      <p:pic>
        <p:nvPicPr>
          <p:cNvPr id="29" name="Espaço Reservado para Imagem Online 11" descr="Monitor">
            <a:extLst>
              <a:ext uri="{FF2B5EF4-FFF2-40B4-BE49-F238E27FC236}">
                <a16:creationId xmlns:a16="http://schemas.microsoft.com/office/drawing/2014/main" id="{247D95FD-08A2-4831-BB6A-A0FCA300459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3CE7679-6065-4440-BCF7-BAFF752B01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pt-BR" dirty="0"/>
              <a:t>http://54.152.237.245:3000/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6C90EA9-2998-4A9C-A666-B38258E20B6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/>
          <a:p>
            <a:pPr rtl="0"/>
            <a:r>
              <a:rPr lang="pt-BR" dirty="0"/>
              <a:t>13/11/2020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1241EFF-1DFD-4B6D-BFDE-8E8B1883344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dirty="0" err="1"/>
              <a:t>Pitch</a:t>
            </a:r>
            <a:r>
              <a:rPr lang="pt-BR" dirty="0"/>
              <a:t> Organizer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A3BB8335-F249-4F37-8C3F-A672116EB87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t>5</a:t>
            </a:fld>
            <a:endParaRPr lang="pt-BR"/>
          </a:p>
        </p:txBody>
      </p:sp>
      <p:sp>
        <p:nvSpPr>
          <p:cNvPr id="18" name="AutoShape 2">
            <a:extLst>
              <a:ext uri="{FF2B5EF4-FFF2-40B4-BE49-F238E27FC236}">
                <a16:creationId xmlns:a16="http://schemas.microsoft.com/office/drawing/2014/main" id="{0FC9ED2D-E725-49D9-A242-3C77D1FBC9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AutoShape 8">
            <a:extLst>
              <a:ext uri="{FF2B5EF4-FFF2-40B4-BE49-F238E27FC236}">
                <a16:creationId xmlns:a16="http://schemas.microsoft.com/office/drawing/2014/main" id="{886E2AA9-48F5-4D62-B98B-A082746168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9754" y="2228088"/>
            <a:ext cx="2467708" cy="246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8" name="Imagem 27" descr="Forma, Seta&#10;&#10;Descrição gerada automaticamente">
            <a:extLst>
              <a:ext uri="{FF2B5EF4-FFF2-40B4-BE49-F238E27FC236}">
                <a16:creationId xmlns:a16="http://schemas.microsoft.com/office/drawing/2014/main" id="{7257CB33-3179-4A55-AE25-8FE5D993FC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1069" y="1072387"/>
            <a:ext cx="4502531" cy="45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528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55_TF89213316_Win32" id="{11B3EEEC-DD95-45A8-9E95-4E363FDD9288}" vid="{B64294C1-399F-4DCB-B50F-214B7C3DB18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144</Words>
  <Application>Microsoft Office PowerPoint</Application>
  <PresentationFormat>Widescreen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Segoe UI</vt:lpstr>
      <vt:lpstr>AccentBoxVTI</vt:lpstr>
      <vt:lpstr>Organizer</vt:lpstr>
      <vt:lpstr>Organizer</vt:lpstr>
      <vt:lpstr>Por que o Organizer?</vt:lpstr>
      <vt:lpstr>Objetivos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RedBox Connection</dc:title>
  <dc:creator>KEVIN ALVES PEREIRA</dc:creator>
  <cp:lastModifiedBy>kevin.bernardo64@outlook.com</cp:lastModifiedBy>
  <cp:revision>4</cp:revision>
  <dcterms:created xsi:type="dcterms:W3CDTF">2020-11-13T13:58:25Z</dcterms:created>
  <dcterms:modified xsi:type="dcterms:W3CDTF">2020-11-13T14:25:59Z</dcterms:modified>
</cp:coreProperties>
</file>