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5" r:id="rId6"/>
    <p:sldId id="361" r:id="rId7"/>
    <p:sldId id="362" r:id="rId8"/>
    <p:sldId id="363" r:id="rId9"/>
    <p:sldId id="360" r:id="rId10"/>
    <p:sldId id="365" r:id="rId11"/>
    <p:sldId id="364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42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014711295597539"/>
          <c:y val="0.10605666849590396"/>
          <c:w val="0.67970595088950581"/>
          <c:h val="0.79104924763613771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Clientes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B3-42D5-969C-E7A92B255C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B3-42D5-969C-E7A92B25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Free</c:v>
                </c:pt>
                <c:pt idx="1">
                  <c:v>Pago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2000</c:v>
                </c:pt>
                <c:pt idx="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B3-42D5-969C-E7A92B25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27/11/2020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27/11/2020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56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2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/>
          <a:lstStyle/>
          <a:p>
            <a:pPr rtl="0"/>
            <a:r>
              <a:rPr lang="pt-BR" dirty="0"/>
              <a:t>Organizer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489FB5"/>
          </a:solidFill>
          <a:ln>
            <a:solidFill>
              <a:srgbClr val="489FB5"/>
            </a:solidFill>
          </a:ln>
        </p:spPr>
        <p:txBody>
          <a:bodyPr rtlCol="0"/>
          <a:lstStyle/>
          <a:p>
            <a:pPr rtl="0"/>
            <a:r>
              <a:rPr lang="pt-BR" dirty="0"/>
              <a:t>RedBox Connection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69467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E agora?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Quando se tem muitas coisas para fazer em um dia corrido</a:t>
            </a:r>
          </a:p>
          <a:p>
            <a:pPr rtl="0"/>
            <a:r>
              <a:rPr lang="pt-BR" dirty="0"/>
              <a:t>Como dar conta de tudo??</a:t>
            </a:r>
          </a:p>
        </p:txBody>
      </p:sp>
      <p:sp>
        <p:nvSpPr>
          <p:cNvPr id="4" name="Espaço Reservado para Data 3" hidden="1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endParaRPr lang="pt-BR" dirty="0"/>
          </a:p>
        </p:txBody>
      </p:sp>
      <p:sp>
        <p:nvSpPr>
          <p:cNvPr id="5" name="Espaço Reservado para Rodapé 4" hidden="1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  <p:pic>
        <p:nvPicPr>
          <p:cNvPr id="1026" name="Picture 2" descr="Dúvida, ícone da confusão ilustração do vetor. Ilustração de ícone -  120821981">
            <a:extLst>
              <a:ext uri="{FF2B5EF4-FFF2-40B4-BE49-F238E27FC236}">
                <a16:creationId xmlns:a16="http://schemas.microsoft.com/office/drawing/2014/main" id="{353FFAE0-1B72-42E0-970B-A7555A0E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Organizer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F5F145-E370-47D6-A858-AEB2B42D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229320"/>
            <a:ext cx="6729984" cy="4509088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2685BE3-F1E5-460A-A9B2-265C837B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/>
          <a:lstStyle/>
          <a:p>
            <a:r>
              <a:rPr lang="en-US" dirty="0"/>
              <a:t>Organizador de…</a:t>
            </a:r>
          </a:p>
          <a:p>
            <a:r>
              <a:rPr lang="en-US" dirty="0"/>
              <a:t>Ideias</a:t>
            </a:r>
          </a:p>
          <a:p>
            <a:r>
              <a:rPr lang="en-US" dirty="0"/>
              <a:t>Projetos</a:t>
            </a:r>
          </a:p>
          <a:p>
            <a:r>
              <a:rPr lang="en-US" dirty="0"/>
              <a:t>Tarefas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Por que o Organizer?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 nosso sistema o usuário se sente a vontade em uma interface de fácil entendimento e de simples utilização.</a:t>
            </a:r>
          </a:p>
          <a:p>
            <a:pPr rtl="0"/>
            <a:r>
              <a:rPr lang="pt-BR" dirty="0"/>
              <a:t>A suas tarefas podem ser divididas em pequenas partes e não parece ser mais um monstro, assim consegue-se ser mais eficiente no que se faz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  <p:pic>
        <p:nvPicPr>
          <p:cNvPr id="1028" name="Picture 4" descr="Vetor Grátis | Trabalhador com dúvidas">
            <a:extLst>
              <a:ext uri="{FF2B5EF4-FFF2-40B4-BE49-F238E27FC236}">
                <a16:creationId xmlns:a16="http://schemas.microsoft.com/office/drawing/2014/main" id="{4567370C-3F5C-4502-936F-3C0308CE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67028"/>
            <a:ext cx="4050792" cy="405079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0212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Objetivos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2EE5F16D-B657-4B5E-B6FA-8BF485C6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pt-BR" dirty="0"/>
              <a:t>Ser reconhecido como melhor sistema kanban da internet</a:t>
            </a:r>
          </a:p>
          <a:p>
            <a:r>
              <a:rPr lang="pt-BR" dirty="0"/>
              <a:t>Entregar o melhor da metodologia ágil para organização</a:t>
            </a:r>
          </a:p>
          <a:p>
            <a:r>
              <a:rPr lang="pt-BR" dirty="0"/>
              <a:t>Fazer o dia de todos os usuários mais fácil</a:t>
            </a:r>
          </a:p>
          <a:p>
            <a:endParaRPr lang="pt-BR" dirty="0"/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13/11/2020</a:t>
            </a:r>
            <a:endParaRPr lang="pt-BR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A803AF1-C09B-4905-8AEE-15B680F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/>
              <a:t>Pitch</a:t>
            </a:r>
            <a:r>
              <a:rPr lang="pt-BR" dirty="0"/>
              <a:t> Organizer</a:t>
            </a:r>
            <a:endParaRPr lang="pt-BR"/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BR" smtClean="0"/>
              <a:pPr rtl="0"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ECFE66B6-B6A8-4238-9AF9-89E257E29B3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335" y="4469575"/>
            <a:ext cx="2093523" cy="117957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Kevin Alves</a:t>
            </a:r>
          </a:p>
          <a:p>
            <a:pPr rtl="0"/>
            <a:r>
              <a:rPr lang="pt-BR" sz="1400" dirty="0"/>
              <a:t>Desenvolvedor</a:t>
            </a:r>
          </a:p>
          <a:p>
            <a:pPr rtl="0"/>
            <a:r>
              <a:rPr lang="pt-BR" sz="1400" dirty="0"/>
              <a:t> Front-</a:t>
            </a:r>
            <a:r>
              <a:rPr lang="pt-BR" sz="1400" dirty="0" err="1"/>
              <a:t>end</a:t>
            </a:r>
            <a:r>
              <a:rPr lang="pt-BR" sz="1400" dirty="0"/>
              <a:t> e designer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C87B2471-18AE-4799-A4F4-EECC094915B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53524" y="4469575"/>
            <a:ext cx="2326789" cy="10271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Gustavo </a:t>
            </a:r>
            <a:r>
              <a:rPr lang="pt-BR" dirty="0" err="1"/>
              <a:t>Apolonio</a:t>
            </a:r>
            <a:endParaRPr lang="pt-BR" dirty="0"/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 err="1"/>
              <a:t>back-end</a:t>
            </a:r>
            <a:r>
              <a:rPr lang="pt-BR" sz="1400" dirty="0"/>
              <a:t> e líder de projeto</a:t>
            </a:r>
          </a:p>
          <a:p>
            <a:pPr rtl="0"/>
            <a:endParaRPr lang="pt-BR" dirty="0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45744750-2CD0-4319-A8B5-DADF25ED571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3573" y="4401694"/>
            <a:ext cx="1952164" cy="101657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Arthur</a:t>
            </a:r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/>
              <a:t>Front-</a:t>
            </a:r>
            <a:r>
              <a:rPr lang="pt-BR" sz="1400" dirty="0" err="1"/>
              <a:t>end</a:t>
            </a:r>
            <a:r>
              <a:rPr lang="pt-BR" sz="1400" dirty="0"/>
              <a:t> especialista em </a:t>
            </a:r>
            <a:r>
              <a:rPr lang="pt-BR" sz="1400" dirty="0" err="1"/>
              <a:t>React</a:t>
            </a:r>
            <a:endParaRPr lang="pt-BR" sz="1400" dirty="0"/>
          </a:p>
          <a:p>
            <a:pPr rtl="0"/>
            <a:endParaRPr lang="pt-BR" dirty="0"/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CFA11B12-E514-47E0-8EF5-FD0B750A93B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787685" y="4480497"/>
            <a:ext cx="1952164" cy="9377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Diego</a:t>
            </a:r>
          </a:p>
          <a:p>
            <a:pPr rtl="0"/>
            <a:r>
              <a:rPr lang="pt-BR" sz="1400" dirty="0"/>
              <a:t>Desenvolvedor </a:t>
            </a:r>
          </a:p>
          <a:p>
            <a:pPr rtl="0"/>
            <a:r>
              <a:rPr lang="pt-BR" sz="1400" dirty="0" err="1"/>
              <a:t>back-end</a:t>
            </a:r>
            <a:r>
              <a:rPr lang="pt-BR" sz="1400" dirty="0"/>
              <a:t> especialista em C# 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DBBD7C-A7A0-4422-9E0C-59D57A6C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05" y="2788539"/>
            <a:ext cx="1468279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5C1F0271-707E-4590-9CB2-0BADD4BA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78" y="2788539"/>
            <a:ext cx="1501713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FE8DBA-9A65-4801-A523-FC73EFA84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611" y="2788539"/>
            <a:ext cx="1462089" cy="14813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A9FE9D-4D70-40C3-AB24-8F285EC67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576" y="2788539"/>
            <a:ext cx="1596382" cy="14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C6157-77CB-4277-91C5-CBABEE85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22007"/>
            <a:ext cx="10168128" cy="1004952"/>
          </a:xfrm>
        </p:spPr>
        <p:txBody>
          <a:bodyPr/>
          <a:lstStyle/>
          <a:p>
            <a:r>
              <a:rPr lang="pt-BR" dirty="0"/>
              <a:t>Lucro por ano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930A2-7C79-4D04-AACE-0C0AAB3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BR" noProof="0" smtClean="0"/>
              <a:t>7</a:t>
            </a:fld>
            <a:endParaRPr lang="pt-BR" noProof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FBDD9E99-FFB3-4496-93FC-17B947051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32001"/>
              </p:ext>
            </p:extLst>
          </p:nvPr>
        </p:nvGraphicFramePr>
        <p:xfrm>
          <a:off x="566885" y="2433699"/>
          <a:ext cx="5026047" cy="3694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8093367-E732-4D32-A66A-DF2026CBD507}"/>
              </a:ext>
            </a:extLst>
          </p:cNvPr>
          <p:cNvSpPr/>
          <p:nvPr/>
        </p:nvSpPr>
        <p:spPr>
          <a:xfrm>
            <a:off x="7111013" y="2479698"/>
            <a:ext cx="3959441" cy="322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Plano </a:t>
            </a:r>
            <a:r>
              <a:rPr lang="pt-BR" dirty="0" err="1"/>
              <a:t>free</a:t>
            </a:r>
            <a:r>
              <a:rPr lang="pt-BR" dirty="0"/>
              <a:t>:</a:t>
            </a:r>
          </a:p>
          <a:p>
            <a:r>
              <a:rPr lang="pt-BR" dirty="0"/>
              <a:t>  5 quadros e 5 times</a:t>
            </a:r>
          </a:p>
          <a:p>
            <a:pPr algn="ctr"/>
            <a:endParaRPr lang="pt-BR" dirty="0"/>
          </a:p>
          <a:p>
            <a:r>
              <a:rPr lang="pt-BR" dirty="0"/>
              <a:t>Plano Premium: </a:t>
            </a:r>
          </a:p>
          <a:p>
            <a:r>
              <a:rPr lang="pt-BR" dirty="0"/>
              <a:t>   Quadros e times Ilimitados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Levando em consideração o gráfico em um ano nós temos um lucro de R$180.000</a:t>
            </a:r>
          </a:p>
        </p:txBody>
      </p:sp>
    </p:spTree>
    <p:extLst>
      <p:ext uri="{BB962C8B-B14F-4D97-AF65-F5344CB8AC3E}">
        <p14:creationId xmlns:p14="http://schemas.microsoft.com/office/powerpoint/2010/main" val="62428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868045"/>
            <a:ext cx="3721608" cy="110642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25" name="Espaço Reservado para Imagem Online 23" descr="Edifício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72400" y="2532888"/>
            <a:ext cx="457200" cy="457200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RedBox Connection</a:t>
            </a:r>
            <a:endParaRPr lang="pt-BR" sz="1600" dirty="0"/>
          </a:p>
        </p:txBody>
      </p:sp>
      <p:pic>
        <p:nvPicPr>
          <p:cNvPr id="27" name="Espaço Reservado para Imagem Online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dirty="0"/>
              <a:t>redbox.organizer@gmail.com</a:t>
            </a:r>
          </a:p>
        </p:txBody>
      </p:sp>
      <p:pic>
        <p:nvPicPr>
          <p:cNvPr id="29" name="Espaço Reservado para Imagem Online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http://54.152.237.245:3000/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smtClean="0"/>
              <a:t>8</a:t>
            </a:fld>
            <a:endParaRPr lang="pt-BR"/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0FC9ED2D-E725-49D9-A242-3C77D1FBC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886E2AA9-48F5-4D62-B98B-A08274616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9754" y="2228088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" name="Imagem 27" descr="Forma, Seta&#10;&#10;Descrição gerada automaticamente">
            <a:extLst>
              <a:ext uri="{FF2B5EF4-FFF2-40B4-BE49-F238E27FC236}">
                <a16:creationId xmlns:a16="http://schemas.microsoft.com/office/drawing/2014/main" id="{7257CB33-3179-4A55-AE25-8FE5D993FC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069" y="1072387"/>
            <a:ext cx="4502531" cy="4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91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229</Words>
  <Application>Microsoft Office PowerPoint</Application>
  <PresentationFormat>Widescreen</PresentationFormat>
  <Paragraphs>62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Organizer</vt:lpstr>
      <vt:lpstr>E agora?</vt:lpstr>
      <vt:lpstr>Organizer</vt:lpstr>
      <vt:lpstr>Por que o Organizer?</vt:lpstr>
      <vt:lpstr>Objetivos</vt:lpstr>
      <vt:lpstr>Equipe</vt:lpstr>
      <vt:lpstr>Lucro por ano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Organizer</dc:title>
  <dc:creator>KEVIN ALVES PEREIRA</dc:creator>
  <cp:lastModifiedBy>GUSTAVO APOLONIO NASCIMENTO</cp:lastModifiedBy>
  <cp:revision>8</cp:revision>
  <dcterms:created xsi:type="dcterms:W3CDTF">2020-11-16T22:36:49Z</dcterms:created>
  <dcterms:modified xsi:type="dcterms:W3CDTF">2020-11-27T16:53:37Z</dcterms:modified>
</cp:coreProperties>
</file>