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2"/>
  </p:notesMasterIdLst>
  <p:handoutMasterIdLst>
    <p:handoutMasterId r:id="rId13"/>
  </p:handoutMasterIdLst>
  <p:sldIdLst>
    <p:sldId id="281" r:id="rId5"/>
    <p:sldId id="355" r:id="rId6"/>
    <p:sldId id="361" r:id="rId7"/>
    <p:sldId id="362" r:id="rId8"/>
    <p:sldId id="363" r:id="rId9"/>
    <p:sldId id="360" r:id="rId10"/>
    <p:sldId id="364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78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D0F6F2-A277-4DB2-B78A-B20601D4CE50}" type="datetime1">
              <a:rPr lang="pt-BR" smtClean="0"/>
              <a:t>16/11/2020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AB883-099A-417B-9D0B-82E8D6B879E6}" type="datetime1">
              <a:rPr lang="pt-BR" smtClean="0"/>
              <a:pPr/>
              <a:t>16/11/2020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B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1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1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8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56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82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9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4" name="Espaço Reservado par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5" name="Espaço Reservado par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2" name="Espaço Reservado par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33" name="Espaço Reservado par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37" name="Espaço Reservado para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8" name="Espaço Reservado para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9" name="Espaço Reservado para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0" name="Espaço Reservado para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1" name="Espaço Reservado para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rtlCol="0"/>
          <a:lstStyle/>
          <a:p>
            <a:pPr rtl="0"/>
            <a:r>
              <a:rPr lang="pt-BR" dirty="0"/>
              <a:t>Organizer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489FB5"/>
          </a:solidFill>
          <a:ln>
            <a:solidFill>
              <a:srgbClr val="489FB5"/>
            </a:solidFill>
          </a:ln>
        </p:spPr>
        <p:txBody>
          <a:bodyPr rtlCol="0"/>
          <a:lstStyle/>
          <a:p>
            <a:pPr rtl="0"/>
            <a:r>
              <a:rPr lang="pt-BR" dirty="0"/>
              <a:t>RedBox Connection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69467"/>
            <a:ext cx="6272784" cy="153619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E agora?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Quando se tem muitas coisas para fazer em um dia corrido</a:t>
            </a:r>
          </a:p>
          <a:p>
            <a:pPr rtl="0"/>
            <a:r>
              <a:rPr lang="pt-BR" dirty="0"/>
              <a:t>Como dar conta de tudo??</a:t>
            </a:r>
          </a:p>
        </p:txBody>
      </p:sp>
      <p:sp>
        <p:nvSpPr>
          <p:cNvPr id="4" name="Espaço Reservado para Data 3" hidden="1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endParaRPr lang="pt-BR" dirty="0"/>
          </a:p>
        </p:txBody>
      </p:sp>
      <p:sp>
        <p:nvSpPr>
          <p:cNvPr id="5" name="Espaço Reservado para Rodapé 4" hidden="1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2</a:t>
            </a:fld>
            <a:endParaRPr lang="pt-BR"/>
          </a:p>
        </p:txBody>
      </p:sp>
      <p:pic>
        <p:nvPicPr>
          <p:cNvPr id="1026" name="Picture 2" descr="Dúvida, ícone da confusão ilustração do vetor. Ilustração de ícone -  120821981">
            <a:extLst>
              <a:ext uri="{FF2B5EF4-FFF2-40B4-BE49-F238E27FC236}">
                <a16:creationId xmlns:a16="http://schemas.microsoft.com/office/drawing/2014/main" id="{353FFAE0-1B72-42E0-970B-A7555A0EF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67028"/>
            <a:ext cx="4050792" cy="405079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rtlCol="0" anchor="t">
            <a:normAutofit/>
          </a:bodyPr>
          <a:lstStyle/>
          <a:p>
            <a:pPr rtl="0"/>
            <a:r>
              <a:rPr lang="pt-BR" dirty="0"/>
              <a:t>Organizer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BF5F145-E370-47D6-A858-AEB2B42DA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1229320"/>
            <a:ext cx="6729984" cy="4509088"/>
          </a:xfrm>
          <a:prstGeom prst="rect">
            <a:avLst/>
          </a:prstGeo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2685BE3-F1E5-460A-A9B2-265C837B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/>
          <a:lstStyle/>
          <a:p>
            <a:r>
              <a:rPr lang="en-US" dirty="0"/>
              <a:t>Organizador de…</a:t>
            </a:r>
          </a:p>
          <a:p>
            <a:r>
              <a:rPr lang="en-US" dirty="0"/>
              <a:t>Ideias</a:t>
            </a:r>
          </a:p>
          <a:p>
            <a:r>
              <a:rPr lang="en-US" dirty="0"/>
              <a:t>Projetos</a:t>
            </a:r>
          </a:p>
          <a:p>
            <a:r>
              <a:rPr lang="en-US" dirty="0"/>
              <a:t>Tarefas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78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Por que o Organizer?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Com nosso sistema o usuário se sente a vontade em uma interface de fácil entendimento e de simples utilização.</a:t>
            </a:r>
          </a:p>
          <a:p>
            <a:pPr rtl="0"/>
            <a:r>
              <a:rPr lang="pt-BR" dirty="0"/>
              <a:t>A suas tarefas podem ser divididas em pequenas partes e não parece ser mais um monstro, assim consegue-se ser mais eficiente no que se faz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4</a:t>
            </a:fld>
            <a:endParaRPr lang="pt-BR"/>
          </a:p>
        </p:txBody>
      </p:sp>
      <p:pic>
        <p:nvPicPr>
          <p:cNvPr id="1028" name="Picture 4" descr="Vetor Grátis | Trabalhador com dúvidas">
            <a:extLst>
              <a:ext uri="{FF2B5EF4-FFF2-40B4-BE49-F238E27FC236}">
                <a16:creationId xmlns:a16="http://schemas.microsoft.com/office/drawing/2014/main" id="{4567370C-3F5C-4502-936F-3C0308CE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67028"/>
            <a:ext cx="4050792" cy="405079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0212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2EE5F16D-B657-4B5E-B6FA-8BF485C6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pt-BR" dirty="0"/>
              <a:t>Ser reconhecido como melhor sistema kanban da internet</a:t>
            </a:r>
          </a:p>
          <a:p>
            <a:r>
              <a:rPr lang="pt-BR" dirty="0"/>
              <a:t>Entregar o melhor da metodologia ágil para organização</a:t>
            </a:r>
          </a:p>
          <a:p>
            <a:r>
              <a:rPr lang="pt-BR" dirty="0"/>
              <a:t>Fazer o dia de todos os usuários mais fácil</a:t>
            </a:r>
          </a:p>
          <a:p>
            <a:endParaRPr lang="pt-BR" dirty="0"/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13/11/2020</a:t>
            </a:r>
            <a:endParaRPr lang="pt-BR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/>
              <a:t>Pitch</a:t>
            </a:r>
            <a:r>
              <a:rPr lang="pt-BR" dirty="0"/>
              <a:t> Organizer</a:t>
            </a:r>
            <a:endParaRPr lang="pt-BR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4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pic>
        <p:nvPicPr>
          <p:cNvPr id="38" name="Espaço Reservado para Imagem 37" descr="Foto profissional de membro da equipe">
            <a:extLst>
              <a:ext uri="{FF2B5EF4-FFF2-40B4-BE49-F238E27FC236}">
                <a16:creationId xmlns:a16="http://schemas.microsoft.com/office/drawing/2014/main" id="{B089F130-278C-4ECC-9350-8F2CA8AE8B0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t="233" b="233"/>
          <a:stretch/>
        </p:blipFill>
        <p:spPr>
          <a:xfrm>
            <a:off x="10032247" y="2788539"/>
            <a:ext cx="1463040" cy="1481328"/>
          </a:xfrm>
        </p:spPr>
      </p:pic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ECFE66B6-B6A8-4238-9AF9-89E257E29B3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6335" y="4469575"/>
            <a:ext cx="2093523" cy="117957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Kevin Alves</a:t>
            </a:r>
          </a:p>
          <a:p>
            <a:pPr rtl="0"/>
            <a:r>
              <a:rPr lang="pt-BR" sz="1400" dirty="0"/>
              <a:t>Desenvolvedor</a:t>
            </a:r>
          </a:p>
          <a:p>
            <a:pPr rtl="0"/>
            <a:r>
              <a:rPr lang="pt-BR" sz="1400" dirty="0"/>
              <a:t> Front-</a:t>
            </a:r>
            <a:r>
              <a:rPr lang="pt-BR" sz="1400" dirty="0" err="1"/>
              <a:t>end</a:t>
            </a:r>
            <a:r>
              <a:rPr lang="pt-BR" sz="1400" dirty="0"/>
              <a:t> e designer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C87B2471-18AE-4799-A4F4-EECC094915B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453524" y="4469575"/>
            <a:ext cx="2326789" cy="102717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Gustavo </a:t>
            </a:r>
            <a:r>
              <a:rPr lang="pt-BR" dirty="0" err="1"/>
              <a:t>Apolonio</a:t>
            </a:r>
            <a:endParaRPr lang="pt-BR" dirty="0"/>
          </a:p>
          <a:p>
            <a:pPr rtl="0"/>
            <a:r>
              <a:rPr lang="pt-BR" sz="1400" dirty="0"/>
              <a:t>Desenvolvedor </a:t>
            </a:r>
          </a:p>
          <a:p>
            <a:pPr rtl="0"/>
            <a:r>
              <a:rPr lang="pt-BR" sz="1400" dirty="0" err="1"/>
              <a:t>back-end</a:t>
            </a:r>
            <a:r>
              <a:rPr lang="pt-BR" sz="1400" dirty="0"/>
              <a:t> e líder de projeto</a:t>
            </a:r>
          </a:p>
          <a:p>
            <a:pPr rtl="0"/>
            <a:endParaRPr lang="pt-BR" dirty="0"/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45744750-2CD0-4319-A8B5-DADF25ED571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3573" y="4401694"/>
            <a:ext cx="1952164" cy="101657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Arthur</a:t>
            </a:r>
          </a:p>
          <a:p>
            <a:pPr rtl="0"/>
            <a:r>
              <a:rPr lang="pt-BR" sz="1400" dirty="0"/>
              <a:t>Desenvolvedor Front-</a:t>
            </a:r>
            <a:r>
              <a:rPr lang="pt-BR" sz="1400" dirty="0" err="1"/>
              <a:t>end</a:t>
            </a:r>
            <a:endParaRPr lang="pt-BR" sz="1400" dirty="0"/>
          </a:p>
          <a:p>
            <a:pPr rtl="0"/>
            <a:endParaRPr lang="pt-BR" dirty="0"/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CFA11B12-E514-47E0-8EF5-FD0B750A93B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787685" y="4480497"/>
            <a:ext cx="1952164" cy="93776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Diego</a:t>
            </a:r>
          </a:p>
          <a:p>
            <a:pPr rtl="0"/>
            <a:r>
              <a:rPr lang="pt-BR" sz="1400" dirty="0"/>
              <a:t>Desenvolvedor </a:t>
            </a:r>
          </a:p>
          <a:p>
            <a:pPr rtl="0"/>
            <a:r>
              <a:rPr lang="pt-BR" sz="1400" dirty="0" err="1"/>
              <a:t>back-end</a:t>
            </a:r>
            <a:r>
              <a:rPr lang="pt-BR" sz="1400" dirty="0"/>
              <a:t> 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DBBD7C-A7A0-4422-9E0C-59D57A6C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05" y="2788539"/>
            <a:ext cx="1468279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5C1F0271-707E-4590-9CB2-0BADD4BA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78" y="2788539"/>
            <a:ext cx="1501713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7FE8DBA-9A65-4801-A523-FC73EFA84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611" y="2788539"/>
            <a:ext cx="1462089" cy="14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3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868045"/>
            <a:ext cx="3721608" cy="1106424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25" name="Espaço Reservado para Imagem Online 23" descr="Edifício">
            <a:extLst>
              <a:ext uri="{FF2B5EF4-FFF2-40B4-BE49-F238E27FC236}">
                <a16:creationId xmlns:a16="http://schemas.microsoft.com/office/drawing/2014/main" id="{DD136AFE-38B3-4FAE-907B-277600FBDED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72400" y="2532888"/>
            <a:ext cx="457200" cy="457200"/>
          </a:xfrm>
          <a:prstGeom prst="rect">
            <a:avLst/>
          </a:prstGeo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dirty="0"/>
              <a:t>RedBox Connection</a:t>
            </a:r>
            <a:endParaRPr lang="pt-BR" sz="1600" dirty="0"/>
          </a:p>
        </p:txBody>
      </p:sp>
      <p:pic>
        <p:nvPicPr>
          <p:cNvPr id="27" name="Espaço Reservado para Imagem Online 27" descr="Envelope">
            <a:extLst>
              <a:ext uri="{FF2B5EF4-FFF2-40B4-BE49-F238E27FC236}">
                <a16:creationId xmlns:a16="http://schemas.microsoft.com/office/drawing/2014/main" id="{79C99175-A844-475F-B903-FB0A246099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5B2E9EE6-5A74-4119-8DAA-06582357CF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pt-BR" dirty="0"/>
              <a:t>Kevin.bernardo64@gmail.com</a:t>
            </a:r>
          </a:p>
        </p:txBody>
      </p:sp>
      <p:pic>
        <p:nvPicPr>
          <p:cNvPr id="29" name="Espaço Reservado para Imagem Online 11" descr="Monitor">
            <a:extLst>
              <a:ext uri="{FF2B5EF4-FFF2-40B4-BE49-F238E27FC236}">
                <a16:creationId xmlns:a16="http://schemas.microsoft.com/office/drawing/2014/main" id="{247D95FD-08A2-4831-BB6A-A0FCA300459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3CE7679-6065-4440-BCF7-BAFF752B01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dirty="0"/>
              <a:t>http://54.152.237.245:3000/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t>7</a:t>
            </a:fld>
            <a:endParaRPr lang="pt-BR"/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id="{0FC9ED2D-E725-49D9-A242-3C77D1FBC9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886E2AA9-48F5-4D62-B98B-A082746168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9754" y="2228088"/>
            <a:ext cx="2467708" cy="24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8" name="Imagem 27" descr="Forma, Seta&#10;&#10;Descrição gerada automaticamente">
            <a:extLst>
              <a:ext uri="{FF2B5EF4-FFF2-40B4-BE49-F238E27FC236}">
                <a16:creationId xmlns:a16="http://schemas.microsoft.com/office/drawing/2014/main" id="{7257CB33-3179-4A55-AE25-8FE5D993FC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1069" y="1072387"/>
            <a:ext cx="4502531" cy="45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291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55_TF89213316_Win32" id="{11B3EEEC-DD95-45A8-9E95-4E363FDD9288}" vid="{B64294C1-399F-4DCB-B50F-214B7C3DB18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182</Words>
  <Application>Microsoft Office PowerPoint</Application>
  <PresentationFormat>Widescreen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Segoe UI</vt:lpstr>
      <vt:lpstr>AccentBoxVTI</vt:lpstr>
      <vt:lpstr>Organizer</vt:lpstr>
      <vt:lpstr>E agora?</vt:lpstr>
      <vt:lpstr>Organizer</vt:lpstr>
      <vt:lpstr>Por que o Organizer?</vt:lpstr>
      <vt:lpstr>Objetivos</vt:lpstr>
      <vt:lpstr>Equipe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Organizer</dc:title>
  <dc:creator>KEVIN ALVES PEREIRA</dc:creator>
  <cp:lastModifiedBy>KEVIN ALVES PEREIRA</cp:lastModifiedBy>
  <cp:revision>4</cp:revision>
  <dcterms:created xsi:type="dcterms:W3CDTF">2020-11-16T22:36:49Z</dcterms:created>
  <dcterms:modified xsi:type="dcterms:W3CDTF">2020-11-16T23:12:20Z</dcterms:modified>
</cp:coreProperties>
</file>