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Generation of Ultrahigh Peak Power Pulses by Chirped Pulse Amplification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P. Maine, D. Strickland, P. Bado, M. Pessot, G. Mourou (IEEE J. Quantum Electronics, 1988)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A short laser pulse is first stretched (chirped) to reduce peak power, amplified safely, and then compressed again.</a:t>
            </a:r>
          </a:p>
          <a:p>
            <a:r>
              <a:t>• Overcomes nonlinear effects in amplifiers.</a:t>
            </a:r>
          </a:p>
          <a:p>
            <a:r>
              <a:t>• Achieves peak power up to 0.5 TW.</a:t>
            </a:r>
          </a:p>
          <a:p>
            <a:r>
              <a:t>• Forms the basis for petawatt-class lasers.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Limits of Short-Pulse Amplification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The amplifier bandwidth must support the full pulse spectrum.</a:t>
            </a:r>
          </a:p>
          <a:p>
            <a:r>
              <a:t>2. Fluence should be near the saturation fluence: Fs = hν / σ.</a:t>
            </a:r>
          </a:p>
          <a:p>
            <a:r>
              <a:t>3. Intensity must stay below the nonlinear limit (B-integral):</a:t>
            </a:r>
          </a:p>
          <a:p>
            <a:r>
              <a:t>   B = (2π / λ) ∫ n₂ I(z) dz ≤ 5.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Principle of Chirped Pulse Amplification (CPA)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Pulse stretcher – expands the pulse in time.</a:t>
            </a:r>
          </a:p>
          <a:p>
            <a:r>
              <a:t>2. Amplifier – increases energy at low peak intensity.</a:t>
            </a:r>
          </a:p>
          <a:p>
            <a:r>
              <a:t>3. Compressor – restores the short duration.</a:t>
            </a:r>
          </a:p>
          <a:p>
            <a:r>
              <a:t>↓</a:t>
            </a:r>
          </a:p>
          <a:p>
            <a:r>
              <a:t>Produces a short, high-energy pulse.</a:t>
            </a:r>
          </a:p>
          <a:p>
            <a:r>
              <a:t>[Insert Figure 1 – CPA setup diagram]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Experimental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• Laser: CW mode-locked Nd:YLF, λ = 1.053 µm, 55 ps pulses.</a:t>
            </a:r>
          </a:p>
          <a:p>
            <a:r>
              <a:t>• Stretching: 1.3 km single-mode fiber → 300 ps.</a:t>
            </a:r>
          </a:p>
          <a:p>
            <a:r>
              <a:t>• Amplification: Nd:glass → up to 1 J energy.</a:t>
            </a:r>
          </a:p>
          <a:p>
            <a:r>
              <a:t>• Compression: 1700 lines/mm gratings → 1 ps.</a:t>
            </a:r>
          </a:p>
          <a:p>
            <a:r>
              <a:t>• Peak power: 0.5 TW.</a:t>
            </a:r>
          </a:p>
          <a:p>
            <a:r>
              <a:t>[Insert Figure 2 or Figure 4 – experimental layout.]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Saturation fluence: Fs = hν / σ.</a:t>
            </a:r>
          </a:p>
          <a:p>
            <a:r>
              <a:t>Nonlinear phase shift (B-integral): B = (2π / λ) ∫ n₂ I(z) dz.</a:t>
            </a:r>
          </a:p>
          <a:p>
            <a:r>
              <a:t>Group delay from grating pair:</a:t>
            </a:r>
          </a:p>
          <a:p>
            <a:r>
              <a:t>τ(λ) = τ₀ + τ₁ + τ₂ = Lλ / (c a cos²θ) + 3Lλ² / (c a² cos³θ).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• Pulse energy: 0.5 J.</a:t>
            </a:r>
          </a:p>
          <a:p>
            <a:r>
              <a:t>• Duration: 1 ps.</a:t>
            </a:r>
          </a:p>
          <a:p>
            <a:r>
              <a:t>• Peak power: 0.5 TW.</a:t>
            </a:r>
          </a:p>
          <a:p>
            <a:r>
              <a:t>• Beam divergence: 2.2× diffraction limit.</a:t>
            </a:r>
          </a:p>
          <a:p>
            <a:r>
              <a:t>• Brightness: ~10²¹ W/(cm²·sr).</a:t>
            </a:r>
          </a:p>
          <a:p>
            <a:r>
              <a:t>[Insert Figure 6 – autocorrelation trace.]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Toward Petawatt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If stretched to 1 ns and amplified to 1 kJ:</a:t>
            </a:r>
          </a:p>
          <a:p>
            <a:r>
              <a:t>P = E / τ = 1 kJ / 1 ps = 1 PW.</a:t>
            </a:r>
          </a:p>
          <a:p>
            <a:r>
              <a:t>• Enables intensities above 10²³ W/cm².</a:t>
            </a:r>
          </a:p>
          <a:p>
            <a:r>
              <a:t>[Insert Figure 11 – expansion–compression setup.]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• CPA allows short-pulse amplification without nonlinear distortion.</a:t>
            </a:r>
          </a:p>
          <a:p>
            <a:r>
              <a:t>• Achieved 0.5 TW peak power in a compact tabletop system.</a:t>
            </a:r>
          </a:p>
          <a:p>
            <a:r>
              <a:t>• Opened the path to petawatt lasers and modern ultrafast optics.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