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A00"/>
    <a:srgbClr val="FFCC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해찬 정" userId="202dedb65bdce0a3" providerId="LiveId" clId="{8CA58868-439E-41CE-9B32-A00BCE678967}"/>
    <pc:docChg chg="undo custSel addSld delSld modSld">
      <pc:chgData name="해찬 정" userId="202dedb65bdce0a3" providerId="LiveId" clId="{8CA58868-439E-41CE-9B32-A00BCE678967}" dt="2024-09-20T02:41:01.101" v="1393"/>
      <pc:docMkLst>
        <pc:docMk/>
      </pc:docMkLst>
      <pc:sldChg chg="modSp mod">
        <pc:chgData name="해찬 정" userId="202dedb65bdce0a3" providerId="LiveId" clId="{8CA58868-439E-41CE-9B32-A00BCE678967}" dt="2024-09-20T02:34:47.737" v="1172" actId="20577"/>
        <pc:sldMkLst>
          <pc:docMk/>
          <pc:sldMk cId="3254116112" sldId="257"/>
        </pc:sldMkLst>
        <pc:spChg chg="mod">
          <ac:chgData name="해찬 정" userId="202dedb65bdce0a3" providerId="LiveId" clId="{8CA58868-439E-41CE-9B32-A00BCE678967}" dt="2024-09-20T02:34:47.737" v="1172" actId="20577"/>
          <ac:spMkLst>
            <pc:docMk/>
            <pc:sldMk cId="3254116112" sldId="257"/>
            <ac:spMk id="3" creationId="{925EDB49-0B53-2CDD-F326-4379A54306FC}"/>
          </ac:spMkLst>
        </pc:spChg>
      </pc:sldChg>
      <pc:sldChg chg="modSp mod">
        <pc:chgData name="해찬 정" userId="202dedb65bdce0a3" providerId="LiveId" clId="{8CA58868-439E-41CE-9B32-A00BCE678967}" dt="2024-09-20T02:36:16.431" v="1208" actId="20577"/>
        <pc:sldMkLst>
          <pc:docMk/>
          <pc:sldMk cId="1693864384" sldId="258"/>
        </pc:sldMkLst>
        <pc:spChg chg="mod">
          <ac:chgData name="해찬 정" userId="202dedb65bdce0a3" providerId="LiveId" clId="{8CA58868-439E-41CE-9B32-A00BCE678967}" dt="2024-09-20T02:36:16.431" v="1208" actId="20577"/>
          <ac:spMkLst>
            <pc:docMk/>
            <pc:sldMk cId="1693864384" sldId="258"/>
            <ac:spMk id="3" creationId="{925EDB49-0B53-2CDD-F326-4379A54306FC}"/>
          </ac:spMkLst>
        </pc:spChg>
      </pc:sldChg>
      <pc:sldChg chg="modSp mod">
        <pc:chgData name="해찬 정" userId="202dedb65bdce0a3" providerId="LiveId" clId="{8CA58868-439E-41CE-9B32-A00BCE678967}" dt="2024-09-20T02:35:20.567" v="1196" actId="20577"/>
        <pc:sldMkLst>
          <pc:docMk/>
          <pc:sldMk cId="1064400925" sldId="259"/>
        </pc:sldMkLst>
        <pc:spChg chg="mod">
          <ac:chgData name="해찬 정" userId="202dedb65bdce0a3" providerId="LiveId" clId="{8CA58868-439E-41CE-9B32-A00BCE678967}" dt="2024-09-20T02:35:20.567" v="1196" actId="20577"/>
          <ac:spMkLst>
            <pc:docMk/>
            <pc:sldMk cId="1064400925" sldId="259"/>
            <ac:spMk id="3" creationId="{925EDB49-0B53-2CDD-F326-4379A54306FC}"/>
          </ac:spMkLst>
        </pc:spChg>
      </pc:sldChg>
      <pc:sldChg chg="modSp mod">
        <pc:chgData name="해찬 정" userId="202dedb65bdce0a3" providerId="LiveId" clId="{8CA58868-439E-41CE-9B32-A00BCE678967}" dt="2024-09-20T02:37:37.725" v="1277" actId="20577"/>
        <pc:sldMkLst>
          <pc:docMk/>
          <pc:sldMk cId="3059479580" sldId="260"/>
        </pc:sldMkLst>
        <pc:spChg chg="mod">
          <ac:chgData name="해찬 정" userId="202dedb65bdce0a3" providerId="LiveId" clId="{8CA58868-439E-41CE-9B32-A00BCE678967}" dt="2024-09-20T02:37:37.725" v="1277" actId="20577"/>
          <ac:spMkLst>
            <pc:docMk/>
            <pc:sldMk cId="3059479580" sldId="260"/>
            <ac:spMk id="3" creationId="{925EDB49-0B53-2CDD-F326-4379A54306FC}"/>
          </ac:spMkLst>
        </pc:spChg>
      </pc:sldChg>
      <pc:sldChg chg="modSp mod">
        <pc:chgData name="해찬 정" userId="202dedb65bdce0a3" providerId="LiveId" clId="{8CA58868-439E-41CE-9B32-A00BCE678967}" dt="2024-09-20T02:39:25.018" v="1373" actId="255"/>
        <pc:sldMkLst>
          <pc:docMk/>
          <pc:sldMk cId="1423707061" sldId="261"/>
        </pc:sldMkLst>
        <pc:spChg chg="mod">
          <ac:chgData name="해찬 정" userId="202dedb65bdce0a3" providerId="LiveId" clId="{8CA58868-439E-41CE-9B32-A00BCE678967}" dt="2024-09-20T02:39:25.018" v="1373" actId="255"/>
          <ac:spMkLst>
            <pc:docMk/>
            <pc:sldMk cId="1423707061" sldId="261"/>
            <ac:spMk id="12" creationId="{3021F6B9-1793-0B6A-E203-E7D980962EC6}"/>
          </ac:spMkLst>
        </pc:spChg>
      </pc:sldChg>
      <pc:sldChg chg="addSp delSp modSp mod">
        <pc:chgData name="해찬 정" userId="202dedb65bdce0a3" providerId="LiveId" clId="{8CA58868-439E-41CE-9B32-A00BCE678967}" dt="2024-09-20T02:21:15.990" v="271" actId="20577"/>
        <pc:sldMkLst>
          <pc:docMk/>
          <pc:sldMk cId="3016040884" sldId="263"/>
        </pc:sldMkLst>
        <pc:spChg chg="del mod">
          <ac:chgData name="해찬 정" userId="202dedb65bdce0a3" providerId="LiveId" clId="{8CA58868-439E-41CE-9B32-A00BCE678967}" dt="2024-09-20T02:12:47.403" v="84" actId="478"/>
          <ac:spMkLst>
            <pc:docMk/>
            <pc:sldMk cId="3016040884" sldId="263"/>
            <ac:spMk id="6" creationId="{EEC1679B-6681-42FA-47DE-72AF0A28B9D8}"/>
          </ac:spMkLst>
        </pc:spChg>
        <pc:spChg chg="add mod">
          <ac:chgData name="해찬 정" userId="202dedb65bdce0a3" providerId="LiveId" clId="{8CA58868-439E-41CE-9B32-A00BCE678967}" dt="2024-09-20T02:12:44.323" v="82"/>
          <ac:spMkLst>
            <pc:docMk/>
            <pc:sldMk cId="3016040884" sldId="263"/>
            <ac:spMk id="7" creationId="{3B48153B-8CAF-7467-5336-2C94F7B0241F}"/>
          </ac:spMkLst>
        </pc:spChg>
        <pc:spChg chg="add del mod">
          <ac:chgData name="해찬 정" userId="202dedb65bdce0a3" providerId="LiveId" clId="{8CA58868-439E-41CE-9B32-A00BCE678967}" dt="2024-09-20T02:12:49.918" v="87" actId="478"/>
          <ac:spMkLst>
            <pc:docMk/>
            <pc:sldMk cId="3016040884" sldId="263"/>
            <ac:spMk id="9" creationId="{4D4AD0C8-5C9F-BEED-3800-92EF116ECF67}"/>
          </ac:spMkLst>
        </pc:spChg>
        <pc:spChg chg="add mod">
          <ac:chgData name="해찬 정" userId="202dedb65bdce0a3" providerId="LiveId" clId="{8CA58868-439E-41CE-9B32-A00BCE678967}" dt="2024-09-20T02:12:48.503" v="86"/>
          <ac:spMkLst>
            <pc:docMk/>
            <pc:sldMk cId="3016040884" sldId="263"/>
            <ac:spMk id="10" creationId="{67DE62AC-FC50-760E-7C06-9DC3E26E39A0}"/>
          </ac:spMkLst>
        </pc:spChg>
        <pc:spChg chg="add mod">
          <ac:chgData name="해찬 정" userId="202dedb65bdce0a3" providerId="LiveId" clId="{8CA58868-439E-41CE-9B32-A00BCE678967}" dt="2024-09-20T02:21:15.990" v="271" actId="20577"/>
          <ac:spMkLst>
            <pc:docMk/>
            <pc:sldMk cId="3016040884" sldId="263"/>
            <ac:spMk id="11" creationId="{9C4E4054-6487-C451-71DC-499F170E9004}"/>
          </ac:spMkLst>
        </pc:spChg>
      </pc:sldChg>
      <pc:sldChg chg="modSp mod">
        <pc:chgData name="해찬 정" userId="202dedb65bdce0a3" providerId="LiveId" clId="{8CA58868-439E-41CE-9B32-A00BCE678967}" dt="2024-09-20T02:21:12.629" v="269" actId="20577"/>
        <pc:sldMkLst>
          <pc:docMk/>
          <pc:sldMk cId="3430159981" sldId="264"/>
        </pc:sldMkLst>
        <pc:spChg chg="mod">
          <ac:chgData name="해찬 정" userId="202dedb65bdce0a3" providerId="LiveId" clId="{8CA58868-439E-41CE-9B32-A00BCE678967}" dt="2024-09-20T02:21:12.629" v="269" actId="20577"/>
          <ac:spMkLst>
            <pc:docMk/>
            <pc:sldMk cId="3430159981" sldId="264"/>
            <ac:spMk id="6" creationId="{EEC1679B-6681-42FA-47DE-72AF0A28B9D8}"/>
          </ac:spMkLst>
        </pc:spChg>
      </pc:sldChg>
      <pc:sldChg chg="addSp modSp add mod">
        <pc:chgData name="해찬 정" userId="202dedb65bdce0a3" providerId="LiveId" clId="{8CA58868-439E-41CE-9B32-A00BCE678967}" dt="2024-09-20T02:40:50.821" v="1391" actId="1076"/>
        <pc:sldMkLst>
          <pc:docMk/>
          <pc:sldMk cId="1865311245" sldId="265"/>
        </pc:sldMkLst>
        <pc:spChg chg="mod">
          <ac:chgData name="해찬 정" userId="202dedb65bdce0a3" providerId="LiveId" clId="{8CA58868-439E-41CE-9B32-A00BCE678967}" dt="2024-09-20T02:22:52.395" v="297" actId="20577"/>
          <ac:spMkLst>
            <pc:docMk/>
            <pc:sldMk cId="1865311245" sldId="265"/>
            <ac:spMk id="2" creationId="{C92C17F8-19F8-412C-301D-3FA7E8557CA4}"/>
          </ac:spMkLst>
        </pc:spChg>
        <pc:spChg chg="mod">
          <ac:chgData name="해찬 정" userId="202dedb65bdce0a3" providerId="LiveId" clId="{8CA58868-439E-41CE-9B32-A00BCE678967}" dt="2024-09-20T02:40:50.821" v="1391" actId="1076"/>
          <ac:spMkLst>
            <pc:docMk/>
            <pc:sldMk cId="1865311245" sldId="265"/>
            <ac:spMk id="3" creationId="{925EDB49-0B53-2CDD-F326-4379A54306FC}"/>
          </ac:spMkLst>
        </pc:spChg>
        <pc:picChg chg="add mod">
          <ac:chgData name="해찬 정" userId="202dedb65bdce0a3" providerId="LiveId" clId="{8CA58868-439E-41CE-9B32-A00BCE678967}" dt="2024-09-20T02:40:23.761" v="1385" actId="1076"/>
          <ac:picMkLst>
            <pc:docMk/>
            <pc:sldMk cId="1865311245" sldId="265"/>
            <ac:picMk id="4" creationId="{27EDABAB-9DC4-D1F6-A959-753221375BEE}"/>
          </ac:picMkLst>
        </pc:picChg>
      </pc:sldChg>
      <pc:sldChg chg="delSp add del mod">
        <pc:chgData name="해찬 정" userId="202dedb65bdce0a3" providerId="LiveId" clId="{8CA58868-439E-41CE-9B32-A00BCE678967}" dt="2024-09-20T02:21:33.808" v="274" actId="47"/>
        <pc:sldMkLst>
          <pc:docMk/>
          <pc:sldMk cId="3831698501" sldId="265"/>
        </pc:sldMkLst>
        <pc:picChg chg="del">
          <ac:chgData name="해찬 정" userId="202dedb65bdce0a3" providerId="LiveId" clId="{8CA58868-439E-41CE-9B32-A00BCE678967}" dt="2024-09-20T02:21:29.908" v="273" actId="478"/>
          <ac:picMkLst>
            <pc:docMk/>
            <pc:sldMk cId="3831698501" sldId="265"/>
            <ac:picMk id="5" creationId="{C195ACD0-F2D5-E19C-6EB6-F9F47753319A}"/>
          </ac:picMkLst>
        </pc:picChg>
      </pc:sldChg>
      <pc:sldChg chg="addSp delSp modSp add mod">
        <pc:chgData name="해찬 정" userId="202dedb65bdce0a3" providerId="LiveId" clId="{8CA58868-439E-41CE-9B32-A00BCE678967}" dt="2024-09-20T02:41:01.101" v="1393"/>
        <pc:sldMkLst>
          <pc:docMk/>
          <pc:sldMk cId="4169513374" sldId="266"/>
        </pc:sldMkLst>
        <pc:spChg chg="mod">
          <ac:chgData name="해찬 정" userId="202dedb65bdce0a3" providerId="LiveId" clId="{8CA58868-439E-41CE-9B32-A00BCE678967}" dt="2024-09-20T02:40:43.209" v="1390" actId="1076"/>
          <ac:spMkLst>
            <pc:docMk/>
            <pc:sldMk cId="4169513374" sldId="266"/>
            <ac:spMk id="3" creationId="{925EDB49-0B53-2CDD-F326-4379A54306FC}"/>
          </ac:spMkLst>
        </pc:spChg>
        <pc:picChg chg="del">
          <ac:chgData name="해찬 정" userId="202dedb65bdce0a3" providerId="LiveId" clId="{8CA58868-439E-41CE-9B32-A00BCE678967}" dt="2024-09-20T02:40:30.250" v="1386" actId="478"/>
          <ac:picMkLst>
            <pc:docMk/>
            <pc:sldMk cId="4169513374" sldId="266"/>
            <ac:picMk id="4" creationId="{27EDABAB-9DC4-D1F6-A959-753221375BEE}"/>
          </ac:picMkLst>
        </pc:picChg>
        <pc:picChg chg="add del mod">
          <ac:chgData name="해찬 정" userId="202dedb65bdce0a3" providerId="LiveId" clId="{8CA58868-439E-41CE-9B32-A00BCE678967}" dt="2024-09-20T02:41:00.839" v="1392" actId="478"/>
          <ac:picMkLst>
            <pc:docMk/>
            <pc:sldMk cId="4169513374" sldId="266"/>
            <ac:picMk id="5" creationId="{C230A2ED-766C-BFF6-DFA1-AFA51F914020}"/>
          </ac:picMkLst>
        </pc:picChg>
        <pc:picChg chg="add mod">
          <ac:chgData name="해찬 정" userId="202dedb65bdce0a3" providerId="LiveId" clId="{8CA58868-439E-41CE-9B32-A00BCE678967}" dt="2024-09-20T02:41:01.101" v="1393"/>
          <ac:picMkLst>
            <pc:docMk/>
            <pc:sldMk cId="4169513374" sldId="266"/>
            <ac:picMk id="6" creationId="{A89378B5-184A-4D52-3504-1B4AD68E72E5}"/>
          </ac:picMkLst>
        </pc:picChg>
      </pc:sldChg>
      <pc:sldChg chg="new del">
        <pc:chgData name="해찬 정" userId="202dedb65bdce0a3" providerId="LiveId" clId="{8CA58868-439E-41CE-9B32-A00BCE678967}" dt="2024-09-20T02:39:47.686" v="1375" actId="680"/>
        <pc:sldMkLst>
          <pc:docMk/>
          <pc:sldMk cId="178090673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6A367-AE87-4A78-BBF6-90C227D44BE0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7DA30-8BEA-4723-A183-8642310F0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7DA30-8BEA-4723-A183-8642310F06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0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BE476-E5A5-45EC-78F0-6E0B3E956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Rotation Curve - Milky Way</a:t>
            </a:r>
            <a:endParaRPr lang="ko-KR" altLang="en-US" sz="5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C7EC7-0DE7-277E-45C2-8A15DC13C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Conclusion 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DB49-0B53-2CDD-F326-4379A543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10" y="2096748"/>
            <a:ext cx="5307142" cy="3678303"/>
          </a:xfrm>
        </p:spPr>
        <p:txBody>
          <a:bodyPr>
            <a:normAutofit/>
          </a:bodyPr>
          <a:lstStyle/>
          <a:p>
            <a:r>
              <a:rPr lang="en-US" altLang="ko-KR" sz="3000"/>
              <a:t>After 10 kpc, rotation velocity decreases and slowly increases again</a:t>
            </a:r>
          </a:p>
          <a:p>
            <a:r>
              <a:rPr lang="en-US" altLang="ko-KR" sz="3000"/>
              <a:t>Reason: decrease of disk mass(</a:t>
            </a:r>
            <a:r>
              <a:rPr lang="en-US" altLang="ko-KR" sz="3000">
                <a:solidFill>
                  <a:srgbClr val="0066FF"/>
                </a:solidFill>
              </a:rPr>
              <a:t>blue line</a:t>
            </a:r>
            <a:r>
              <a:rPr lang="en-US" altLang="ko-KR" sz="3000"/>
              <a:t>) and constant increase of halo mass(</a:t>
            </a:r>
            <a:r>
              <a:rPr lang="en-US" altLang="ko-KR" sz="3000">
                <a:solidFill>
                  <a:srgbClr val="E6BA00"/>
                </a:solidFill>
              </a:rPr>
              <a:t>yellow line</a:t>
            </a:r>
            <a:r>
              <a:rPr lang="en-US" altLang="ko-KR" sz="300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378B5-184A-4D52-3504-1B4AD68E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16" y="1527349"/>
            <a:ext cx="6117755" cy="4628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5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Goal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DB49-0B53-2CDD-F326-4379A543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To figure out the orbital velocity of an object that rotates around Milky Way galaxy.</a:t>
            </a:r>
          </a:p>
        </p:txBody>
      </p:sp>
    </p:spTree>
    <p:extLst>
      <p:ext uri="{BB962C8B-B14F-4D97-AF65-F5344CB8AC3E}">
        <p14:creationId xmlns:p14="http://schemas.microsoft.com/office/powerpoint/2010/main" val="325411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How? </a:t>
            </a:r>
            <a:endParaRPr lang="ko-KR" altLang="en-US" sz="5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5EDB49-0B53-2CDD-F326-4379A5430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3500"/>
                  <a:t>To</a:t>
                </a:r>
                <a:r>
                  <a:rPr lang="ko-KR" altLang="en-US" sz="3500"/>
                  <a:t> </a:t>
                </a:r>
                <a:r>
                  <a:rPr lang="en-US" altLang="ko-KR" sz="3500"/>
                  <a:t>calculate orbital velocity</a:t>
                </a:r>
              </a:p>
              <a:p>
                <a:r>
                  <a:rPr lang="en-US" altLang="ko-KR" sz="3500"/>
                  <a:t>Orbital  Velocity :  V</a:t>
                </a:r>
                <a14:m>
                  <m:oMath xmlns:m="http://schemas.openxmlformats.org/officeDocument/2006/math">
                    <m:r>
                      <a:rPr lang="en-US" altLang="ko-KR" sz="3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5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35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  <m:t>𝐺𝑀</m:t>
                            </m:r>
                          </m:num>
                          <m:den>
                            <m:r>
                              <a:rPr lang="en-US" altLang="ko-KR" sz="35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rad>
                  </m:oMath>
                </a14:m>
                <a:endParaRPr lang="en-US" altLang="ko-KR" sz="3500"/>
              </a:p>
              <a:p>
                <a:r>
                  <a:rPr lang="en-US" altLang="ko-KR" sz="3500"/>
                  <a:t>G = gravitational constant</a:t>
                </a:r>
              </a:p>
              <a:p>
                <a:r>
                  <a:rPr lang="en-US" altLang="ko-KR" sz="3500"/>
                  <a:t>M = mass of an object</a:t>
                </a:r>
              </a:p>
              <a:p>
                <a:r>
                  <a:rPr lang="en-US" altLang="ko-KR" sz="3500"/>
                  <a:t>R = radius; distance between an object and the center of a galaxy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5EDB49-0B53-2CDD-F326-4379A5430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  <a:blipFill>
                <a:blip r:embed="rId2"/>
                <a:stretch>
                  <a:fillRect l="-1105" t="-16060" r="-2320" b="-1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40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How? 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DB49-0B53-2CDD-F326-4379A543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0447"/>
            <a:ext cx="11029615" cy="3678303"/>
          </a:xfrm>
        </p:spPr>
        <p:txBody>
          <a:bodyPr>
            <a:normAutofit/>
          </a:bodyPr>
          <a:lstStyle/>
          <a:p>
            <a:r>
              <a:rPr lang="en-US" altLang="ko-KR" sz="3600"/>
              <a:t>3 Components</a:t>
            </a:r>
          </a:p>
          <a:p>
            <a:r>
              <a:rPr lang="en-US" altLang="ko-KR" sz="3600"/>
              <a:t>Bulge, Disk, &amp; Halo</a:t>
            </a:r>
          </a:p>
        </p:txBody>
      </p:sp>
    </p:spTree>
    <p:extLst>
      <p:ext uri="{BB962C8B-B14F-4D97-AF65-F5344CB8AC3E}">
        <p14:creationId xmlns:p14="http://schemas.microsoft.com/office/powerpoint/2010/main" val="169386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How? </a:t>
            </a:r>
            <a:endParaRPr lang="ko-KR" altLang="en-US" sz="5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5EDB49-0B53-2CDD-F326-4379A54306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70447"/>
                <a:ext cx="11029615" cy="36783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sz="3500"/>
                  <a:t>To calculate “enclosed” mass, 	</a:t>
                </a:r>
                <a:r>
                  <a:rPr lang="en-US" altLang="ko-KR" sz="3500">
                    <a:solidFill>
                      <a:schemeClr val="accent2">
                        <a:lumMod val="75000"/>
                      </a:schemeClr>
                    </a:solidFill>
                  </a:rPr>
                  <a:t>(mass = density * volume)</a:t>
                </a:r>
              </a:p>
              <a:p>
                <a:r>
                  <a:rPr lang="en-US" altLang="ko-KR" sz="3500"/>
                  <a:t>We first need the density value.</a:t>
                </a:r>
              </a:p>
              <a:p>
                <a:r>
                  <a:rPr lang="en-US" altLang="ko-KR" sz="3500"/>
                  <a:t>Density = Total Mass /  Volume</a:t>
                </a:r>
              </a:p>
              <a:p>
                <a:r>
                  <a:rPr lang="en-US" altLang="ko-KR" sz="3500"/>
                  <a:t>Disk = Circle = </a:t>
                </a:r>
                <a14:m>
                  <m:oMath xmlns:m="http://schemas.openxmlformats.org/officeDocument/2006/math">
                    <m:r>
                      <a:rPr lang="el-GR" altLang="ko-KR" sz="35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ko-KR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5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35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500"/>
              </a:p>
              <a:p>
                <a:r>
                  <a:rPr lang="en-US" altLang="ko-KR" sz="3500"/>
                  <a:t>Halo = Sphere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sz="3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l-GR" altLang="ko-KR" sz="35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ko-KR" sz="3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5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3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3500"/>
              </a:p>
              <a:p>
                <a:endParaRPr lang="en-US" altLang="ko-KR" sz="350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25EDB49-0B53-2CDD-F326-4379A5430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70447"/>
                <a:ext cx="11029615" cy="3678303"/>
              </a:xfrm>
              <a:blipFill>
                <a:blip r:embed="rId2"/>
                <a:stretch>
                  <a:fillRect l="-1105" t="-10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47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step</a:t>
            </a:r>
            <a:endParaRPr lang="ko-KR" altLang="en-US" sz="540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021F6B9-1793-0B6A-E203-E7D98096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29285"/>
            <a:ext cx="11029615" cy="422656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6400"/>
              <a:t>1. Calculate density</a:t>
            </a:r>
          </a:p>
          <a:p>
            <a:r>
              <a:rPr lang="en-US" altLang="ko-KR" sz="6400"/>
              <a:t>2. Calculate enclosed mass of three components given radius</a:t>
            </a:r>
          </a:p>
          <a:p>
            <a:r>
              <a:rPr lang="en-US" altLang="ko-KR" sz="6400"/>
              <a:t>3. Calculate orbital velocity at each radius value</a:t>
            </a:r>
          </a:p>
          <a:p>
            <a:r>
              <a:rPr lang="en-US" altLang="ko-KR" sz="6400"/>
              <a:t>4. Make a plot to compare</a:t>
            </a:r>
          </a:p>
          <a:p>
            <a:r>
              <a:rPr lang="en-US" altLang="ko-KR" sz="6400"/>
              <a:t>4. Interpret variation of velocity as radius changes</a:t>
            </a:r>
          </a:p>
          <a:p>
            <a:pPr marL="0" indent="0">
              <a:buNone/>
            </a:pPr>
            <a:endParaRPr lang="en-US" altLang="ko-KR" sz="3500"/>
          </a:p>
          <a:p>
            <a:pPr marL="0" indent="0">
              <a:buNone/>
            </a:pPr>
            <a:r>
              <a:rPr lang="en-US" altLang="ko-KR" sz="3500"/>
              <a:t> </a:t>
            </a:r>
            <a:r>
              <a:rPr lang="en-US" altLang="ko-KR" sz="2700"/>
              <a:t>Units:    M = solar mass   R = kpc   V = km/s</a:t>
            </a:r>
          </a:p>
        </p:txBody>
      </p:sp>
    </p:spTree>
    <p:extLst>
      <p:ext uri="{BB962C8B-B14F-4D97-AF65-F5344CB8AC3E}">
        <p14:creationId xmlns:p14="http://schemas.microsoft.com/office/powerpoint/2010/main" val="142370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RESULT</a:t>
            </a:r>
            <a:endParaRPr lang="ko-KR" altLang="en-US" sz="540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C1679B-6681-42FA-47DE-72AF0A28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15" y="1905289"/>
            <a:ext cx="11029615" cy="4552513"/>
          </a:xfrm>
        </p:spPr>
        <p:txBody>
          <a:bodyPr>
            <a:normAutofit/>
          </a:bodyPr>
          <a:lstStyle/>
          <a:p>
            <a:r>
              <a:rPr lang="en-US" altLang="ko-KR" sz="2900"/>
              <a:t>Range:</a:t>
            </a:r>
          </a:p>
          <a:p>
            <a:r>
              <a:rPr lang="en-US" altLang="ko-KR" sz="2900"/>
              <a:t>5 ~ 35 kpc</a:t>
            </a:r>
          </a:p>
          <a:p>
            <a:endParaRPr lang="en-US" altLang="ko-KR" sz="2900"/>
          </a:p>
          <a:p>
            <a:endParaRPr lang="en-US" altLang="ko-KR" sz="2900"/>
          </a:p>
          <a:p>
            <a:r>
              <a:rPr lang="en-US" altLang="ko-KR" sz="2900"/>
              <a:t>Unit:</a:t>
            </a:r>
          </a:p>
          <a:p>
            <a:r>
              <a:rPr lang="en-US" altLang="ko-KR" sz="2900"/>
              <a:t>Radius = kpc</a:t>
            </a:r>
          </a:p>
          <a:p>
            <a:r>
              <a:rPr lang="en-US" altLang="ko-KR" sz="2900"/>
              <a:t>Velocity = km/s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FCC6CA-967F-E5CE-9420-5965BDAD5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671" y="841598"/>
            <a:ext cx="7700400" cy="5805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015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RESULT</a:t>
            </a:r>
            <a:endParaRPr lang="ko-KR" altLang="en-US" sz="5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95ACD0-F2D5-E19C-6EB6-F9F47753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71" y="831701"/>
            <a:ext cx="7699686" cy="5825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C4E4054-6487-C451-71DC-499F170E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15" y="1905289"/>
            <a:ext cx="11029615" cy="4552513"/>
          </a:xfrm>
        </p:spPr>
        <p:txBody>
          <a:bodyPr>
            <a:normAutofit/>
          </a:bodyPr>
          <a:lstStyle/>
          <a:p>
            <a:r>
              <a:rPr lang="en-US" altLang="ko-KR" sz="2900"/>
              <a:t>Range:</a:t>
            </a:r>
          </a:p>
          <a:p>
            <a:r>
              <a:rPr lang="en-US" altLang="ko-KR" sz="2900"/>
              <a:t>5 ~ 35 kpc</a:t>
            </a:r>
          </a:p>
          <a:p>
            <a:endParaRPr lang="en-US" altLang="ko-KR" sz="2900"/>
          </a:p>
          <a:p>
            <a:endParaRPr lang="en-US" altLang="ko-KR" sz="2900"/>
          </a:p>
          <a:p>
            <a:r>
              <a:rPr lang="en-US" altLang="ko-KR" sz="2900"/>
              <a:t>Unit:</a:t>
            </a:r>
          </a:p>
          <a:p>
            <a:r>
              <a:rPr lang="en-US" altLang="ko-KR" sz="2900"/>
              <a:t>Radius = kpc</a:t>
            </a:r>
          </a:p>
          <a:p>
            <a:r>
              <a:rPr lang="en-US" altLang="ko-KR" sz="2900"/>
              <a:t>Velocity = km/s</a:t>
            </a:r>
          </a:p>
        </p:txBody>
      </p:sp>
    </p:spTree>
    <p:extLst>
      <p:ext uri="{BB962C8B-B14F-4D97-AF65-F5344CB8AC3E}">
        <p14:creationId xmlns:p14="http://schemas.microsoft.com/office/powerpoint/2010/main" val="301604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C17F8-19F8-412C-301D-3FA7E855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Conclusion </a:t>
            </a:r>
            <a:endParaRPr lang="ko-KR" altLang="en-US" sz="5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EDB49-0B53-2CDD-F326-4379A5430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74" y="2096748"/>
            <a:ext cx="5307142" cy="3678303"/>
          </a:xfrm>
        </p:spPr>
        <p:txBody>
          <a:bodyPr>
            <a:normAutofit/>
          </a:bodyPr>
          <a:lstStyle/>
          <a:p>
            <a:r>
              <a:rPr lang="en-US" altLang="ko-KR" sz="3000"/>
              <a:t>Rotation velocity is directly proportional to orbital distance up to 10 kpc.</a:t>
            </a:r>
          </a:p>
          <a:p>
            <a:r>
              <a:rPr lang="en-US" altLang="ko-KR" sz="3000"/>
              <a:t>Reason: rapid increase of disk mass(</a:t>
            </a:r>
            <a:r>
              <a:rPr lang="en-US" altLang="ko-KR" sz="3000">
                <a:solidFill>
                  <a:srgbClr val="0066FF"/>
                </a:solidFill>
              </a:rPr>
              <a:t>blue line</a:t>
            </a:r>
            <a:r>
              <a:rPr lang="en-US" altLang="ko-KR" sz="3000"/>
              <a:t>) and relatively higher mass of bulge(</a:t>
            </a:r>
            <a:r>
              <a:rPr lang="en-US" altLang="ko-KR" sz="3000">
                <a:solidFill>
                  <a:srgbClr val="FF0000"/>
                </a:solidFill>
              </a:rPr>
              <a:t>red line</a:t>
            </a:r>
            <a:r>
              <a:rPr lang="en-US" altLang="ko-KR" sz="3000"/>
              <a:t>)</a:t>
            </a:r>
          </a:p>
          <a:p>
            <a:endParaRPr lang="en-US" altLang="ko-KR" sz="3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EDABAB-9DC4-D1F6-A959-75322137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116" y="1527349"/>
            <a:ext cx="6117755" cy="4628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5311245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92</TotalTime>
  <Words>269</Words>
  <Application>Microsoft Office PowerPoint</Application>
  <PresentationFormat>와이드스크린</PresentationFormat>
  <Paragraphs>50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Cambria Math</vt:lpstr>
      <vt:lpstr>Gill Sans MT</vt:lpstr>
      <vt:lpstr>Wingdings 2</vt:lpstr>
      <vt:lpstr>분할</vt:lpstr>
      <vt:lpstr>Rotation Curve - Milky Way</vt:lpstr>
      <vt:lpstr>Goal</vt:lpstr>
      <vt:lpstr>How? </vt:lpstr>
      <vt:lpstr>How? </vt:lpstr>
      <vt:lpstr>How? </vt:lpstr>
      <vt:lpstr>step</vt:lpstr>
      <vt:lpstr>RESULT</vt:lpstr>
      <vt:lpstr>RESULT</vt:lpstr>
      <vt:lpstr>Conclusion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해찬 정</dc:creator>
  <cp:lastModifiedBy>해찬 정</cp:lastModifiedBy>
  <cp:revision>1</cp:revision>
  <dcterms:created xsi:type="dcterms:W3CDTF">2024-09-20T01:08:18Z</dcterms:created>
  <dcterms:modified xsi:type="dcterms:W3CDTF">2024-09-20T02:41:18Z</dcterms:modified>
</cp:coreProperties>
</file>