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58" r:id="rId5"/>
    <p:sldId id="259" r:id="rId6"/>
    <p:sldId id="260" r:id="rId7"/>
    <p:sldId id="261" r:id="rId8"/>
    <p:sldId id="262" r:id="rId9"/>
    <p:sldId id="263" r:id="rId10"/>
    <p:sldId id="264" r:id="rId11"/>
    <p:sldId id="265" r:id="rId12"/>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59" d="100"/>
          <a:sy n="59" d="100"/>
        </p:scale>
        <p:origin x="78" y="15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D80FD-1E1C-268A-263C-1886E8FE9F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l-PL"/>
          </a:p>
        </p:txBody>
      </p:sp>
      <p:sp>
        <p:nvSpPr>
          <p:cNvPr id="3" name="Subtitle 2">
            <a:extLst>
              <a:ext uri="{FF2B5EF4-FFF2-40B4-BE49-F238E27FC236}">
                <a16:creationId xmlns:a16="http://schemas.microsoft.com/office/drawing/2014/main" id="{8EA974F3-EEEE-ACF4-3E55-454DFD6E0F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l-PL"/>
          </a:p>
        </p:txBody>
      </p:sp>
      <p:sp>
        <p:nvSpPr>
          <p:cNvPr id="4" name="Date Placeholder 3">
            <a:extLst>
              <a:ext uri="{FF2B5EF4-FFF2-40B4-BE49-F238E27FC236}">
                <a16:creationId xmlns:a16="http://schemas.microsoft.com/office/drawing/2014/main" id="{2989172E-349E-46D4-A7B7-868060196A9F}"/>
              </a:ext>
            </a:extLst>
          </p:cNvPr>
          <p:cNvSpPr>
            <a:spLocks noGrp="1"/>
          </p:cNvSpPr>
          <p:nvPr>
            <p:ph type="dt" sz="half" idx="10"/>
          </p:nvPr>
        </p:nvSpPr>
        <p:spPr/>
        <p:txBody>
          <a:bodyPr/>
          <a:lstStyle/>
          <a:p>
            <a:fld id="{99B53875-68A8-47AA-BDBE-B4DE97CB427E}" type="datetimeFigureOut">
              <a:rPr lang="pl-PL" smtClean="0"/>
              <a:t>30.12.2023</a:t>
            </a:fld>
            <a:endParaRPr lang="pl-PL"/>
          </a:p>
        </p:txBody>
      </p:sp>
      <p:sp>
        <p:nvSpPr>
          <p:cNvPr id="5" name="Footer Placeholder 4">
            <a:extLst>
              <a:ext uri="{FF2B5EF4-FFF2-40B4-BE49-F238E27FC236}">
                <a16:creationId xmlns:a16="http://schemas.microsoft.com/office/drawing/2014/main" id="{43E58836-9502-596D-0F35-1446C4D3899F}"/>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627514CD-A99F-70FE-9F30-6346FC676FB4}"/>
              </a:ext>
            </a:extLst>
          </p:cNvPr>
          <p:cNvSpPr>
            <a:spLocks noGrp="1"/>
          </p:cNvSpPr>
          <p:nvPr>
            <p:ph type="sldNum" sz="quarter" idx="12"/>
          </p:nvPr>
        </p:nvSpPr>
        <p:spPr/>
        <p:txBody>
          <a:bodyPr/>
          <a:lstStyle/>
          <a:p>
            <a:fld id="{8A38B42D-9990-4547-A6E2-3AC1519BDEE1}" type="slidenum">
              <a:rPr lang="pl-PL" smtClean="0"/>
              <a:t>‹#›</a:t>
            </a:fld>
            <a:endParaRPr lang="pl-PL"/>
          </a:p>
        </p:txBody>
      </p:sp>
    </p:spTree>
    <p:extLst>
      <p:ext uri="{BB962C8B-B14F-4D97-AF65-F5344CB8AC3E}">
        <p14:creationId xmlns:p14="http://schemas.microsoft.com/office/powerpoint/2010/main" val="3648414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B2F63-3D7E-8EA6-AF3D-1C8E2F8230F6}"/>
              </a:ext>
            </a:extLst>
          </p:cNvPr>
          <p:cNvSpPr>
            <a:spLocks noGrp="1"/>
          </p:cNvSpPr>
          <p:nvPr>
            <p:ph type="title"/>
          </p:nvPr>
        </p:nvSpPr>
        <p:spPr/>
        <p:txBody>
          <a:bodyPr/>
          <a:lstStyle/>
          <a:p>
            <a:r>
              <a:rPr lang="en-US"/>
              <a:t>Click to edit Master title style</a:t>
            </a:r>
            <a:endParaRPr lang="pl-PL"/>
          </a:p>
        </p:txBody>
      </p:sp>
      <p:sp>
        <p:nvSpPr>
          <p:cNvPr id="3" name="Vertical Text Placeholder 2">
            <a:extLst>
              <a:ext uri="{FF2B5EF4-FFF2-40B4-BE49-F238E27FC236}">
                <a16:creationId xmlns:a16="http://schemas.microsoft.com/office/drawing/2014/main" id="{1336E549-894C-5F3C-460B-B761F23C9F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922E03BE-51A5-70FA-2294-EAE18F9310B9}"/>
              </a:ext>
            </a:extLst>
          </p:cNvPr>
          <p:cNvSpPr>
            <a:spLocks noGrp="1"/>
          </p:cNvSpPr>
          <p:nvPr>
            <p:ph type="dt" sz="half" idx="10"/>
          </p:nvPr>
        </p:nvSpPr>
        <p:spPr/>
        <p:txBody>
          <a:bodyPr/>
          <a:lstStyle/>
          <a:p>
            <a:fld id="{99B53875-68A8-47AA-BDBE-B4DE97CB427E}" type="datetimeFigureOut">
              <a:rPr lang="pl-PL" smtClean="0"/>
              <a:t>30.12.2023</a:t>
            </a:fld>
            <a:endParaRPr lang="pl-PL"/>
          </a:p>
        </p:txBody>
      </p:sp>
      <p:sp>
        <p:nvSpPr>
          <p:cNvPr id="5" name="Footer Placeholder 4">
            <a:extLst>
              <a:ext uri="{FF2B5EF4-FFF2-40B4-BE49-F238E27FC236}">
                <a16:creationId xmlns:a16="http://schemas.microsoft.com/office/drawing/2014/main" id="{53C26BA4-26DE-E781-3CA7-430783FB8FF7}"/>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E9112A67-5FDF-8C4E-5B24-75398BFF3C79}"/>
              </a:ext>
            </a:extLst>
          </p:cNvPr>
          <p:cNvSpPr>
            <a:spLocks noGrp="1"/>
          </p:cNvSpPr>
          <p:nvPr>
            <p:ph type="sldNum" sz="quarter" idx="12"/>
          </p:nvPr>
        </p:nvSpPr>
        <p:spPr/>
        <p:txBody>
          <a:bodyPr/>
          <a:lstStyle/>
          <a:p>
            <a:fld id="{8A38B42D-9990-4547-A6E2-3AC1519BDEE1}" type="slidenum">
              <a:rPr lang="pl-PL" smtClean="0"/>
              <a:t>‹#›</a:t>
            </a:fld>
            <a:endParaRPr lang="pl-PL"/>
          </a:p>
        </p:txBody>
      </p:sp>
    </p:spTree>
    <p:extLst>
      <p:ext uri="{BB962C8B-B14F-4D97-AF65-F5344CB8AC3E}">
        <p14:creationId xmlns:p14="http://schemas.microsoft.com/office/powerpoint/2010/main" val="1350402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7B2FD0-16F0-C30D-2814-C26D5A5076D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pl-PL"/>
          </a:p>
        </p:txBody>
      </p:sp>
      <p:sp>
        <p:nvSpPr>
          <p:cNvPr id="3" name="Vertical Text Placeholder 2">
            <a:extLst>
              <a:ext uri="{FF2B5EF4-FFF2-40B4-BE49-F238E27FC236}">
                <a16:creationId xmlns:a16="http://schemas.microsoft.com/office/drawing/2014/main" id="{BAEC419B-A4F6-D006-EA77-E7CC586EC12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1A1DFA7D-32D0-EAC0-CD1E-E4EBA32426A8}"/>
              </a:ext>
            </a:extLst>
          </p:cNvPr>
          <p:cNvSpPr>
            <a:spLocks noGrp="1"/>
          </p:cNvSpPr>
          <p:nvPr>
            <p:ph type="dt" sz="half" idx="10"/>
          </p:nvPr>
        </p:nvSpPr>
        <p:spPr/>
        <p:txBody>
          <a:bodyPr/>
          <a:lstStyle/>
          <a:p>
            <a:fld id="{99B53875-68A8-47AA-BDBE-B4DE97CB427E}" type="datetimeFigureOut">
              <a:rPr lang="pl-PL" smtClean="0"/>
              <a:t>30.12.2023</a:t>
            </a:fld>
            <a:endParaRPr lang="pl-PL"/>
          </a:p>
        </p:txBody>
      </p:sp>
      <p:sp>
        <p:nvSpPr>
          <p:cNvPr id="5" name="Footer Placeholder 4">
            <a:extLst>
              <a:ext uri="{FF2B5EF4-FFF2-40B4-BE49-F238E27FC236}">
                <a16:creationId xmlns:a16="http://schemas.microsoft.com/office/drawing/2014/main" id="{1070132F-6A95-493D-6753-2A2F0C58EDA4}"/>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3EDAC1A8-1C9E-47D5-17A0-DF16BF1F562D}"/>
              </a:ext>
            </a:extLst>
          </p:cNvPr>
          <p:cNvSpPr>
            <a:spLocks noGrp="1"/>
          </p:cNvSpPr>
          <p:nvPr>
            <p:ph type="sldNum" sz="quarter" idx="12"/>
          </p:nvPr>
        </p:nvSpPr>
        <p:spPr/>
        <p:txBody>
          <a:bodyPr/>
          <a:lstStyle/>
          <a:p>
            <a:fld id="{8A38B42D-9990-4547-A6E2-3AC1519BDEE1}" type="slidenum">
              <a:rPr lang="pl-PL" smtClean="0"/>
              <a:t>‹#›</a:t>
            </a:fld>
            <a:endParaRPr lang="pl-PL"/>
          </a:p>
        </p:txBody>
      </p:sp>
    </p:spTree>
    <p:extLst>
      <p:ext uri="{BB962C8B-B14F-4D97-AF65-F5344CB8AC3E}">
        <p14:creationId xmlns:p14="http://schemas.microsoft.com/office/powerpoint/2010/main" val="1148820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CC715-50A3-640A-2A55-34FFE4983E6F}"/>
              </a:ext>
            </a:extLst>
          </p:cNvPr>
          <p:cNvSpPr>
            <a:spLocks noGrp="1"/>
          </p:cNvSpPr>
          <p:nvPr>
            <p:ph type="title"/>
          </p:nvPr>
        </p:nvSpPr>
        <p:spPr/>
        <p:txBody>
          <a:bodyPr/>
          <a:lstStyle/>
          <a:p>
            <a:r>
              <a:rPr lang="en-US"/>
              <a:t>Click to edit Master title style</a:t>
            </a:r>
            <a:endParaRPr lang="pl-PL"/>
          </a:p>
        </p:txBody>
      </p:sp>
      <p:sp>
        <p:nvSpPr>
          <p:cNvPr id="3" name="Content Placeholder 2">
            <a:extLst>
              <a:ext uri="{FF2B5EF4-FFF2-40B4-BE49-F238E27FC236}">
                <a16:creationId xmlns:a16="http://schemas.microsoft.com/office/drawing/2014/main" id="{C1C71527-46C4-5F6A-C8FD-4D67AF2E5F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D425E8CA-7F98-072A-F6E3-937E35FCFA22}"/>
              </a:ext>
            </a:extLst>
          </p:cNvPr>
          <p:cNvSpPr>
            <a:spLocks noGrp="1"/>
          </p:cNvSpPr>
          <p:nvPr>
            <p:ph type="dt" sz="half" idx="10"/>
          </p:nvPr>
        </p:nvSpPr>
        <p:spPr/>
        <p:txBody>
          <a:bodyPr/>
          <a:lstStyle/>
          <a:p>
            <a:fld id="{99B53875-68A8-47AA-BDBE-B4DE97CB427E}" type="datetimeFigureOut">
              <a:rPr lang="pl-PL" smtClean="0"/>
              <a:t>30.12.2023</a:t>
            </a:fld>
            <a:endParaRPr lang="pl-PL"/>
          </a:p>
        </p:txBody>
      </p:sp>
      <p:sp>
        <p:nvSpPr>
          <p:cNvPr id="5" name="Footer Placeholder 4">
            <a:extLst>
              <a:ext uri="{FF2B5EF4-FFF2-40B4-BE49-F238E27FC236}">
                <a16:creationId xmlns:a16="http://schemas.microsoft.com/office/drawing/2014/main" id="{BB0C7168-A092-8945-C608-A0DEB3561CBC}"/>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6C09BDFF-1FEE-846A-1360-375939454BFE}"/>
              </a:ext>
            </a:extLst>
          </p:cNvPr>
          <p:cNvSpPr>
            <a:spLocks noGrp="1"/>
          </p:cNvSpPr>
          <p:nvPr>
            <p:ph type="sldNum" sz="quarter" idx="12"/>
          </p:nvPr>
        </p:nvSpPr>
        <p:spPr/>
        <p:txBody>
          <a:bodyPr/>
          <a:lstStyle/>
          <a:p>
            <a:fld id="{8A38B42D-9990-4547-A6E2-3AC1519BDEE1}" type="slidenum">
              <a:rPr lang="pl-PL" smtClean="0"/>
              <a:t>‹#›</a:t>
            </a:fld>
            <a:endParaRPr lang="pl-PL"/>
          </a:p>
        </p:txBody>
      </p:sp>
    </p:spTree>
    <p:extLst>
      <p:ext uri="{BB962C8B-B14F-4D97-AF65-F5344CB8AC3E}">
        <p14:creationId xmlns:p14="http://schemas.microsoft.com/office/powerpoint/2010/main" val="2984924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A067C-2AA6-87DA-C0E2-B9A827E3AB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l-PL"/>
          </a:p>
        </p:txBody>
      </p:sp>
      <p:sp>
        <p:nvSpPr>
          <p:cNvPr id="3" name="Text Placeholder 2">
            <a:extLst>
              <a:ext uri="{FF2B5EF4-FFF2-40B4-BE49-F238E27FC236}">
                <a16:creationId xmlns:a16="http://schemas.microsoft.com/office/drawing/2014/main" id="{FD486740-2520-B0FF-8B8D-29DAD494605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947CAA-126E-597A-A950-69ECB6E0CBE9}"/>
              </a:ext>
            </a:extLst>
          </p:cNvPr>
          <p:cNvSpPr>
            <a:spLocks noGrp="1"/>
          </p:cNvSpPr>
          <p:nvPr>
            <p:ph type="dt" sz="half" idx="10"/>
          </p:nvPr>
        </p:nvSpPr>
        <p:spPr/>
        <p:txBody>
          <a:bodyPr/>
          <a:lstStyle/>
          <a:p>
            <a:fld id="{99B53875-68A8-47AA-BDBE-B4DE97CB427E}" type="datetimeFigureOut">
              <a:rPr lang="pl-PL" smtClean="0"/>
              <a:t>30.12.2023</a:t>
            </a:fld>
            <a:endParaRPr lang="pl-PL"/>
          </a:p>
        </p:txBody>
      </p:sp>
      <p:sp>
        <p:nvSpPr>
          <p:cNvPr id="5" name="Footer Placeholder 4">
            <a:extLst>
              <a:ext uri="{FF2B5EF4-FFF2-40B4-BE49-F238E27FC236}">
                <a16:creationId xmlns:a16="http://schemas.microsoft.com/office/drawing/2014/main" id="{ADDBE22F-25AC-56E4-8730-552E18FD1929}"/>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5CECCABF-B861-1460-3617-D3663DDBEDE0}"/>
              </a:ext>
            </a:extLst>
          </p:cNvPr>
          <p:cNvSpPr>
            <a:spLocks noGrp="1"/>
          </p:cNvSpPr>
          <p:nvPr>
            <p:ph type="sldNum" sz="quarter" idx="12"/>
          </p:nvPr>
        </p:nvSpPr>
        <p:spPr/>
        <p:txBody>
          <a:bodyPr/>
          <a:lstStyle/>
          <a:p>
            <a:fld id="{8A38B42D-9990-4547-A6E2-3AC1519BDEE1}" type="slidenum">
              <a:rPr lang="pl-PL" smtClean="0"/>
              <a:t>‹#›</a:t>
            </a:fld>
            <a:endParaRPr lang="pl-PL"/>
          </a:p>
        </p:txBody>
      </p:sp>
    </p:spTree>
    <p:extLst>
      <p:ext uri="{BB962C8B-B14F-4D97-AF65-F5344CB8AC3E}">
        <p14:creationId xmlns:p14="http://schemas.microsoft.com/office/powerpoint/2010/main" val="3384949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74886-05B6-A7EE-0F04-793B01B6CA07}"/>
              </a:ext>
            </a:extLst>
          </p:cNvPr>
          <p:cNvSpPr>
            <a:spLocks noGrp="1"/>
          </p:cNvSpPr>
          <p:nvPr>
            <p:ph type="title"/>
          </p:nvPr>
        </p:nvSpPr>
        <p:spPr/>
        <p:txBody>
          <a:bodyPr/>
          <a:lstStyle/>
          <a:p>
            <a:r>
              <a:rPr lang="en-US"/>
              <a:t>Click to edit Master title style</a:t>
            </a:r>
            <a:endParaRPr lang="pl-PL"/>
          </a:p>
        </p:txBody>
      </p:sp>
      <p:sp>
        <p:nvSpPr>
          <p:cNvPr id="3" name="Content Placeholder 2">
            <a:extLst>
              <a:ext uri="{FF2B5EF4-FFF2-40B4-BE49-F238E27FC236}">
                <a16:creationId xmlns:a16="http://schemas.microsoft.com/office/drawing/2014/main" id="{EF8CCCEA-6DC4-D016-F12E-1F0FB95B9E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Content Placeholder 3">
            <a:extLst>
              <a:ext uri="{FF2B5EF4-FFF2-40B4-BE49-F238E27FC236}">
                <a16:creationId xmlns:a16="http://schemas.microsoft.com/office/drawing/2014/main" id="{E787C6C0-2082-4935-BA28-1B01692B86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5" name="Date Placeholder 4">
            <a:extLst>
              <a:ext uri="{FF2B5EF4-FFF2-40B4-BE49-F238E27FC236}">
                <a16:creationId xmlns:a16="http://schemas.microsoft.com/office/drawing/2014/main" id="{3EC89CE6-FC99-63D6-1045-F20C050A1696}"/>
              </a:ext>
            </a:extLst>
          </p:cNvPr>
          <p:cNvSpPr>
            <a:spLocks noGrp="1"/>
          </p:cNvSpPr>
          <p:nvPr>
            <p:ph type="dt" sz="half" idx="10"/>
          </p:nvPr>
        </p:nvSpPr>
        <p:spPr/>
        <p:txBody>
          <a:bodyPr/>
          <a:lstStyle/>
          <a:p>
            <a:fld id="{99B53875-68A8-47AA-BDBE-B4DE97CB427E}" type="datetimeFigureOut">
              <a:rPr lang="pl-PL" smtClean="0"/>
              <a:t>30.12.2023</a:t>
            </a:fld>
            <a:endParaRPr lang="pl-PL"/>
          </a:p>
        </p:txBody>
      </p:sp>
      <p:sp>
        <p:nvSpPr>
          <p:cNvPr id="6" name="Footer Placeholder 5">
            <a:extLst>
              <a:ext uri="{FF2B5EF4-FFF2-40B4-BE49-F238E27FC236}">
                <a16:creationId xmlns:a16="http://schemas.microsoft.com/office/drawing/2014/main" id="{9C03D6A8-ADDA-316E-CACC-7A240B2C91A7}"/>
              </a:ext>
            </a:extLst>
          </p:cNvPr>
          <p:cNvSpPr>
            <a:spLocks noGrp="1"/>
          </p:cNvSpPr>
          <p:nvPr>
            <p:ph type="ftr" sz="quarter" idx="11"/>
          </p:nvPr>
        </p:nvSpPr>
        <p:spPr/>
        <p:txBody>
          <a:bodyPr/>
          <a:lstStyle/>
          <a:p>
            <a:endParaRPr lang="pl-PL"/>
          </a:p>
        </p:txBody>
      </p:sp>
      <p:sp>
        <p:nvSpPr>
          <p:cNvPr id="7" name="Slide Number Placeholder 6">
            <a:extLst>
              <a:ext uri="{FF2B5EF4-FFF2-40B4-BE49-F238E27FC236}">
                <a16:creationId xmlns:a16="http://schemas.microsoft.com/office/drawing/2014/main" id="{66487F11-21E6-7276-8494-A3B7958487E9}"/>
              </a:ext>
            </a:extLst>
          </p:cNvPr>
          <p:cNvSpPr>
            <a:spLocks noGrp="1"/>
          </p:cNvSpPr>
          <p:nvPr>
            <p:ph type="sldNum" sz="quarter" idx="12"/>
          </p:nvPr>
        </p:nvSpPr>
        <p:spPr/>
        <p:txBody>
          <a:bodyPr/>
          <a:lstStyle/>
          <a:p>
            <a:fld id="{8A38B42D-9990-4547-A6E2-3AC1519BDEE1}" type="slidenum">
              <a:rPr lang="pl-PL" smtClean="0"/>
              <a:t>‹#›</a:t>
            </a:fld>
            <a:endParaRPr lang="pl-PL"/>
          </a:p>
        </p:txBody>
      </p:sp>
    </p:spTree>
    <p:extLst>
      <p:ext uri="{BB962C8B-B14F-4D97-AF65-F5344CB8AC3E}">
        <p14:creationId xmlns:p14="http://schemas.microsoft.com/office/powerpoint/2010/main" val="3279542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E1CD6-F68C-058F-B542-61CB4C58AE4F}"/>
              </a:ext>
            </a:extLst>
          </p:cNvPr>
          <p:cNvSpPr>
            <a:spLocks noGrp="1"/>
          </p:cNvSpPr>
          <p:nvPr>
            <p:ph type="title"/>
          </p:nvPr>
        </p:nvSpPr>
        <p:spPr>
          <a:xfrm>
            <a:off x="839788" y="365125"/>
            <a:ext cx="10515600" cy="1325563"/>
          </a:xfrm>
        </p:spPr>
        <p:txBody>
          <a:bodyPr/>
          <a:lstStyle/>
          <a:p>
            <a:r>
              <a:rPr lang="en-US"/>
              <a:t>Click to edit Master title style</a:t>
            </a:r>
            <a:endParaRPr lang="pl-PL"/>
          </a:p>
        </p:txBody>
      </p:sp>
      <p:sp>
        <p:nvSpPr>
          <p:cNvPr id="3" name="Text Placeholder 2">
            <a:extLst>
              <a:ext uri="{FF2B5EF4-FFF2-40B4-BE49-F238E27FC236}">
                <a16:creationId xmlns:a16="http://schemas.microsoft.com/office/drawing/2014/main" id="{64D154AF-C35B-9DBD-0317-17221FD249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151DDF-F19E-5464-EED3-1C428AFCA0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5" name="Text Placeholder 4">
            <a:extLst>
              <a:ext uri="{FF2B5EF4-FFF2-40B4-BE49-F238E27FC236}">
                <a16:creationId xmlns:a16="http://schemas.microsoft.com/office/drawing/2014/main" id="{D93AFF87-9B4B-F325-EFAF-E057C30ECD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CEC361-0E2C-FF63-18BD-7730CA77DD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7" name="Date Placeholder 6">
            <a:extLst>
              <a:ext uri="{FF2B5EF4-FFF2-40B4-BE49-F238E27FC236}">
                <a16:creationId xmlns:a16="http://schemas.microsoft.com/office/drawing/2014/main" id="{699E276B-F115-5EDE-EC8F-C635F9BB0822}"/>
              </a:ext>
            </a:extLst>
          </p:cNvPr>
          <p:cNvSpPr>
            <a:spLocks noGrp="1"/>
          </p:cNvSpPr>
          <p:nvPr>
            <p:ph type="dt" sz="half" idx="10"/>
          </p:nvPr>
        </p:nvSpPr>
        <p:spPr/>
        <p:txBody>
          <a:bodyPr/>
          <a:lstStyle/>
          <a:p>
            <a:fld id="{99B53875-68A8-47AA-BDBE-B4DE97CB427E}" type="datetimeFigureOut">
              <a:rPr lang="pl-PL" smtClean="0"/>
              <a:t>30.12.2023</a:t>
            </a:fld>
            <a:endParaRPr lang="pl-PL"/>
          </a:p>
        </p:txBody>
      </p:sp>
      <p:sp>
        <p:nvSpPr>
          <p:cNvPr id="8" name="Footer Placeholder 7">
            <a:extLst>
              <a:ext uri="{FF2B5EF4-FFF2-40B4-BE49-F238E27FC236}">
                <a16:creationId xmlns:a16="http://schemas.microsoft.com/office/drawing/2014/main" id="{8C86E791-05B2-834D-A721-900FF3BC4A43}"/>
              </a:ext>
            </a:extLst>
          </p:cNvPr>
          <p:cNvSpPr>
            <a:spLocks noGrp="1"/>
          </p:cNvSpPr>
          <p:nvPr>
            <p:ph type="ftr" sz="quarter" idx="11"/>
          </p:nvPr>
        </p:nvSpPr>
        <p:spPr/>
        <p:txBody>
          <a:bodyPr/>
          <a:lstStyle/>
          <a:p>
            <a:endParaRPr lang="pl-PL"/>
          </a:p>
        </p:txBody>
      </p:sp>
      <p:sp>
        <p:nvSpPr>
          <p:cNvPr id="9" name="Slide Number Placeholder 8">
            <a:extLst>
              <a:ext uri="{FF2B5EF4-FFF2-40B4-BE49-F238E27FC236}">
                <a16:creationId xmlns:a16="http://schemas.microsoft.com/office/drawing/2014/main" id="{99AAD514-A648-D155-45C5-ED9F11563D42}"/>
              </a:ext>
            </a:extLst>
          </p:cNvPr>
          <p:cNvSpPr>
            <a:spLocks noGrp="1"/>
          </p:cNvSpPr>
          <p:nvPr>
            <p:ph type="sldNum" sz="quarter" idx="12"/>
          </p:nvPr>
        </p:nvSpPr>
        <p:spPr/>
        <p:txBody>
          <a:bodyPr/>
          <a:lstStyle/>
          <a:p>
            <a:fld id="{8A38B42D-9990-4547-A6E2-3AC1519BDEE1}" type="slidenum">
              <a:rPr lang="pl-PL" smtClean="0"/>
              <a:t>‹#›</a:t>
            </a:fld>
            <a:endParaRPr lang="pl-PL"/>
          </a:p>
        </p:txBody>
      </p:sp>
    </p:spTree>
    <p:extLst>
      <p:ext uri="{BB962C8B-B14F-4D97-AF65-F5344CB8AC3E}">
        <p14:creationId xmlns:p14="http://schemas.microsoft.com/office/powerpoint/2010/main" val="1549971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2351C-30FE-8DBB-EF11-4580EEC5EEDD}"/>
              </a:ext>
            </a:extLst>
          </p:cNvPr>
          <p:cNvSpPr>
            <a:spLocks noGrp="1"/>
          </p:cNvSpPr>
          <p:nvPr>
            <p:ph type="title"/>
          </p:nvPr>
        </p:nvSpPr>
        <p:spPr/>
        <p:txBody>
          <a:bodyPr/>
          <a:lstStyle/>
          <a:p>
            <a:r>
              <a:rPr lang="en-US"/>
              <a:t>Click to edit Master title style</a:t>
            </a:r>
            <a:endParaRPr lang="pl-PL"/>
          </a:p>
        </p:txBody>
      </p:sp>
      <p:sp>
        <p:nvSpPr>
          <p:cNvPr id="3" name="Date Placeholder 2">
            <a:extLst>
              <a:ext uri="{FF2B5EF4-FFF2-40B4-BE49-F238E27FC236}">
                <a16:creationId xmlns:a16="http://schemas.microsoft.com/office/drawing/2014/main" id="{F1B4AC08-425C-F2DA-7C20-C14E3B7F3590}"/>
              </a:ext>
            </a:extLst>
          </p:cNvPr>
          <p:cNvSpPr>
            <a:spLocks noGrp="1"/>
          </p:cNvSpPr>
          <p:nvPr>
            <p:ph type="dt" sz="half" idx="10"/>
          </p:nvPr>
        </p:nvSpPr>
        <p:spPr/>
        <p:txBody>
          <a:bodyPr/>
          <a:lstStyle/>
          <a:p>
            <a:fld id="{99B53875-68A8-47AA-BDBE-B4DE97CB427E}" type="datetimeFigureOut">
              <a:rPr lang="pl-PL" smtClean="0"/>
              <a:t>30.12.2023</a:t>
            </a:fld>
            <a:endParaRPr lang="pl-PL"/>
          </a:p>
        </p:txBody>
      </p:sp>
      <p:sp>
        <p:nvSpPr>
          <p:cNvPr id="4" name="Footer Placeholder 3">
            <a:extLst>
              <a:ext uri="{FF2B5EF4-FFF2-40B4-BE49-F238E27FC236}">
                <a16:creationId xmlns:a16="http://schemas.microsoft.com/office/drawing/2014/main" id="{302291EC-111E-7BE4-6DEF-0EF37F0DDDBC}"/>
              </a:ext>
            </a:extLst>
          </p:cNvPr>
          <p:cNvSpPr>
            <a:spLocks noGrp="1"/>
          </p:cNvSpPr>
          <p:nvPr>
            <p:ph type="ftr" sz="quarter" idx="11"/>
          </p:nvPr>
        </p:nvSpPr>
        <p:spPr/>
        <p:txBody>
          <a:bodyPr/>
          <a:lstStyle/>
          <a:p>
            <a:endParaRPr lang="pl-PL"/>
          </a:p>
        </p:txBody>
      </p:sp>
      <p:sp>
        <p:nvSpPr>
          <p:cNvPr id="5" name="Slide Number Placeholder 4">
            <a:extLst>
              <a:ext uri="{FF2B5EF4-FFF2-40B4-BE49-F238E27FC236}">
                <a16:creationId xmlns:a16="http://schemas.microsoft.com/office/drawing/2014/main" id="{654BF88C-FB77-7B8E-E046-78C78A248C0B}"/>
              </a:ext>
            </a:extLst>
          </p:cNvPr>
          <p:cNvSpPr>
            <a:spLocks noGrp="1"/>
          </p:cNvSpPr>
          <p:nvPr>
            <p:ph type="sldNum" sz="quarter" idx="12"/>
          </p:nvPr>
        </p:nvSpPr>
        <p:spPr/>
        <p:txBody>
          <a:bodyPr/>
          <a:lstStyle/>
          <a:p>
            <a:fld id="{8A38B42D-9990-4547-A6E2-3AC1519BDEE1}" type="slidenum">
              <a:rPr lang="pl-PL" smtClean="0"/>
              <a:t>‹#›</a:t>
            </a:fld>
            <a:endParaRPr lang="pl-PL"/>
          </a:p>
        </p:txBody>
      </p:sp>
    </p:spTree>
    <p:extLst>
      <p:ext uri="{BB962C8B-B14F-4D97-AF65-F5344CB8AC3E}">
        <p14:creationId xmlns:p14="http://schemas.microsoft.com/office/powerpoint/2010/main" val="2800510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4BC240-1E68-23C2-6865-0A7B5C118029}"/>
              </a:ext>
            </a:extLst>
          </p:cNvPr>
          <p:cNvSpPr>
            <a:spLocks noGrp="1"/>
          </p:cNvSpPr>
          <p:nvPr>
            <p:ph type="dt" sz="half" idx="10"/>
          </p:nvPr>
        </p:nvSpPr>
        <p:spPr/>
        <p:txBody>
          <a:bodyPr/>
          <a:lstStyle/>
          <a:p>
            <a:fld id="{99B53875-68A8-47AA-BDBE-B4DE97CB427E}" type="datetimeFigureOut">
              <a:rPr lang="pl-PL" smtClean="0"/>
              <a:t>30.12.2023</a:t>
            </a:fld>
            <a:endParaRPr lang="pl-PL"/>
          </a:p>
        </p:txBody>
      </p:sp>
      <p:sp>
        <p:nvSpPr>
          <p:cNvPr id="3" name="Footer Placeholder 2">
            <a:extLst>
              <a:ext uri="{FF2B5EF4-FFF2-40B4-BE49-F238E27FC236}">
                <a16:creationId xmlns:a16="http://schemas.microsoft.com/office/drawing/2014/main" id="{DE8C7EA9-5B16-662A-8643-9B45CAF7470C}"/>
              </a:ext>
            </a:extLst>
          </p:cNvPr>
          <p:cNvSpPr>
            <a:spLocks noGrp="1"/>
          </p:cNvSpPr>
          <p:nvPr>
            <p:ph type="ftr" sz="quarter" idx="11"/>
          </p:nvPr>
        </p:nvSpPr>
        <p:spPr/>
        <p:txBody>
          <a:bodyPr/>
          <a:lstStyle/>
          <a:p>
            <a:endParaRPr lang="pl-PL"/>
          </a:p>
        </p:txBody>
      </p:sp>
      <p:sp>
        <p:nvSpPr>
          <p:cNvPr id="4" name="Slide Number Placeholder 3">
            <a:extLst>
              <a:ext uri="{FF2B5EF4-FFF2-40B4-BE49-F238E27FC236}">
                <a16:creationId xmlns:a16="http://schemas.microsoft.com/office/drawing/2014/main" id="{9674FCBB-F67E-41CB-FE19-AAAE823307E2}"/>
              </a:ext>
            </a:extLst>
          </p:cNvPr>
          <p:cNvSpPr>
            <a:spLocks noGrp="1"/>
          </p:cNvSpPr>
          <p:nvPr>
            <p:ph type="sldNum" sz="quarter" idx="12"/>
          </p:nvPr>
        </p:nvSpPr>
        <p:spPr/>
        <p:txBody>
          <a:bodyPr/>
          <a:lstStyle/>
          <a:p>
            <a:fld id="{8A38B42D-9990-4547-A6E2-3AC1519BDEE1}" type="slidenum">
              <a:rPr lang="pl-PL" smtClean="0"/>
              <a:t>‹#›</a:t>
            </a:fld>
            <a:endParaRPr lang="pl-PL"/>
          </a:p>
        </p:txBody>
      </p:sp>
    </p:spTree>
    <p:extLst>
      <p:ext uri="{BB962C8B-B14F-4D97-AF65-F5344CB8AC3E}">
        <p14:creationId xmlns:p14="http://schemas.microsoft.com/office/powerpoint/2010/main" val="237772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35340-20D6-C7E0-9145-6F01A0AE5A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l-PL"/>
          </a:p>
        </p:txBody>
      </p:sp>
      <p:sp>
        <p:nvSpPr>
          <p:cNvPr id="3" name="Content Placeholder 2">
            <a:extLst>
              <a:ext uri="{FF2B5EF4-FFF2-40B4-BE49-F238E27FC236}">
                <a16:creationId xmlns:a16="http://schemas.microsoft.com/office/drawing/2014/main" id="{A7748472-8FD9-868A-EA2D-CCA944E57F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Text Placeholder 3">
            <a:extLst>
              <a:ext uri="{FF2B5EF4-FFF2-40B4-BE49-F238E27FC236}">
                <a16:creationId xmlns:a16="http://schemas.microsoft.com/office/drawing/2014/main" id="{25D445DC-E399-5A7C-A942-67E410F081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98FFC2-422E-F432-0A09-AED9E2995558}"/>
              </a:ext>
            </a:extLst>
          </p:cNvPr>
          <p:cNvSpPr>
            <a:spLocks noGrp="1"/>
          </p:cNvSpPr>
          <p:nvPr>
            <p:ph type="dt" sz="half" idx="10"/>
          </p:nvPr>
        </p:nvSpPr>
        <p:spPr/>
        <p:txBody>
          <a:bodyPr/>
          <a:lstStyle/>
          <a:p>
            <a:fld id="{99B53875-68A8-47AA-BDBE-B4DE97CB427E}" type="datetimeFigureOut">
              <a:rPr lang="pl-PL" smtClean="0"/>
              <a:t>30.12.2023</a:t>
            </a:fld>
            <a:endParaRPr lang="pl-PL"/>
          </a:p>
        </p:txBody>
      </p:sp>
      <p:sp>
        <p:nvSpPr>
          <p:cNvPr id="6" name="Footer Placeholder 5">
            <a:extLst>
              <a:ext uri="{FF2B5EF4-FFF2-40B4-BE49-F238E27FC236}">
                <a16:creationId xmlns:a16="http://schemas.microsoft.com/office/drawing/2014/main" id="{188109CF-55AF-6824-8F68-013B10D3409A}"/>
              </a:ext>
            </a:extLst>
          </p:cNvPr>
          <p:cNvSpPr>
            <a:spLocks noGrp="1"/>
          </p:cNvSpPr>
          <p:nvPr>
            <p:ph type="ftr" sz="quarter" idx="11"/>
          </p:nvPr>
        </p:nvSpPr>
        <p:spPr/>
        <p:txBody>
          <a:bodyPr/>
          <a:lstStyle/>
          <a:p>
            <a:endParaRPr lang="pl-PL"/>
          </a:p>
        </p:txBody>
      </p:sp>
      <p:sp>
        <p:nvSpPr>
          <p:cNvPr id="7" name="Slide Number Placeholder 6">
            <a:extLst>
              <a:ext uri="{FF2B5EF4-FFF2-40B4-BE49-F238E27FC236}">
                <a16:creationId xmlns:a16="http://schemas.microsoft.com/office/drawing/2014/main" id="{A595ED26-46EA-5F34-795E-D9C98B0CE23E}"/>
              </a:ext>
            </a:extLst>
          </p:cNvPr>
          <p:cNvSpPr>
            <a:spLocks noGrp="1"/>
          </p:cNvSpPr>
          <p:nvPr>
            <p:ph type="sldNum" sz="quarter" idx="12"/>
          </p:nvPr>
        </p:nvSpPr>
        <p:spPr/>
        <p:txBody>
          <a:bodyPr/>
          <a:lstStyle/>
          <a:p>
            <a:fld id="{8A38B42D-9990-4547-A6E2-3AC1519BDEE1}" type="slidenum">
              <a:rPr lang="pl-PL" smtClean="0"/>
              <a:t>‹#›</a:t>
            </a:fld>
            <a:endParaRPr lang="pl-PL"/>
          </a:p>
        </p:txBody>
      </p:sp>
    </p:spTree>
    <p:extLst>
      <p:ext uri="{BB962C8B-B14F-4D97-AF65-F5344CB8AC3E}">
        <p14:creationId xmlns:p14="http://schemas.microsoft.com/office/powerpoint/2010/main" val="2622018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D407C-2525-ED26-86E5-CEFE90ED22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l-PL"/>
          </a:p>
        </p:txBody>
      </p:sp>
      <p:sp>
        <p:nvSpPr>
          <p:cNvPr id="3" name="Picture Placeholder 2">
            <a:extLst>
              <a:ext uri="{FF2B5EF4-FFF2-40B4-BE49-F238E27FC236}">
                <a16:creationId xmlns:a16="http://schemas.microsoft.com/office/drawing/2014/main" id="{7A6BDF60-EC3E-E89A-82D0-3868224B3B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Text Placeholder 3">
            <a:extLst>
              <a:ext uri="{FF2B5EF4-FFF2-40B4-BE49-F238E27FC236}">
                <a16:creationId xmlns:a16="http://schemas.microsoft.com/office/drawing/2014/main" id="{74940F89-C658-F60F-8E67-47685F427F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E4CECF-9948-ACE4-5945-60306364AD08}"/>
              </a:ext>
            </a:extLst>
          </p:cNvPr>
          <p:cNvSpPr>
            <a:spLocks noGrp="1"/>
          </p:cNvSpPr>
          <p:nvPr>
            <p:ph type="dt" sz="half" idx="10"/>
          </p:nvPr>
        </p:nvSpPr>
        <p:spPr/>
        <p:txBody>
          <a:bodyPr/>
          <a:lstStyle/>
          <a:p>
            <a:fld id="{99B53875-68A8-47AA-BDBE-B4DE97CB427E}" type="datetimeFigureOut">
              <a:rPr lang="pl-PL" smtClean="0"/>
              <a:t>30.12.2023</a:t>
            </a:fld>
            <a:endParaRPr lang="pl-PL"/>
          </a:p>
        </p:txBody>
      </p:sp>
      <p:sp>
        <p:nvSpPr>
          <p:cNvPr id="6" name="Footer Placeholder 5">
            <a:extLst>
              <a:ext uri="{FF2B5EF4-FFF2-40B4-BE49-F238E27FC236}">
                <a16:creationId xmlns:a16="http://schemas.microsoft.com/office/drawing/2014/main" id="{60A5CD8F-43A4-39FA-EDF9-226421977AC7}"/>
              </a:ext>
            </a:extLst>
          </p:cNvPr>
          <p:cNvSpPr>
            <a:spLocks noGrp="1"/>
          </p:cNvSpPr>
          <p:nvPr>
            <p:ph type="ftr" sz="quarter" idx="11"/>
          </p:nvPr>
        </p:nvSpPr>
        <p:spPr/>
        <p:txBody>
          <a:bodyPr/>
          <a:lstStyle/>
          <a:p>
            <a:endParaRPr lang="pl-PL"/>
          </a:p>
        </p:txBody>
      </p:sp>
      <p:sp>
        <p:nvSpPr>
          <p:cNvPr id="7" name="Slide Number Placeholder 6">
            <a:extLst>
              <a:ext uri="{FF2B5EF4-FFF2-40B4-BE49-F238E27FC236}">
                <a16:creationId xmlns:a16="http://schemas.microsoft.com/office/drawing/2014/main" id="{2C4D6640-133A-DFFA-3157-DE6A03AE808D}"/>
              </a:ext>
            </a:extLst>
          </p:cNvPr>
          <p:cNvSpPr>
            <a:spLocks noGrp="1"/>
          </p:cNvSpPr>
          <p:nvPr>
            <p:ph type="sldNum" sz="quarter" idx="12"/>
          </p:nvPr>
        </p:nvSpPr>
        <p:spPr/>
        <p:txBody>
          <a:bodyPr/>
          <a:lstStyle/>
          <a:p>
            <a:fld id="{8A38B42D-9990-4547-A6E2-3AC1519BDEE1}" type="slidenum">
              <a:rPr lang="pl-PL" smtClean="0"/>
              <a:t>‹#›</a:t>
            </a:fld>
            <a:endParaRPr lang="pl-PL"/>
          </a:p>
        </p:txBody>
      </p:sp>
    </p:spTree>
    <p:extLst>
      <p:ext uri="{BB962C8B-B14F-4D97-AF65-F5344CB8AC3E}">
        <p14:creationId xmlns:p14="http://schemas.microsoft.com/office/powerpoint/2010/main" val="3859687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189311-55DA-035C-7BF4-4EAE9CF6D6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l-PL"/>
          </a:p>
        </p:txBody>
      </p:sp>
      <p:sp>
        <p:nvSpPr>
          <p:cNvPr id="3" name="Text Placeholder 2">
            <a:extLst>
              <a:ext uri="{FF2B5EF4-FFF2-40B4-BE49-F238E27FC236}">
                <a16:creationId xmlns:a16="http://schemas.microsoft.com/office/drawing/2014/main" id="{0AF73D70-5DC7-8648-66BE-A3A5FB6B1A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81B4D2BA-C345-8503-0BB2-D28707F36F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9B53875-68A8-47AA-BDBE-B4DE97CB427E}" type="datetimeFigureOut">
              <a:rPr lang="pl-PL" smtClean="0"/>
              <a:t>30.12.2023</a:t>
            </a:fld>
            <a:endParaRPr lang="pl-PL"/>
          </a:p>
        </p:txBody>
      </p:sp>
      <p:sp>
        <p:nvSpPr>
          <p:cNvPr id="5" name="Footer Placeholder 4">
            <a:extLst>
              <a:ext uri="{FF2B5EF4-FFF2-40B4-BE49-F238E27FC236}">
                <a16:creationId xmlns:a16="http://schemas.microsoft.com/office/drawing/2014/main" id="{721883A4-CCFF-6AE4-03E4-D12762AAE1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pl-PL"/>
          </a:p>
        </p:txBody>
      </p:sp>
      <p:sp>
        <p:nvSpPr>
          <p:cNvPr id="6" name="Slide Number Placeholder 5">
            <a:extLst>
              <a:ext uri="{FF2B5EF4-FFF2-40B4-BE49-F238E27FC236}">
                <a16:creationId xmlns:a16="http://schemas.microsoft.com/office/drawing/2014/main" id="{870BED3D-C5A8-16E9-ACEC-EEE548DF8B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A38B42D-9990-4547-A6E2-3AC1519BDEE1}" type="slidenum">
              <a:rPr lang="pl-PL" smtClean="0"/>
              <a:t>‹#›</a:t>
            </a:fld>
            <a:endParaRPr lang="pl-PL"/>
          </a:p>
        </p:txBody>
      </p:sp>
    </p:spTree>
    <p:extLst>
      <p:ext uri="{BB962C8B-B14F-4D97-AF65-F5344CB8AC3E}">
        <p14:creationId xmlns:p14="http://schemas.microsoft.com/office/powerpoint/2010/main" val="615071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localhost:8000/"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79802-BCAE-C9B0-4575-B46899C5C787}"/>
              </a:ext>
            </a:extLst>
          </p:cNvPr>
          <p:cNvSpPr>
            <a:spLocks noGrp="1"/>
          </p:cNvSpPr>
          <p:nvPr>
            <p:ph type="ctrTitle"/>
          </p:nvPr>
        </p:nvSpPr>
        <p:spPr>
          <a:xfrm>
            <a:off x="1524000" y="1122362"/>
            <a:ext cx="9144000" cy="3342330"/>
          </a:xfrm>
        </p:spPr>
        <p:txBody>
          <a:bodyPr>
            <a:normAutofit fontScale="90000"/>
          </a:bodyPr>
          <a:lstStyle/>
          <a:p>
            <a:pPr indent="450215" algn="ctr"/>
            <a:r>
              <a:rPr lang="pl-PL" sz="2400" b="1" dirty="0">
                <a:solidFill>
                  <a:srgbClr val="293164"/>
                </a:solidFill>
                <a:effectLst/>
                <a:latin typeface="Times New Roman" panose="02020603050405020304" pitchFamily="18" charset="0"/>
                <a:ea typeface="Calibri" panose="020F0502020204030204" pitchFamily="34" charset="0"/>
                <a:cs typeface="Calibri" panose="020F0502020204030204" pitchFamily="34" charset="0"/>
              </a:rPr>
              <a:t>POLITECHNIKA LUBELSKA </a:t>
            </a:r>
            <a:br>
              <a:rPr lang="pl-PL" sz="2400" dirty="0">
                <a:effectLst/>
                <a:latin typeface="Times New Roman" panose="02020603050405020304" pitchFamily="18" charset="0"/>
                <a:ea typeface="Calibri" panose="020F0502020204030204" pitchFamily="34" charset="0"/>
                <a:cs typeface="Times New Roman" panose="02020603050405020304" pitchFamily="18" charset="0"/>
              </a:rPr>
            </a:br>
            <a:r>
              <a:rPr lang="pl-PL" sz="2400" b="1" dirty="0">
                <a:solidFill>
                  <a:srgbClr val="293164"/>
                </a:solidFill>
                <a:effectLst/>
                <a:latin typeface="Times New Roman" panose="02020603050405020304" pitchFamily="18" charset="0"/>
                <a:ea typeface="Calibri" panose="020F0502020204030204" pitchFamily="34" charset="0"/>
                <a:cs typeface="Calibri" panose="020F0502020204030204" pitchFamily="34" charset="0"/>
              </a:rPr>
              <a:t>WYDZIAŁ ELEKTROTECHNIKI I INFORMATYKI </a:t>
            </a:r>
            <a:br>
              <a:rPr lang="pl-PL" sz="2400" dirty="0">
                <a:effectLst/>
                <a:latin typeface="Times New Roman" panose="02020603050405020304" pitchFamily="18" charset="0"/>
                <a:ea typeface="Calibri" panose="020F0502020204030204" pitchFamily="34" charset="0"/>
                <a:cs typeface="Times New Roman" panose="02020603050405020304" pitchFamily="18" charset="0"/>
              </a:rPr>
            </a:br>
            <a:r>
              <a:rPr lang="pl-PL" sz="2400" dirty="0">
                <a:solidFill>
                  <a:srgbClr val="293164"/>
                </a:solidFill>
                <a:effectLst/>
                <a:latin typeface="Times New Roman" panose="02020603050405020304" pitchFamily="18" charset="0"/>
                <a:ea typeface="Calibri" panose="020F0502020204030204" pitchFamily="34" charset="0"/>
                <a:cs typeface="Calibri" panose="020F0502020204030204" pitchFamily="34" charset="0"/>
              </a:rPr>
              <a:t> </a:t>
            </a:r>
            <a:br>
              <a:rPr lang="pl-PL" sz="2400" dirty="0">
                <a:effectLst/>
                <a:latin typeface="Times New Roman" panose="02020603050405020304" pitchFamily="18" charset="0"/>
                <a:ea typeface="Calibri" panose="020F0502020204030204" pitchFamily="34" charset="0"/>
                <a:cs typeface="Times New Roman" panose="02020603050405020304" pitchFamily="18" charset="0"/>
              </a:rPr>
            </a:br>
            <a:r>
              <a:rPr lang="pl-PL" sz="2400" dirty="0">
                <a:solidFill>
                  <a:srgbClr val="293164"/>
                </a:solidFill>
                <a:effectLst/>
                <a:latin typeface="Times New Roman" panose="02020603050405020304" pitchFamily="18" charset="0"/>
                <a:ea typeface="Calibri" panose="020F0502020204030204" pitchFamily="34" charset="0"/>
                <a:cs typeface="Calibri" panose="020F0502020204030204" pitchFamily="34" charset="0"/>
              </a:rPr>
              <a:t>KIERUNEK STUDIÓW</a:t>
            </a:r>
            <a:br>
              <a:rPr lang="pl-PL" sz="2400" dirty="0">
                <a:effectLst/>
                <a:latin typeface="Times New Roman" panose="02020603050405020304" pitchFamily="18" charset="0"/>
                <a:ea typeface="Calibri" panose="020F0502020204030204" pitchFamily="34" charset="0"/>
                <a:cs typeface="Times New Roman" panose="02020603050405020304" pitchFamily="18" charset="0"/>
              </a:rPr>
            </a:br>
            <a:r>
              <a:rPr lang="pl-PL" sz="2400" dirty="0">
                <a:solidFill>
                  <a:srgbClr val="293164"/>
                </a:solidFill>
                <a:effectLst/>
                <a:latin typeface="Times New Roman" panose="02020603050405020304" pitchFamily="18" charset="0"/>
                <a:ea typeface="Calibri" panose="020F0502020204030204" pitchFamily="34" charset="0"/>
                <a:cs typeface="Calibri" panose="020F0502020204030204" pitchFamily="34" charset="0"/>
              </a:rPr>
              <a:t>INFORMATYKA</a:t>
            </a:r>
            <a:br>
              <a:rPr lang="pl-PL" sz="2400" dirty="0">
                <a:effectLst/>
                <a:latin typeface="Times New Roman" panose="02020603050405020304" pitchFamily="18" charset="0"/>
                <a:ea typeface="Calibri" panose="020F0502020204030204" pitchFamily="34" charset="0"/>
                <a:cs typeface="Times New Roman" panose="02020603050405020304" pitchFamily="18" charset="0"/>
              </a:rPr>
            </a:br>
            <a:r>
              <a:rPr lang="pl-PL" sz="2400" dirty="0">
                <a:effectLst/>
                <a:latin typeface="Times New Roman" panose="02020603050405020304" pitchFamily="18" charset="0"/>
                <a:ea typeface="Calibri" panose="020F0502020204030204" pitchFamily="34" charset="0"/>
                <a:cs typeface="Calibri" panose="020F0502020204030204" pitchFamily="34" charset="0"/>
              </a:rPr>
              <a:t>Przedmiot: Programowanie aplikacji internetowych</a:t>
            </a:r>
            <a:br>
              <a:rPr lang="pl-PL" sz="2400" dirty="0">
                <a:effectLst/>
                <a:latin typeface="Times New Roman" panose="02020603050405020304" pitchFamily="18" charset="0"/>
                <a:ea typeface="Calibri" panose="020F0502020204030204" pitchFamily="34" charset="0"/>
                <a:cs typeface="Times New Roman" panose="02020603050405020304" pitchFamily="18" charset="0"/>
              </a:rPr>
            </a:br>
            <a:r>
              <a:rPr lang="pl-PL" sz="2400" dirty="0">
                <a:solidFill>
                  <a:srgbClr val="1F4D77"/>
                </a:solidFill>
                <a:effectLst/>
                <a:latin typeface="Times New Roman" panose="02020603050405020304" pitchFamily="18" charset="0"/>
                <a:ea typeface="Calibri" panose="020F0502020204030204" pitchFamily="34" charset="0"/>
                <a:cs typeface="Calibri" panose="020F0502020204030204" pitchFamily="34" charset="0"/>
              </a:rPr>
              <a:t> </a:t>
            </a:r>
            <a:br>
              <a:rPr lang="pl-PL" sz="2400" dirty="0">
                <a:effectLst/>
                <a:latin typeface="Times New Roman" panose="02020603050405020304" pitchFamily="18" charset="0"/>
                <a:ea typeface="Calibri" panose="020F0502020204030204" pitchFamily="34" charset="0"/>
                <a:cs typeface="Times New Roman" panose="02020603050405020304" pitchFamily="18" charset="0"/>
              </a:rPr>
            </a:br>
            <a:r>
              <a:rPr lang="pl-PL" sz="2400" i="1"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Dokumentacja projektu pt.</a:t>
            </a:r>
            <a:br>
              <a:rPr lang="pl-PL" sz="2400" dirty="0">
                <a:effectLst/>
                <a:latin typeface="Times New Roman" panose="02020603050405020304" pitchFamily="18" charset="0"/>
                <a:ea typeface="Calibri" panose="020F0502020204030204" pitchFamily="34" charset="0"/>
                <a:cs typeface="Times New Roman" panose="02020603050405020304" pitchFamily="18" charset="0"/>
              </a:rPr>
            </a:br>
            <a:r>
              <a:rPr lang="pl-PL" sz="2400" dirty="0">
                <a:solidFill>
                  <a:srgbClr val="1F4D77"/>
                </a:solidFill>
                <a:effectLst/>
                <a:latin typeface="Times New Roman" panose="02020603050405020304" pitchFamily="18" charset="0"/>
                <a:ea typeface="Calibri" panose="020F0502020204030204" pitchFamily="34" charset="0"/>
                <a:cs typeface="Calibri" panose="020F0502020204030204" pitchFamily="34" charset="0"/>
              </a:rPr>
              <a:t> </a:t>
            </a:r>
            <a:br>
              <a:rPr lang="pl-PL" sz="2400" dirty="0">
                <a:effectLst/>
                <a:latin typeface="Times New Roman" panose="02020603050405020304" pitchFamily="18" charset="0"/>
                <a:ea typeface="Calibri" panose="020F0502020204030204" pitchFamily="34" charset="0"/>
                <a:cs typeface="Times New Roman" panose="02020603050405020304" pitchFamily="18" charset="0"/>
              </a:rPr>
            </a:br>
            <a:r>
              <a:rPr lang="pl-PL" sz="2400" b="1" dirty="0">
                <a:effectLst/>
                <a:latin typeface="Times New Roman" panose="02020603050405020304" pitchFamily="18" charset="0"/>
                <a:ea typeface="Calibri" panose="020F0502020204030204" pitchFamily="34" charset="0"/>
              </a:rPr>
              <a:t>Portal społecznościowy cookGram</a:t>
            </a:r>
            <a:endParaRPr lang="pl-PL" sz="7200" dirty="0"/>
          </a:p>
        </p:txBody>
      </p:sp>
      <p:sp>
        <p:nvSpPr>
          <p:cNvPr id="3" name="Subtitle 2">
            <a:extLst>
              <a:ext uri="{FF2B5EF4-FFF2-40B4-BE49-F238E27FC236}">
                <a16:creationId xmlns:a16="http://schemas.microsoft.com/office/drawing/2014/main" id="{6ED01C2C-DC97-B506-6A89-0F1BB16E6985}"/>
              </a:ext>
            </a:extLst>
          </p:cNvPr>
          <p:cNvSpPr>
            <a:spLocks noGrp="1"/>
          </p:cNvSpPr>
          <p:nvPr>
            <p:ph type="subTitle" idx="1"/>
          </p:nvPr>
        </p:nvSpPr>
        <p:spPr>
          <a:xfrm>
            <a:off x="2481942" y="4702628"/>
            <a:ext cx="8186057" cy="555171"/>
          </a:xfrm>
        </p:spPr>
        <p:txBody>
          <a:bodyPr>
            <a:normAutofit fontScale="85000" lnSpcReduction="20000"/>
          </a:bodyPr>
          <a:lstStyle/>
          <a:p>
            <a:pPr indent="450215" algn="r"/>
            <a:r>
              <a:rPr lang="pl-PL" sz="1800" dirty="0">
                <a:effectLst/>
                <a:latin typeface="Times New Roman" panose="02020603050405020304" pitchFamily="18" charset="0"/>
                <a:ea typeface="Calibri" panose="020F0502020204030204" pitchFamily="34" charset="0"/>
                <a:cs typeface="Calibri" panose="020F0502020204030204" pitchFamily="34" charset="0"/>
              </a:rPr>
              <a:t>Autor:</a:t>
            </a:r>
            <a:endParaRPr lang="pl-PL" sz="1800" dirty="0">
              <a:effectLst/>
              <a:latin typeface="Times New Roman" panose="02020603050405020304" pitchFamily="18" charset="0"/>
              <a:ea typeface="Calibri" panose="020F0502020204030204" pitchFamily="34" charset="0"/>
              <a:cs typeface="Times New Roman" panose="02020603050405020304" pitchFamily="18" charset="0"/>
            </a:endParaRPr>
          </a:p>
          <a:p>
            <a:pPr indent="450215" algn="r"/>
            <a:r>
              <a:rPr lang="pl-PL" sz="1800" i="1" dirty="0">
                <a:effectLst/>
                <a:latin typeface="Times New Roman" panose="02020603050405020304" pitchFamily="18" charset="0"/>
                <a:ea typeface="Calibri" panose="020F0502020204030204" pitchFamily="34" charset="0"/>
                <a:cs typeface="Calibri" panose="020F0502020204030204" pitchFamily="34" charset="0"/>
              </a:rPr>
              <a:t>Aleksandra Olejarz</a:t>
            </a:r>
            <a:endParaRPr lang="pl-PL"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pl-PL" dirty="0"/>
          </a:p>
        </p:txBody>
      </p:sp>
      <p:pic>
        <p:nvPicPr>
          <p:cNvPr id="5" name="Picture 4">
            <a:extLst>
              <a:ext uri="{FF2B5EF4-FFF2-40B4-BE49-F238E27FC236}">
                <a16:creationId xmlns:a16="http://schemas.microsoft.com/office/drawing/2014/main" id="{4493D549-6CC4-DB1C-833E-2DDE28E482E7}"/>
              </a:ext>
            </a:extLst>
          </p:cNvPr>
          <p:cNvPicPr>
            <a:picLocks noChangeAspect="1"/>
          </p:cNvPicPr>
          <p:nvPr/>
        </p:nvPicPr>
        <p:blipFill>
          <a:blip r:embed="rId2"/>
          <a:stretch>
            <a:fillRect/>
          </a:stretch>
        </p:blipFill>
        <p:spPr>
          <a:xfrm>
            <a:off x="0" y="5257799"/>
            <a:ext cx="3838245" cy="1600201"/>
          </a:xfrm>
          <a:prstGeom prst="rect">
            <a:avLst/>
          </a:prstGeom>
        </p:spPr>
      </p:pic>
    </p:spTree>
    <p:extLst>
      <p:ext uri="{BB962C8B-B14F-4D97-AF65-F5344CB8AC3E}">
        <p14:creationId xmlns:p14="http://schemas.microsoft.com/office/powerpoint/2010/main" val="1878281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CD52CC-06F1-25CB-150D-CE6C5776EB5C}"/>
              </a:ext>
            </a:extLst>
          </p:cNvPr>
          <p:cNvSpPr>
            <a:spLocks noGrp="1"/>
          </p:cNvSpPr>
          <p:nvPr>
            <p:ph idx="1"/>
          </p:nvPr>
        </p:nvSpPr>
        <p:spPr>
          <a:xfrm>
            <a:off x="898071" y="865415"/>
            <a:ext cx="10455728" cy="5311548"/>
          </a:xfrm>
        </p:spPr>
        <p:txBody>
          <a:bodyPr>
            <a:normAutofit fontScale="77500" lnSpcReduction="20000"/>
          </a:bodyPr>
          <a:lstStyle/>
          <a:p>
            <a:pPr marL="0" indent="0" algn="ctr">
              <a:buNone/>
            </a:pPr>
            <a:r>
              <a:rPr lang="pl-PL" dirty="0"/>
              <a:t>Na profilu użytkownika, możemy klikać na każdy indywidualny post. Kliknięcie na post powoduje przejście do strony, gdzie zdjęcie jest powiększone, wyświetlana jest nazwa użytkownika, będącego jego autorem, oraz jego zdjęcie profilowe.</a:t>
            </a:r>
          </a:p>
          <a:p>
            <a:pPr marL="0" indent="0" algn="ctr">
              <a:buNone/>
            </a:pPr>
            <a:r>
              <a:rPr lang="pl-PL" dirty="0"/>
              <a:t> W przypadku, gdy jest to post użytkownika, na którego profil jesteśmy zalogowani, obok nazwy użytkownika wyświetla się przycisk „</a:t>
            </a:r>
            <a:r>
              <a:rPr lang="pl-PL" dirty="0" err="1"/>
              <a:t>Delete</a:t>
            </a:r>
            <a:r>
              <a:rPr lang="pl-PL" dirty="0"/>
              <a:t> Post”, który umożliwia autorowi usunięcie postu. W przypadku, gdy odwiedzamy profil innego użytkownika, obok jego nazwy użytkownika na stronie z postem znajduje się przycisk „</a:t>
            </a:r>
            <a:r>
              <a:rPr lang="pl-PL" dirty="0" err="1"/>
              <a:t>Follow-Unfollow</a:t>
            </a:r>
            <a:r>
              <a:rPr lang="pl-PL" dirty="0"/>
              <a:t>”, umożliwiający „</a:t>
            </a:r>
            <a:r>
              <a:rPr lang="pl-PL" dirty="0" err="1"/>
              <a:t>zaobserowanie</a:t>
            </a:r>
            <a:r>
              <a:rPr lang="pl-PL" dirty="0"/>
              <a:t>” lub „</a:t>
            </a:r>
            <a:r>
              <a:rPr lang="pl-PL" dirty="0" err="1"/>
              <a:t>odobserowanie</a:t>
            </a:r>
            <a:r>
              <a:rPr lang="pl-PL" dirty="0"/>
              <a:t>” użytkownika, będącego autorem postu, oraz serduszko z licznikiem, wyświetlające liczbę polubieni postu, kliknięcie na to serduszko umożliwia „polubienie” postu.</a:t>
            </a:r>
          </a:p>
          <a:p>
            <a:pPr marL="0" indent="0" algn="ctr">
              <a:buNone/>
            </a:pPr>
            <a:r>
              <a:rPr lang="pl-PL" dirty="0"/>
              <a:t> W przypadku, gdy jest to post użytkownika, na którego konto jesteśmy zalogowani,</a:t>
            </a:r>
            <a:br>
              <a:rPr lang="pl-PL" dirty="0"/>
            </a:br>
            <a:r>
              <a:rPr lang="pl-PL" dirty="0"/>
              <a:t> to serduszko się nie wyświetla, a liczba polubię wyświetlana jest w formie licznika pod nazwą użytkownika. Użytkownik nie może „polubić” swojego własnego postu.</a:t>
            </a:r>
            <a:br>
              <a:rPr lang="pl-PL" dirty="0"/>
            </a:br>
            <a:r>
              <a:rPr lang="pl-PL" dirty="0"/>
              <a:t> Pod tym licznikiem wyświetlana jest nazwa użytkownika, a obok niej, opis, jaki dodał do postu. Jeśli jest to post użytkownika, na którego konto jesteśmy zalogowani, obok opisu wyświetla się przycisk „Edit </a:t>
            </a:r>
            <a:r>
              <a:rPr lang="pl-PL" dirty="0" err="1"/>
              <a:t>Caption</a:t>
            </a:r>
            <a:r>
              <a:rPr lang="pl-PL" dirty="0"/>
              <a:t>”, przekierowujący do strony, na której możliwa jest edycja opisu postu.  W przypadku, gdy nie jest to nasz post, ten przycisk się nie wyświetla.</a:t>
            </a:r>
          </a:p>
          <a:p>
            <a:pPr marL="0" indent="0" algn="ctr">
              <a:buNone/>
            </a:pPr>
            <a:r>
              <a:rPr lang="pl-PL" dirty="0"/>
              <a:t> Pod tą sekcją znajduje się kolumna </a:t>
            </a:r>
            <a:br>
              <a:rPr lang="pl-PL" dirty="0"/>
            </a:br>
            <a:r>
              <a:rPr lang="pl-PL" dirty="0"/>
              <a:t>z komentarzami. </a:t>
            </a:r>
          </a:p>
        </p:txBody>
      </p:sp>
      <p:sp>
        <p:nvSpPr>
          <p:cNvPr id="7" name="TextBox 6">
            <a:extLst>
              <a:ext uri="{FF2B5EF4-FFF2-40B4-BE49-F238E27FC236}">
                <a16:creationId xmlns:a16="http://schemas.microsoft.com/office/drawing/2014/main" id="{5DA9A69B-7CAD-860F-37A1-B591BCA3DF71}"/>
              </a:ext>
            </a:extLst>
          </p:cNvPr>
          <p:cNvSpPr txBox="1"/>
          <p:nvPr/>
        </p:nvSpPr>
        <p:spPr>
          <a:xfrm>
            <a:off x="898071" y="219372"/>
            <a:ext cx="7233557" cy="461665"/>
          </a:xfrm>
          <a:prstGeom prst="rect">
            <a:avLst/>
          </a:prstGeom>
          <a:noFill/>
        </p:spPr>
        <p:txBody>
          <a:bodyPr wrap="square">
            <a:spAutoFit/>
          </a:bodyPr>
          <a:lstStyle/>
          <a:p>
            <a:r>
              <a:rPr lang="pl-PL" sz="2400" dirty="0">
                <a:solidFill>
                  <a:schemeClr val="bg1">
                    <a:lumMod val="85000"/>
                  </a:schemeClr>
                </a:solidFill>
              </a:rPr>
              <a:t>Profil użytkownika – widok indywidualnego postu</a:t>
            </a:r>
          </a:p>
        </p:txBody>
      </p:sp>
    </p:spTree>
    <p:extLst>
      <p:ext uri="{BB962C8B-B14F-4D97-AF65-F5344CB8AC3E}">
        <p14:creationId xmlns:p14="http://schemas.microsoft.com/office/powerpoint/2010/main" val="1732655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23F455-DEB4-C0B2-E537-2F550691EC3C}"/>
              </a:ext>
            </a:extLst>
          </p:cNvPr>
          <p:cNvSpPr>
            <a:spLocks noGrp="1"/>
          </p:cNvSpPr>
          <p:nvPr>
            <p:ph idx="1"/>
          </p:nvPr>
        </p:nvSpPr>
        <p:spPr>
          <a:xfrm>
            <a:off x="828675" y="1094014"/>
            <a:ext cx="10525125" cy="5082949"/>
          </a:xfrm>
        </p:spPr>
        <p:txBody>
          <a:bodyPr>
            <a:normAutofit fontScale="92500" lnSpcReduction="20000"/>
          </a:bodyPr>
          <a:lstStyle/>
          <a:p>
            <a:pPr marL="0" indent="0" algn="ctr">
              <a:buNone/>
            </a:pPr>
            <a:r>
              <a:rPr lang="pl-PL" dirty="0"/>
              <a:t>Komentarze są wyświetlane w kolejności ich dodania, od najstarszego </a:t>
            </a:r>
            <a:br>
              <a:rPr lang="pl-PL" dirty="0"/>
            </a:br>
            <a:r>
              <a:rPr lang="pl-PL" dirty="0"/>
              <a:t>do najnowszego. Użytkownik może komentować pod swoim własnym postem. W przypadku braku komentarzy wyświetla się komunikat „No </a:t>
            </a:r>
            <a:r>
              <a:rPr lang="pl-PL" dirty="0" err="1"/>
              <a:t>comments</a:t>
            </a:r>
            <a:r>
              <a:rPr lang="pl-PL" dirty="0"/>
              <a:t>”. Komentarze wyświetlane są w formacie {zdjęcie profilowe autora komentarza – nazwa użytkownika autora komentarza – treść komentarza }. </a:t>
            </a:r>
          </a:p>
          <a:p>
            <a:pPr marL="0" indent="0" algn="ctr">
              <a:buNone/>
            </a:pPr>
            <a:r>
              <a:rPr lang="pl-PL" dirty="0"/>
              <a:t>Obok komentarza, którego jesteśmy autorem , wyświetlają się dwa dodatkowe przyciski – „Edit” i „</a:t>
            </a:r>
            <a:r>
              <a:rPr lang="pl-PL" dirty="0" err="1"/>
              <a:t>Delete</a:t>
            </a:r>
            <a:r>
              <a:rPr lang="pl-PL" dirty="0"/>
              <a:t>”, umożliwiające edycję </a:t>
            </a:r>
            <a:br>
              <a:rPr lang="pl-PL" dirty="0"/>
            </a:br>
            <a:r>
              <a:rPr lang="pl-PL" dirty="0"/>
              <a:t>lub usunięcie komentarza. </a:t>
            </a:r>
          </a:p>
          <a:p>
            <a:pPr marL="0" indent="0" algn="ctr">
              <a:buNone/>
            </a:pPr>
            <a:r>
              <a:rPr lang="pl-PL" dirty="0"/>
              <a:t>W przypadku edycji komentarza, jesteśmy przekierowywani na stronę, zawierającą formularz edycji </a:t>
            </a:r>
            <a:r>
              <a:rPr lang="pl-PL" dirty="0" err="1"/>
              <a:t>komnetarzy</a:t>
            </a:r>
            <a:r>
              <a:rPr lang="pl-PL" dirty="0"/>
              <a:t>, w przypadku przycisku usunięcia, zostajemy poproszeni o potwierdzenie usunięcia, po czym, jeśli akcja zostanie potwierdzona, komentarz zostanie usunięty. Te opcje nie są wyświetlane obok komentarzy, których nie jesteśmy autorami.</a:t>
            </a:r>
            <a:br>
              <a:rPr lang="pl-PL" dirty="0"/>
            </a:br>
            <a:br>
              <a:rPr lang="pl-PL" dirty="0"/>
            </a:br>
            <a:r>
              <a:rPr lang="pl-PL" dirty="0"/>
              <a:t>Pod sekcją komentarzy znajduje się pole umożliwiające dodanie nowego komentarza i przycisk umożliwiający jego zatwierdzenie.</a:t>
            </a:r>
          </a:p>
        </p:txBody>
      </p:sp>
      <p:sp>
        <p:nvSpPr>
          <p:cNvPr id="5" name="TextBox 4">
            <a:extLst>
              <a:ext uri="{FF2B5EF4-FFF2-40B4-BE49-F238E27FC236}">
                <a16:creationId xmlns:a16="http://schemas.microsoft.com/office/drawing/2014/main" id="{7B893BAE-8AA5-BA4F-5BDF-AC4047093916}"/>
              </a:ext>
            </a:extLst>
          </p:cNvPr>
          <p:cNvSpPr txBox="1"/>
          <p:nvPr/>
        </p:nvSpPr>
        <p:spPr>
          <a:xfrm>
            <a:off x="828675" y="311704"/>
            <a:ext cx="6796768" cy="584775"/>
          </a:xfrm>
          <a:prstGeom prst="rect">
            <a:avLst/>
          </a:prstGeom>
          <a:noFill/>
        </p:spPr>
        <p:txBody>
          <a:bodyPr wrap="square">
            <a:spAutoFit/>
          </a:bodyPr>
          <a:lstStyle/>
          <a:p>
            <a:r>
              <a:rPr lang="pl-PL" sz="3200" dirty="0">
                <a:solidFill>
                  <a:schemeClr val="bg1">
                    <a:lumMod val="85000"/>
                  </a:schemeClr>
                </a:solidFill>
              </a:rPr>
              <a:t>Komentarze </a:t>
            </a:r>
            <a:endParaRPr lang="pl-PL" sz="2400" dirty="0">
              <a:solidFill>
                <a:schemeClr val="bg1">
                  <a:lumMod val="85000"/>
                </a:schemeClr>
              </a:solidFill>
            </a:endParaRPr>
          </a:p>
        </p:txBody>
      </p:sp>
    </p:spTree>
    <p:extLst>
      <p:ext uri="{BB962C8B-B14F-4D97-AF65-F5344CB8AC3E}">
        <p14:creationId xmlns:p14="http://schemas.microsoft.com/office/powerpoint/2010/main" val="2387316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64D954-F4E4-9A6C-D6FE-DA479283F3F9}"/>
              </a:ext>
            </a:extLst>
          </p:cNvPr>
          <p:cNvSpPr>
            <a:spLocks noGrp="1"/>
          </p:cNvSpPr>
          <p:nvPr>
            <p:ph idx="1"/>
          </p:nvPr>
        </p:nvSpPr>
        <p:spPr>
          <a:xfrm>
            <a:off x="783771" y="636814"/>
            <a:ext cx="10570029" cy="5540149"/>
          </a:xfrm>
        </p:spPr>
        <p:txBody>
          <a:bodyPr>
            <a:normAutofit lnSpcReduction="10000"/>
          </a:bodyPr>
          <a:lstStyle/>
          <a:p>
            <a:pPr marL="0" indent="0" algn="ctr">
              <a:buNone/>
            </a:pPr>
            <a:r>
              <a:rPr lang="pl-PL" dirty="0"/>
              <a:t>Portal społecznościowy cookGram stanowi w pełni funkcjonalną aplikację webową zaimplementowaną w języku PHP </a:t>
            </a:r>
            <a:br>
              <a:rPr lang="pl-PL" dirty="0"/>
            </a:br>
            <a:r>
              <a:rPr lang="pl-PL" dirty="0"/>
              <a:t>z wykorzystaniem szablonu obiektowego. Zastosowałam w nim wzorzec MVC. Projekt jest oparty </a:t>
            </a:r>
            <a:br>
              <a:rPr lang="pl-PL" dirty="0"/>
            </a:br>
            <a:r>
              <a:rPr lang="pl-PL" dirty="0"/>
              <a:t>na frameworku Laravel.</a:t>
            </a:r>
          </a:p>
          <a:p>
            <a:pPr marL="0" indent="0" algn="ctr">
              <a:buNone/>
            </a:pPr>
            <a:r>
              <a:rPr lang="pl-PL" dirty="0"/>
              <a:t>Aplikacja współpracuje z bazą danych </a:t>
            </a:r>
            <a:r>
              <a:rPr lang="pl-PL" dirty="0" err="1"/>
              <a:t>sqlite</a:t>
            </a:r>
            <a:r>
              <a:rPr lang="pl-PL" dirty="0"/>
              <a:t> z wykorzystaniem warstwy ORM stosowanej we frameworku Laravel. Udostępnia możliwość wyświetlania, edycji, dodawania nowych i usuwania istniejących rekordów z bazy danych tylko dla zalogowanych użytkowników. Oferuje funkcjonalności typowej aplikacji CRUD.</a:t>
            </a:r>
          </a:p>
          <a:p>
            <a:pPr marL="0" indent="0" algn="ctr">
              <a:buNone/>
            </a:pPr>
            <a:r>
              <a:rPr lang="pl-PL" dirty="0"/>
              <a:t>Hasła w bazie danych są haszowane a funkcje serwisu dostępne </a:t>
            </a:r>
            <a:br>
              <a:rPr lang="pl-PL" dirty="0"/>
            </a:br>
            <a:r>
              <a:rPr lang="pl-PL" dirty="0"/>
              <a:t>dla zalogowanych użytkowników są zabezpieczone </a:t>
            </a:r>
            <a:br>
              <a:rPr lang="pl-PL" dirty="0"/>
            </a:br>
            <a:r>
              <a:rPr lang="pl-PL" dirty="0"/>
              <a:t>przed nieuprawnionym dostępem. Wszystkie formularze </a:t>
            </a:r>
            <a:br>
              <a:rPr lang="pl-PL" dirty="0"/>
            </a:br>
            <a:r>
              <a:rPr lang="pl-PL" dirty="0"/>
              <a:t>są walidowane po stronie klienta i po stronie serwera.</a:t>
            </a:r>
          </a:p>
          <a:p>
            <a:pPr marL="0" indent="0" algn="just">
              <a:buNone/>
            </a:pPr>
            <a:endParaRPr lang="pl-PL" dirty="0"/>
          </a:p>
        </p:txBody>
      </p:sp>
    </p:spTree>
    <p:extLst>
      <p:ext uri="{BB962C8B-B14F-4D97-AF65-F5344CB8AC3E}">
        <p14:creationId xmlns:p14="http://schemas.microsoft.com/office/powerpoint/2010/main" val="3379991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1AAB9-E940-8067-D9E5-CF21718234FD}"/>
              </a:ext>
            </a:extLst>
          </p:cNvPr>
          <p:cNvSpPr>
            <a:spLocks noGrp="1"/>
          </p:cNvSpPr>
          <p:nvPr>
            <p:ph type="title"/>
          </p:nvPr>
        </p:nvSpPr>
        <p:spPr>
          <a:xfrm>
            <a:off x="636814" y="365125"/>
            <a:ext cx="10716986" cy="5970361"/>
          </a:xfrm>
        </p:spPr>
        <p:txBody>
          <a:bodyPr/>
          <a:lstStyle/>
          <a:p>
            <a:pPr algn="ctr"/>
            <a:r>
              <a:rPr lang="pl-PL" dirty="0"/>
              <a:t>Funkcjonalności i opis działania aplikacji</a:t>
            </a:r>
            <a:br>
              <a:rPr lang="pl-PL" dirty="0"/>
            </a:br>
            <a:br>
              <a:rPr lang="pl-PL" dirty="0">
                <a:latin typeface="Abadi Extra Light" panose="020F0502020204030204" pitchFamily="34" charset="0"/>
              </a:rPr>
            </a:br>
            <a:r>
              <a:rPr lang="pl-PL" dirty="0">
                <a:latin typeface="Abadi Extra Light" panose="020F0502020204030204" pitchFamily="34" charset="0"/>
              </a:rPr>
              <a:t>cookGram</a:t>
            </a:r>
          </a:p>
        </p:txBody>
      </p:sp>
      <p:pic>
        <p:nvPicPr>
          <p:cNvPr id="5" name="Picture 4">
            <a:extLst>
              <a:ext uri="{FF2B5EF4-FFF2-40B4-BE49-F238E27FC236}">
                <a16:creationId xmlns:a16="http://schemas.microsoft.com/office/drawing/2014/main" id="{DAB82083-4D3B-55FD-B9CD-AFF55F6B26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5835" y="3435385"/>
            <a:ext cx="1012371" cy="1012371"/>
          </a:xfrm>
          <a:prstGeom prst="rect">
            <a:avLst/>
          </a:prstGeom>
        </p:spPr>
      </p:pic>
    </p:spTree>
    <p:extLst>
      <p:ext uri="{BB962C8B-B14F-4D97-AF65-F5344CB8AC3E}">
        <p14:creationId xmlns:p14="http://schemas.microsoft.com/office/powerpoint/2010/main" val="3055067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BCD646-53AE-297E-0ABB-B10092E9D7B7}"/>
              </a:ext>
            </a:extLst>
          </p:cNvPr>
          <p:cNvSpPr>
            <a:spLocks noGrp="1"/>
          </p:cNvSpPr>
          <p:nvPr>
            <p:ph idx="1"/>
          </p:nvPr>
        </p:nvSpPr>
        <p:spPr>
          <a:xfrm>
            <a:off x="849087" y="979714"/>
            <a:ext cx="10504714" cy="5197249"/>
          </a:xfrm>
        </p:spPr>
        <p:txBody>
          <a:bodyPr>
            <a:normAutofit lnSpcReduction="10000"/>
          </a:bodyPr>
          <a:lstStyle/>
          <a:p>
            <a:pPr marL="0" indent="0" algn="ctr">
              <a:buNone/>
            </a:pPr>
            <a:r>
              <a:rPr lang="pl-PL" dirty="0"/>
              <a:t>Aplikacja cookGram jest portalem społecznościowym,</a:t>
            </a:r>
            <a:br>
              <a:rPr lang="pl-PL" dirty="0"/>
            </a:br>
            <a:r>
              <a:rPr lang="pl-PL" dirty="0"/>
              <a:t>który umożliwia jego użytkownikom dodawanie postów w postaci zdjęcia z opisem. Zdjęcia mogą być dodawane w formacie 1:1. </a:t>
            </a:r>
            <a:br>
              <a:rPr lang="pl-PL" dirty="0"/>
            </a:br>
            <a:r>
              <a:rPr lang="pl-PL" dirty="0"/>
              <a:t>W przypadku, gdy zdjęcia mają inny format, przed zapisaniem </a:t>
            </a:r>
            <a:br>
              <a:rPr lang="pl-PL" dirty="0"/>
            </a:br>
            <a:r>
              <a:rPr lang="pl-PL" dirty="0"/>
              <a:t>w bazie danych, są dopasowywane do formatu 1:1 (1200x1200) </a:t>
            </a:r>
            <a:br>
              <a:rPr lang="pl-PL" dirty="0"/>
            </a:br>
            <a:r>
              <a:rPr lang="pl-PL" dirty="0"/>
              <a:t>przy wykorzystaniu metody </a:t>
            </a:r>
            <a:r>
              <a:rPr lang="pl-PL" dirty="0" err="1"/>
              <a:t>fit</a:t>
            </a:r>
            <a:r>
              <a:rPr lang="pl-PL" dirty="0"/>
              <a:t> z klasy </a:t>
            </a:r>
            <a:r>
              <a:rPr lang="fr-FR" dirty="0" err="1"/>
              <a:t>vendor</a:t>
            </a:r>
            <a:r>
              <a:rPr lang="fr-FR" dirty="0"/>
              <a:t>\intervention\image\src\Intervention\Image\</a:t>
            </a:r>
            <a:r>
              <a:rPr lang="fr-FR" dirty="0" err="1"/>
              <a:t>Image.php</a:t>
            </a:r>
            <a:r>
              <a:rPr lang="pl-PL" dirty="0"/>
              <a:t>.</a:t>
            </a:r>
          </a:p>
          <a:p>
            <a:pPr marL="0" indent="0" algn="ctr">
              <a:buNone/>
            </a:pPr>
            <a:r>
              <a:rPr lang="pl-PL" dirty="0"/>
              <a:t>Opis może zawierać maksymalnie 255 znaków.</a:t>
            </a:r>
          </a:p>
          <a:p>
            <a:pPr marL="0" indent="0" algn="ctr">
              <a:buNone/>
            </a:pPr>
            <a:r>
              <a:rPr lang="pl-PL" dirty="0"/>
              <a:t>Użytkownicy mogą „obserwować” innych użytkowników </a:t>
            </a:r>
            <a:br>
              <a:rPr lang="pl-PL" dirty="0"/>
            </a:br>
            <a:r>
              <a:rPr lang="pl-PL" dirty="0"/>
              <a:t>na platformie i polubiać oraz dodawać komentarze pod ich postami. Aby dodać komentarz lub polubić post użytkownik nie musi obserwować użytkownika, który jest jego autorem. </a:t>
            </a:r>
            <a:br>
              <a:rPr lang="pl-PL" dirty="0"/>
            </a:br>
            <a:r>
              <a:rPr lang="pl-PL" dirty="0"/>
              <a:t>Komentarz może mieć maksymalnie 255 znaków.</a:t>
            </a:r>
          </a:p>
        </p:txBody>
      </p:sp>
      <p:sp>
        <p:nvSpPr>
          <p:cNvPr id="4" name="TextBox 3">
            <a:extLst>
              <a:ext uri="{FF2B5EF4-FFF2-40B4-BE49-F238E27FC236}">
                <a16:creationId xmlns:a16="http://schemas.microsoft.com/office/drawing/2014/main" id="{E013FB9D-D610-ACD8-05FF-59666800C8A9}"/>
              </a:ext>
            </a:extLst>
          </p:cNvPr>
          <p:cNvSpPr txBox="1"/>
          <p:nvPr/>
        </p:nvSpPr>
        <p:spPr>
          <a:xfrm>
            <a:off x="865414" y="375557"/>
            <a:ext cx="10319657" cy="523220"/>
          </a:xfrm>
          <a:prstGeom prst="rect">
            <a:avLst/>
          </a:prstGeom>
          <a:noFill/>
        </p:spPr>
        <p:txBody>
          <a:bodyPr wrap="square" rtlCol="0">
            <a:spAutoFit/>
          </a:bodyPr>
          <a:lstStyle/>
          <a:p>
            <a:r>
              <a:rPr lang="pl-PL" sz="2800" dirty="0">
                <a:solidFill>
                  <a:schemeClr val="bg1">
                    <a:lumMod val="85000"/>
                  </a:schemeClr>
                </a:solidFill>
              </a:rPr>
              <a:t>Ogólny zarys aplikacji</a:t>
            </a:r>
          </a:p>
        </p:txBody>
      </p:sp>
    </p:spTree>
    <p:extLst>
      <p:ext uri="{BB962C8B-B14F-4D97-AF65-F5344CB8AC3E}">
        <p14:creationId xmlns:p14="http://schemas.microsoft.com/office/powerpoint/2010/main" val="2544041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FCA900-7857-BF1D-5DC2-D4813641E5B7}"/>
              </a:ext>
            </a:extLst>
          </p:cNvPr>
          <p:cNvSpPr>
            <a:spLocks noGrp="1"/>
          </p:cNvSpPr>
          <p:nvPr>
            <p:ph idx="1"/>
          </p:nvPr>
        </p:nvSpPr>
        <p:spPr>
          <a:xfrm>
            <a:off x="1061356" y="1094014"/>
            <a:ext cx="10292443" cy="5082949"/>
          </a:xfrm>
        </p:spPr>
        <p:txBody>
          <a:bodyPr>
            <a:normAutofit fontScale="92500"/>
          </a:bodyPr>
          <a:lstStyle/>
          <a:p>
            <a:pPr marL="0" indent="0" algn="ctr">
              <a:buNone/>
            </a:pPr>
            <a:r>
              <a:rPr lang="pl-PL" dirty="0"/>
              <a:t>Na stronie głównej (pod adresem </a:t>
            </a:r>
            <a:r>
              <a:rPr lang="pl-PL" dirty="0">
                <a:hlinkClick r:id="rId2"/>
              </a:rPr>
              <a:t>http://localhost:8000/</a:t>
            </a:r>
            <a:r>
              <a:rPr lang="pl-PL" dirty="0"/>
              <a:t>), użytkownicy zalogowani widzą posty użytkowników, których „obserwują”. </a:t>
            </a:r>
            <a:br>
              <a:rPr lang="pl-PL" dirty="0"/>
            </a:br>
            <a:r>
              <a:rPr lang="pl-PL" dirty="0"/>
              <a:t>Posty wyświetlane są w kolejności najnowsze na początku,</a:t>
            </a:r>
            <a:br>
              <a:rPr lang="pl-PL" dirty="0"/>
            </a:br>
            <a:r>
              <a:rPr lang="pl-PL" dirty="0"/>
              <a:t> po 5 na stronie. Na dole strony można przejść do kolejnych postów. </a:t>
            </a:r>
            <a:br>
              <a:rPr lang="pl-PL" dirty="0"/>
            </a:br>
            <a:r>
              <a:rPr lang="pl-PL" dirty="0"/>
              <a:t>Po kliknięciu na post na stronie głównej, użytkownik przekierowywany jest do profilu użytkownika, będącego autorem postu.</a:t>
            </a:r>
            <a:br>
              <a:rPr lang="pl-PL" dirty="0"/>
            </a:br>
            <a:r>
              <a:rPr lang="pl-PL" dirty="0"/>
              <a:t> Na stronie głównej użytkownicy mogą polubiać i dodawać komentarze do postów. Na profil autora postu można przejść również po kliknięciu na jego nazwę użytkownika lub zdjęcie profilowe,</a:t>
            </a:r>
            <a:br>
              <a:rPr lang="pl-PL" dirty="0"/>
            </a:br>
            <a:r>
              <a:rPr lang="pl-PL" dirty="0"/>
              <a:t> które znajduje się po lewej stronie od nazwy użytkownika </a:t>
            </a:r>
            <a:br>
              <a:rPr lang="pl-PL" dirty="0"/>
            </a:br>
            <a:r>
              <a:rPr lang="pl-PL" dirty="0"/>
              <a:t>pod postem. Pod każdym postem wyświetlana jest nazwa użytkownika i zdjęcie profilowe użytkownika będącego jego autorem. Wyświetlana jest również liczba </a:t>
            </a:r>
            <a:r>
              <a:rPr lang="pl-PL" dirty="0" err="1"/>
              <a:t>polubień</a:t>
            </a:r>
            <a:r>
              <a:rPr lang="pl-PL" dirty="0"/>
              <a:t> i komentarzy. </a:t>
            </a:r>
          </a:p>
        </p:txBody>
      </p:sp>
      <p:sp>
        <p:nvSpPr>
          <p:cNvPr id="4" name="TextBox 3">
            <a:extLst>
              <a:ext uri="{FF2B5EF4-FFF2-40B4-BE49-F238E27FC236}">
                <a16:creationId xmlns:a16="http://schemas.microsoft.com/office/drawing/2014/main" id="{2F7EFF11-42E5-224A-F17C-234944E7E2E5}"/>
              </a:ext>
            </a:extLst>
          </p:cNvPr>
          <p:cNvSpPr txBox="1"/>
          <p:nvPr/>
        </p:nvSpPr>
        <p:spPr>
          <a:xfrm>
            <a:off x="865414" y="375557"/>
            <a:ext cx="10319657" cy="523220"/>
          </a:xfrm>
          <a:prstGeom prst="rect">
            <a:avLst/>
          </a:prstGeom>
          <a:noFill/>
        </p:spPr>
        <p:txBody>
          <a:bodyPr wrap="square" rtlCol="0">
            <a:spAutoFit/>
          </a:bodyPr>
          <a:lstStyle/>
          <a:p>
            <a:r>
              <a:rPr lang="pl-PL" sz="2800" dirty="0">
                <a:solidFill>
                  <a:schemeClr val="bg1">
                    <a:lumMod val="85000"/>
                  </a:schemeClr>
                </a:solidFill>
              </a:rPr>
              <a:t>Strona główna </a:t>
            </a:r>
          </a:p>
        </p:txBody>
      </p:sp>
    </p:spTree>
    <p:extLst>
      <p:ext uri="{BB962C8B-B14F-4D97-AF65-F5344CB8AC3E}">
        <p14:creationId xmlns:p14="http://schemas.microsoft.com/office/powerpoint/2010/main" val="662518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D636FB-78AE-A650-0004-75E288B2B36B}"/>
              </a:ext>
            </a:extLst>
          </p:cNvPr>
          <p:cNvSpPr>
            <a:spLocks noGrp="1"/>
          </p:cNvSpPr>
          <p:nvPr>
            <p:ph idx="1"/>
          </p:nvPr>
        </p:nvSpPr>
        <p:spPr>
          <a:xfrm>
            <a:off x="865414" y="898777"/>
            <a:ext cx="10488385" cy="5278185"/>
          </a:xfrm>
        </p:spPr>
        <p:txBody>
          <a:bodyPr>
            <a:normAutofit fontScale="92500" lnSpcReduction="10000"/>
          </a:bodyPr>
          <a:lstStyle/>
          <a:p>
            <a:pPr marL="0" indent="0" algn="ctr">
              <a:buNone/>
            </a:pPr>
            <a:r>
              <a:rPr lang="pl-PL" dirty="0"/>
              <a:t>Zarówno na stronie głównej, jak i na stronach z profilami poszczególnych użytkowników wyświetla się pasek nawigacyjny</a:t>
            </a:r>
            <a:br>
              <a:rPr lang="en-AU" dirty="0"/>
            </a:br>
            <a:r>
              <a:rPr lang="pl-PL" dirty="0"/>
              <a:t>z logiem i nazwą strony, wyszukiwarką użytkowników oraz menu rozwijanym z nawą zalogowanego użytkownika. Menu rozwijane umożliwia przejście do profilu zalogowanego użytkownika </a:t>
            </a:r>
            <a:br>
              <a:rPr lang="en-AU" dirty="0"/>
            </a:br>
            <a:r>
              <a:rPr lang="pl-PL" dirty="0"/>
              <a:t>lub wylogowanie z konta. </a:t>
            </a:r>
            <a:br>
              <a:rPr lang="pl-PL" dirty="0"/>
            </a:br>
            <a:r>
              <a:rPr lang="pl-PL" dirty="0"/>
              <a:t>Wyszukiwarka, umożliwia wyszukiwanie użytkowników po nazwie użytkownika lub części tej nazwy. Po kliknięciu na przycisk wyszukiwania, wyświetlane są nazwy wraz ze zdjęciami profilowymi  użytkowników, których nazwy użytkownika zawierają wyszukiwaną frazę. W przypadku wyszukania bez wpisania frazy, wyświetlane są nazwy użytkownika wraz ze zdjęciami wszystkich użytkowników platformy, co umożliwia znalezienie nowych profilów do obserwowania. </a:t>
            </a:r>
            <a:br>
              <a:rPr lang="pl-PL" dirty="0"/>
            </a:br>
            <a:r>
              <a:rPr lang="pl-PL" dirty="0"/>
              <a:t>Kliknięcie na logo / nazwę strony (cookGram) przekierowuje użytkowników na stronę główną.</a:t>
            </a:r>
          </a:p>
        </p:txBody>
      </p:sp>
      <p:sp>
        <p:nvSpPr>
          <p:cNvPr id="4" name="TextBox 3">
            <a:extLst>
              <a:ext uri="{FF2B5EF4-FFF2-40B4-BE49-F238E27FC236}">
                <a16:creationId xmlns:a16="http://schemas.microsoft.com/office/drawing/2014/main" id="{CEE1E72F-05EC-80EC-1122-00EA55560BEC}"/>
              </a:ext>
            </a:extLst>
          </p:cNvPr>
          <p:cNvSpPr txBox="1"/>
          <p:nvPr/>
        </p:nvSpPr>
        <p:spPr>
          <a:xfrm>
            <a:off x="865414" y="375557"/>
            <a:ext cx="10319657" cy="523220"/>
          </a:xfrm>
          <a:prstGeom prst="rect">
            <a:avLst/>
          </a:prstGeom>
          <a:noFill/>
        </p:spPr>
        <p:txBody>
          <a:bodyPr wrap="square" rtlCol="0">
            <a:spAutoFit/>
          </a:bodyPr>
          <a:lstStyle/>
          <a:p>
            <a:r>
              <a:rPr lang="pl-PL" sz="2800" dirty="0">
                <a:solidFill>
                  <a:schemeClr val="bg1">
                    <a:lumMod val="85000"/>
                  </a:schemeClr>
                </a:solidFill>
              </a:rPr>
              <a:t>Pasek nawigacyjny </a:t>
            </a:r>
          </a:p>
        </p:txBody>
      </p:sp>
    </p:spTree>
    <p:extLst>
      <p:ext uri="{BB962C8B-B14F-4D97-AF65-F5344CB8AC3E}">
        <p14:creationId xmlns:p14="http://schemas.microsoft.com/office/powerpoint/2010/main" val="3070191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E555B0-CB64-00E9-5A07-DE36A67A33E8}"/>
              </a:ext>
            </a:extLst>
          </p:cNvPr>
          <p:cNvSpPr>
            <a:spLocks noGrp="1"/>
          </p:cNvSpPr>
          <p:nvPr>
            <p:ph idx="1"/>
          </p:nvPr>
        </p:nvSpPr>
        <p:spPr>
          <a:xfrm>
            <a:off x="669471" y="898777"/>
            <a:ext cx="10684330" cy="5278186"/>
          </a:xfrm>
        </p:spPr>
        <p:txBody>
          <a:bodyPr>
            <a:normAutofit lnSpcReduction="10000"/>
          </a:bodyPr>
          <a:lstStyle/>
          <a:p>
            <a:pPr marL="0" indent="0" algn="ctr">
              <a:buNone/>
            </a:pPr>
            <a:r>
              <a:rPr lang="pl-PL" sz="2000" dirty="0"/>
              <a:t>Na stronie profilu użytkownika znajduje się jego nazwa użytkownika oraz zdjęcie profilowe, sformatowane do postaci koła. Pod nazwą użytkownika znajduje się liczba postów, liczba użytkowników, którzy obserwują tego użytkownika,  oraz liczba użytkowników obserwowanych przez tego użytkownika. Pod tymi licznikami, znajduje się tytuł profilu, pod tytułem opis, </a:t>
            </a:r>
            <a:br>
              <a:rPr lang="pl-PL" sz="2000" dirty="0"/>
            </a:br>
            <a:r>
              <a:rPr lang="pl-PL" sz="2000" dirty="0"/>
              <a:t>a pod opisem adres URL, który użytkownik może umieścić na swoim profilu. </a:t>
            </a:r>
            <a:br>
              <a:rPr lang="pl-PL" sz="2000" dirty="0"/>
            </a:br>
            <a:r>
              <a:rPr lang="pl-PL" sz="2000" dirty="0"/>
              <a:t>Pod tymi elementami wyświetlane są wszystkie posty użytkownika. </a:t>
            </a:r>
          </a:p>
          <a:p>
            <a:pPr marL="0" indent="0" algn="ctr">
              <a:buNone/>
            </a:pPr>
            <a:br>
              <a:rPr lang="pl-PL" sz="2000" dirty="0"/>
            </a:br>
            <a:r>
              <a:rPr lang="pl-PL" sz="2000" dirty="0"/>
              <a:t>W przypadku, gdy wchodzimy na profil użytkownika, na którego konto jesteśmy zalogowani, </a:t>
            </a:r>
            <a:br>
              <a:rPr lang="pl-PL" sz="2000" dirty="0"/>
            </a:br>
            <a:r>
              <a:rPr lang="pl-PL" sz="2000" dirty="0"/>
              <a:t>pod nazwą użytkownika wyświetlany jest przycisk „Edit Profile”, przekierowujący do strony umożliwiającej edycję poszczególnych elementów profilu, a po prawej stronie od tego przycisku, znajduje się przycisk „Add New Post”, przekierowujący do strony umożliwiającej dodanie nowego postu. </a:t>
            </a:r>
          </a:p>
          <a:p>
            <a:pPr marL="0" indent="0" algn="ctr">
              <a:buNone/>
            </a:pPr>
            <a:br>
              <a:rPr lang="pl-PL" sz="2000" dirty="0"/>
            </a:br>
            <a:r>
              <a:rPr lang="pl-PL" sz="2000" dirty="0"/>
              <a:t>W przypadku, gdy odwiedzamy profil użytkownika, na którego konto nie jesteśmy zalogowani, </a:t>
            </a:r>
            <a:br>
              <a:rPr lang="pl-PL" sz="2000" dirty="0"/>
            </a:br>
            <a:r>
              <a:rPr lang="pl-PL" sz="2000" dirty="0"/>
              <a:t>te opcje nie są wyświetlane, a zamiast nich, obok nazwy użytkownika, wyświetlany jest przycisk „</a:t>
            </a:r>
            <a:r>
              <a:rPr lang="pl-PL" sz="2000" dirty="0" err="1"/>
              <a:t>Follow</a:t>
            </a:r>
            <a:r>
              <a:rPr lang="pl-PL" sz="2000" dirty="0"/>
              <a:t>”, który umożliwia „zaobserwowanie” profilu. Jeśli już obserwujemy profil, treść przycisku zmienia się na „</a:t>
            </a:r>
            <a:r>
              <a:rPr lang="pl-PL" sz="2000" dirty="0" err="1"/>
              <a:t>Unfollow</a:t>
            </a:r>
            <a:r>
              <a:rPr lang="pl-PL" sz="2000" dirty="0"/>
              <a:t>”, co umożliwia nam „</a:t>
            </a:r>
            <a:r>
              <a:rPr lang="pl-PL" sz="2000" dirty="0" err="1"/>
              <a:t>odobserowowanie</a:t>
            </a:r>
            <a:r>
              <a:rPr lang="pl-PL" sz="2000" dirty="0"/>
              <a:t>” tego użytkownika. Liczniki obserwatorów, obserwowanych i liczby postów odświeżane są co 30 sekund, </a:t>
            </a:r>
            <a:br>
              <a:rPr lang="pl-PL" sz="2000" dirty="0"/>
            </a:br>
            <a:r>
              <a:rPr lang="pl-PL" sz="2000" dirty="0"/>
              <a:t>co zaimplementowałam przy użyciu klasy </a:t>
            </a:r>
            <a:r>
              <a:rPr lang="pl-PL" sz="2000" dirty="0" err="1"/>
              <a:t>Illuminate</a:t>
            </a:r>
            <a:r>
              <a:rPr lang="pl-PL" sz="2000" dirty="0"/>
              <a:t>\</a:t>
            </a:r>
            <a:r>
              <a:rPr lang="pl-PL" sz="2000" dirty="0" err="1"/>
              <a:t>Support</a:t>
            </a:r>
            <a:r>
              <a:rPr lang="pl-PL" sz="2000" dirty="0"/>
              <a:t>\</a:t>
            </a:r>
            <a:r>
              <a:rPr lang="pl-PL" sz="2000" dirty="0" err="1"/>
              <a:t>Facades</a:t>
            </a:r>
            <a:r>
              <a:rPr lang="pl-PL" sz="2000" dirty="0"/>
              <a:t>\Cache; i metody </a:t>
            </a:r>
            <a:r>
              <a:rPr lang="pl-PL" sz="2000" dirty="0" err="1"/>
              <a:t>addSeconds</a:t>
            </a:r>
            <a:r>
              <a:rPr lang="pl-PL" sz="2000" dirty="0"/>
              <a:t>().</a:t>
            </a:r>
          </a:p>
        </p:txBody>
      </p:sp>
      <p:sp>
        <p:nvSpPr>
          <p:cNvPr id="7" name="TextBox 6">
            <a:extLst>
              <a:ext uri="{FF2B5EF4-FFF2-40B4-BE49-F238E27FC236}">
                <a16:creationId xmlns:a16="http://schemas.microsoft.com/office/drawing/2014/main" id="{B23488DC-38BC-DA66-2AA6-CCA149BA2799}"/>
              </a:ext>
            </a:extLst>
          </p:cNvPr>
          <p:cNvSpPr txBox="1"/>
          <p:nvPr/>
        </p:nvSpPr>
        <p:spPr>
          <a:xfrm>
            <a:off x="669471" y="375557"/>
            <a:ext cx="10319657" cy="523220"/>
          </a:xfrm>
          <a:prstGeom prst="rect">
            <a:avLst/>
          </a:prstGeom>
          <a:noFill/>
        </p:spPr>
        <p:txBody>
          <a:bodyPr wrap="square" rtlCol="0">
            <a:spAutoFit/>
          </a:bodyPr>
          <a:lstStyle/>
          <a:p>
            <a:r>
              <a:rPr lang="pl-PL" sz="2800" dirty="0">
                <a:solidFill>
                  <a:schemeClr val="bg1">
                    <a:lumMod val="85000"/>
                  </a:schemeClr>
                </a:solidFill>
              </a:rPr>
              <a:t>Profil użytkownika</a:t>
            </a:r>
          </a:p>
        </p:txBody>
      </p:sp>
    </p:spTree>
    <p:extLst>
      <p:ext uri="{BB962C8B-B14F-4D97-AF65-F5344CB8AC3E}">
        <p14:creationId xmlns:p14="http://schemas.microsoft.com/office/powerpoint/2010/main" val="3771817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579431-663A-421E-6565-2B3A6817908B}"/>
              </a:ext>
            </a:extLst>
          </p:cNvPr>
          <p:cNvSpPr>
            <a:spLocks noGrp="1"/>
          </p:cNvSpPr>
          <p:nvPr>
            <p:ph idx="1"/>
          </p:nvPr>
        </p:nvSpPr>
        <p:spPr>
          <a:xfrm>
            <a:off x="767443" y="996043"/>
            <a:ext cx="10586357" cy="5180920"/>
          </a:xfrm>
        </p:spPr>
        <p:txBody>
          <a:bodyPr>
            <a:normAutofit fontScale="92500" lnSpcReduction="20000"/>
          </a:bodyPr>
          <a:lstStyle/>
          <a:p>
            <a:pPr marL="0" indent="0" algn="ctr">
              <a:buNone/>
            </a:pPr>
            <a:r>
              <a:rPr lang="pl-PL" dirty="0"/>
              <a:t>Kliknięcie przycisku „Edit Profile”, przekierowuje nas do strony edycji profilu. Na tej stronie możemy zmienić tytuł, opis, adres URL wyświetlany na naszym profilu. Możemy też zmienić zdjęcie profilowe.</a:t>
            </a:r>
          </a:p>
          <a:p>
            <a:pPr marL="0" indent="0" algn="ctr">
              <a:buNone/>
            </a:pPr>
            <a:r>
              <a:rPr lang="pl-PL" dirty="0"/>
              <a:t> Umieściłam tam również przycisk „</a:t>
            </a:r>
            <a:r>
              <a:rPr lang="pl-PL" dirty="0" err="1"/>
              <a:t>Change</a:t>
            </a:r>
            <a:r>
              <a:rPr lang="pl-PL" dirty="0"/>
              <a:t> Email”, który przekierowuje nas na stronę zmiany adresu e-mail powiązanego z kontem, „</a:t>
            </a:r>
            <a:r>
              <a:rPr lang="pl-PL" dirty="0" err="1"/>
              <a:t>Change</a:t>
            </a:r>
            <a:r>
              <a:rPr lang="pl-PL" dirty="0"/>
              <a:t> </a:t>
            </a:r>
            <a:r>
              <a:rPr lang="pl-PL" dirty="0" err="1"/>
              <a:t>Password</a:t>
            </a:r>
            <a:r>
              <a:rPr lang="pl-PL" dirty="0"/>
              <a:t>”, który przekierowuje nas na stronę, która umożliwia zmianę hasła powiązanego z użytkownikiem, oraz przycisk „</a:t>
            </a:r>
            <a:r>
              <a:rPr lang="pl-PL" dirty="0" err="1"/>
              <a:t>Delete</a:t>
            </a:r>
            <a:r>
              <a:rPr lang="pl-PL" dirty="0"/>
              <a:t> Profile”, przekierowujący nas na stronę usunięcia profilu. </a:t>
            </a:r>
          </a:p>
          <a:p>
            <a:pPr marL="0" indent="0" algn="ctr">
              <a:buNone/>
            </a:pPr>
            <a:r>
              <a:rPr lang="pl-PL" dirty="0"/>
              <a:t>W przypadku, gdy chcemy usunąć konto, po kliknięciu przycisku „Usuń konto” na stronie usuwania konta, jesteśmy proszeni o wpisanie hasła powiązanego z kontem lub anulowanie operacji usuwania konta. </a:t>
            </a:r>
          </a:p>
          <a:p>
            <a:pPr marL="0" indent="0" algn="ctr">
              <a:buNone/>
            </a:pPr>
            <a:br>
              <a:rPr lang="pl-PL" dirty="0"/>
            </a:br>
            <a:r>
              <a:rPr lang="pl-PL" dirty="0"/>
              <a:t>W przypadku wpisania niepoprawnego hasła, wyświetlany jest komunikat o wprowadzeniu niepoprawnego hasła i aby powtórzyć tę operację, musimy odświeżyć stronę, w innym przypadku, zostaje ona uniemożliwiona.</a:t>
            </a:r>
          </a:p>
        </p:txBody>
      </p:sp>
      <p:sp>
        <p:nvSpPr>
          <p:cNvPr id="4" name="TextBox 3">
            <a:extLst>
              <a:ext uri="{FF2B5EF4-FFF2-40B4-BE49-F238E27FC236}">
                <a16:creationId xmlns:a16="http://schemas.microsoft.com/office/drawing/2014/main" id="{DF0AA078-A977-7C23-321B-C089C67D53ED}"/>
              </a:ext>
            </a:extLst>
          </p:cNvPr>
          <p:cNvSpPr txBox="1"/>
          <p:nvPr/>
        </p:nvSpPr>
        <p:spPr>
          <a:xfrm>
            <a:off x="865414" y="375557"/>
            <a:ext cx="10319657" cy="523220"/>
          </a:xfrm>
          <a:prstGeom prst="rect">
            <a:avLst/>
          </a:prstGeom>
          <a:noFill/>
        </p:spPr>
        <p:txBody>
          <a:bodyPr wrap="square" rtlCol="0">
            <a:spAutoFit/>
          </a:bodyPr>
          <a:lstStyle/>
          <a:p>
            <a:r>
              <a:rPr lang="pl-PL" sz="2800" dirty="0">
                <a:solidFill>
                  <a:schemeClr val="bg1">
                    <a:lumMod val="85000"/>
                  </a:schemeClr>
                </a:solidFill>
              </a:rPr>
              <a:t>Profil użytkownika - Przycisk „Edit Profile”</a:t>
            </a:r>
          </a:p>
        </p:txBody>
      </p:sp>
    </p:spTree>
    <p:extLst>
      <p:ext uri="{BB962C8B-B14F-4D97-AF65-F5344CB8AC3E}">
        <p14:creationId xmlns:p14="http://schemas.microsoft.com/office/powerpoint/2010/main" val="1963226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92B8AB-85FB-1B8E-16FF-A64D515E3418}"/>
              </a:ext>
            </a:extLst>
          </p:cNvPr>
          <p:cNvSpPr>
            <a:spLocks noGrp="1"/>
          </p:cNvSpPr>
          <p:nvPr>
            <p:ph idx="1"/>
          </p:nvPr>
        </p:nvSpPr>
        <p:spPr>
          <a:xfrm>
            <a:off x="865414" y="1045029"/>
            <a:ext cx="10488386" cy="5131934"/>
          </a:xfrm>
        </p:spPr>
        <p:txBody>
          <a:bodyPr/>
          <a:lstStyle/>
          <a:p>
            <a:pPr marL="0" indent="0" algn="ctr">
              <a:buNone/>
            </a:pPr>
            <a:r>
              <a:rPr lang="pl-PL" dirty="0"/>
              <a:t>Kliknięcie przycisku „Add New Post”, przekierowuje nas na stronę umożliwiającą dodawanie nowego postu. Na tej stronie znajduje się pole do wpisania opisu oraz przycisk umożliwiający załadowanie zdjęcia z urządzenia. </a:t>
            </a:r>
          </a:p>
          <a:p>
            <a:pPr marL="0" indent="0" algn="ctr">
              <a:buNone/>
            </a:pPr>
            <a:r>
              <a:rPr lang="pl-PL" dirty="0"/>
              <a:t>Opis może mieć maksymalną długość 255 znaków. W przypadku, gdy użytkownik wybierze plik typu innego </a:t>
            </a:r>
            <a:br>
              <a:rPr lang="pl-PL" dirty="0"/>
            </a:br>
            <a:r>
              <a:rPr lang="pl-PL" dirty="0"/>
              <a:t>niż zdjęcie, zostanie wyświetlona  o tym informacja, i plik nie zostanie zaakceptowany. </a:t>
            </a:r>
          </a:p>
          <a:p>
            <a:pPr marL="0" indent="0" algn="ctr">
              <a:buNone/>
            </a:pPr>
            <a:r>
              <a:rPr lang="pl-PL" dirty="0"/>
              <a:t>W celu zatwierdzenia dodania postu, musimy kliknąć znajdujący się pod tymi polami przycisk „Add New Post”.</a:t>
            </a:r>
          </a:p>
        </p:txBody>
      </p:sp>
      <p:sp>
        <p:nvSpPr>
          <p:cNvPr id="4" name="TextBox 3">
            <a:extLst>
              <a:ext uri="{FF2B5EF4-FFF2-40B4-BE49-F238E27FC236}">
                <a16:creationId xmlns:a16="http://schemas.microsoft.com/office/drawing/2014/main" id="{F8B2AF29-F01A-254F-E133-228DFA06D704}"/>
              </a:ext>
            </a:extLst>
          </p:cNvPr>
          <p:cNvSpPr txBox="1"/>
          <p:nvPr/>
        </p:nvSpPr>
        <p:spPr>
          <a:xfrm>
            <a:off x="865414" y="375557"/>
            <a:ext cx="10319657" cy="523220"/>
          </a:xfrm>
          <a:prstGeom prst="rect">
            <a:avLst/>
          </a:prstGeom>
          <a:noFill/>
        </p:spPr>
        <p:txBody>
          <a:bodyPr wrap="square" rtlCol="0">
            <a:spAutoFit/>
          </a:bodyPr>
          <a:lstStyle/>
          <a:p>
            <a:r>
              <a:rPr lang="pl-PL" sz="2800" dirty="0">
                <a:solidFill>
                  <a:schemeClr val="bg1">
                    <a:lumMod val="85000"/>
                  </a:schemeClr>
                </a:solidFill>
              </a:rPr>
              <a:t>Profil użytkownika - Przycisk „Add New Post”</a:t>
            </a:r>
          </a:p>
        </p:txBody>
      </p:sp>
    </p:spTree>
    <p:extLst>
      <p:ext uri="{BB962C8B-B14F-4D97-AF65-F5344CB8AC3E}">
        <p14:creationId xmlns:p14="http://schemas.microsoft.com/office/powerpoint/2010/main" val="22034240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1452</Words>
  <Application>Microsoft Office PowerPoint</Application>
  <PresentationFormat>Widescreen</PresentationFormat>
  <Paragraphs>37</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Abadi Extra Light</vt:lpstr>
      <vt:lpstr>Aptos</vt:lpstr>
      <vt:lpstr>Aptos Display</vt:lpstr>
      <vt:lpstr>Arial</vt:lpstr>
      <vt:lpstr>Times New Roman</vt:lpstr>
      <vt:lpstr>Office Theme</vt:lpstr>
      <vt:lpstr>POLITECHNIKA LUBELSKA  WYDZIAŁ ELEKTROTECHNIKI I INFORMATYKI    KIERUNEK STUDIÓW INFORMATYKA Przedmiot: Programowanie aplikacji internetowych   Dokumentacja projektu pt.   Portal społecznościowy cookGram</vt:lpstr>
      <vt:lpstr>PowerPoint Presentation</vt:lpstr>
      <vt:lpstr>Funkcjonalności i opis działania aplikacji  cookGram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POLITECHNIKA LUBELSKA  WYDZIAŁ ELEKTROTECHNIKI I INFORMATYKI    KIERUNEK STUDIÓW INFORMATYKA Przedmiot: Programowanie aplikacji internetowych   Dokumentacja projektu pt.   Portal społecznościowy cookGram</dc:title>
  <dc:creator>Aleksandra Olejarz</dc:creator>
  <cp:lastModifiedBy>Aleksandra Olejarz</cp:lastModifiedBy>
  <cp:revision>1</cp:revision>
  <dcterms:created xsi:type="dcterms:W3CDTF">2023-12-30T17:28:21Z</dcterms:created>
  <dcterms:modified xsi:type="dcterms:W3CDTF">2023-12-30T22:04:25Z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2023-12-30T22:03:54Z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db2d62aa-0369-4a06-9fb4-500cbff26a7d</vt:lpwstr>
  </property>
  <property fmtid="{D5CDD505-2E9C-101B-9397-08002B2CF9AE}" pid="7" name="MSIP_Label_defa4170-0d19-0005-0004-bc88714345d2_ActionId">
    <vt:lpwstr>72562fd9-3829-479c-b647-961cb35419fb</vt:lpwstr>
  </property>
  <property fmtid="{D5CDD505-2E9C-101B-9397-08002B2CF9AE}" pid="8" name="MSIP_Label_defa4170-0d19-0005-0004-bc88714345d2_ContentBits">
    <vt:lpwstr>0</vt:lpwstr>
  </property>
</Properties>
</file>