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2B577F-BB1F-4F1F-ABE7-32FAF6C586B4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B0436C-BE46-4559-ADFF-14AA5D1EE8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Kickin</a:t>
            </a:r>
            <a:r>
              <a:rPr lang="en-US" dirty="0" smtClean="0"/>
              <a:t>’ It with Coleman and David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KickShot</a:t>
            </a:r>
            <a:r>
              <a:rPr lang="en-US" dirty="0" smtClean="0">
                <a:solidFill>
                  <a:schemeClr val="tx1"/>
                </a:solidFill>
              </a:rPr>
              <a:t> Android app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30, 2012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game logic first, then add graphics</a:t>
            </a:r>
          </a:p>
          <a:p>
            <a:r>
              <a:rPr lang="en-US" dirty="0" smtClean="0"/>
              <a:t>Use constant updating game loop thread</a:t>
            </a:r>
          </a:p>
          <a:p>
            <a:r>
              <a:rPr lang="en-US" dirty="0" smtClean="0"/>
              <a:t>Card selection be selected from icon menu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Original Development Plan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board image to appear</a:t>
            </a:r>
            <a:endParaRPr lang="en-US" dirty="0" smtClean="0"/>
          </a:p>
          <a:p>
            <a:r>
              <a:rPr lang="en-US" dirty="0" err="1" smtClean="0"/>
              <a:t>Blitting</a:t>
            </a:r>
            <a:r>
              <a:rPr lang="en-US" dirty="0" smtClean="0"/>
              <a:t> card art</a:t>
            </a:r>
          </a:p>
          <a:p>
            <a:r>
              <a:rPr lang="en-US" dirty="0" smtClean="0"/>
              <a:t>Card selection gallery</a:t>
            </a:r>
          </a:p>
          <a:p>
            <a:r>
              <a:rPr lang="en-US" dirty="0" smtClean="0"/>
              <a:t>Logic started</a:t>
            </a:r>
          </a:p>
          <a:p>
            <a:r>
              <a:rPr lang="en-US" dirty="0" smtClean="0"/>
              <a:t>Soccer ball</a:t>
            </a:r>
          </a:p>
          <a:p>
            <a:r>
              <a:rPr lang="en-US" dirty="0" smtClean="0"/>
              <a:t>Logic integrated with board</a:t>
            </a:r>
          </a:p>
          <a:p>
            <a:r>
              <a:rPr lang="en-US" dirty="0" smtClean="0"/>
              <a:t>Added second player</a:t>
            </a:r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//@</a:t>
            </a:r>
            <a:r>
              <a:rPr lang="en-US" sz="2800" b="1" dirty="0" err="1" smtClean="0"/>
              <a:t>Todo</a:t>
            </a:r>
            <a:endParaRPr lang="en-US" sz="2800" b="1" dirty="0" smtClean="0"/>
          </a:p>
          <a:p>
            <a:r>
              <a:rPr lang="en-US" dirty="0" smtClean="0"/>
              <a:t>Game modes</a:t>
            </a:r>
          </a:p>
          <a:p>
            <a:pPr lvl="1"/>
            <a:r>
              <a:rPr lang="en-US" dirty="0" smtClean="0"/>
              <a:t>Shot on goal</a:t>
            </a:r>
          </a:p>
          <a:p>
            <a:pPr lvl="1"/>
            <a:r>
              <a:rPr lang="en-US" dirty="0" smtClean="0"/>
              <a:t>Referee cards</a:t>
            </a:r>
          </a:p>
          <a:p>
            <a:pPr lvl="1"/>
            <a:r>
              <a:rPr lang="en-US" dirty="0" smtClean="0"/>
              <a:t>Overtime shootout mode</a:t>
            </a:r>
          </a:p>
          <a:p>
            <a:r>
              <a:rPr lang="en-US" dirty="0" smtClean="0"/>
              <a:t>More card logic</a:t>
            </a:r>
          </a:p>
          <a:p>
            <a:r>
              <a:rPr lang="en-US" dirty="0" smtClean="0"/>
              <a:t>Score board</a:t>
            </a:r>
          </a:p>
          <a:p>
            <a:r>
              <a:rPr lang="en-US" dirty="0" smtClean="0"/>
              <a:t>Improve UI/UX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</a:t>
            </a:r>
            <a:r>
              <a:rPr lang="en-US" dirty="0" err="1" smtClean="0"/>
              <a:t>KickShot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Now for a Demo…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KickShot</a:t>
            </a:r>
            <a:r>
              <a:rPr lang="en-US" dirty="0" smtClean="0"/>
              <a:t> game. What is it?</a:t>
            </a:r>
          </a:p>
          <a:p>
            <a:r>
              <a:rPr lang="en-US" dirty="0" smtClean="0"/>
              <a:t>Choosing our platform</a:t>
            </a:r>
          </a:p>
          <a:p>
            <a:r>
              <a:rPr lang="en-US" dirty="0" smtClean="0"/>
              <a:t>Research of the platform language (Java or Objective-C)</a:t>
            </a:r>
          </a:p>
          <a:p>
            <a:r>
              <a:rPr lang="en-US" dirty="0" smtClean="0"/>
              <a:t>Development Milestones</a:t>
            </a:r>
          </a:p>
          <a:p>
            <a:r>
              <a:rPr lang="en-US" dirty="0" smtClean="0"/>
              <a:t>Future hopes for project</a:t>
            </a:r>
          </a:p>
          <a:p>
            <a:r>
              <a:rPr lang="en-US" dirty="0" smtClean="0"/>
              <a:t>Demo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talk about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KickShot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/>
          <a:lstStyle/>
          <a:p>
            <a:r>
              <a:rPr lang="en-US" dirty="0" err="1" smtClean="0"/>
              <a:t>KickShot</a:t>
            </a:r>
            <a:r>
              <a:rPr lang="en-US" dirty="0" smtClean="0"/>
              <a:t> is a board game created by Aziz </a:t>
            </a:r>
            <a:r>
              <a:rPr lang="en-US" dirty="0" err="1" smtClean="0"/>
              <a:t>Makhani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819400"/>
            <a:ext cx="30480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Sports Cards &amp; Games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H="1">
            <a:off x="1752600" y="3925093"/>
            <a:ext cx="1665570" cy="14089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0"/>
          </p:cNvCxnSpPr>
          <p:nvPr/>
        </p:nvCxnSpPr>
        <p:spPr>
          <a:xfrm flipH="1">
            <a:off x="4533900" y="4114800"/>
            <a:ext cx="381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3925093"/>
            <a:ext cx="1676400" cy="13327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5334000"/>
            <a:ext cx="1752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Engage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5334000"/>
            <a:ext cx="1752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Entertain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800" y="5257800"/>
            <a:ext cx="1752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Educate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Turned base game that utilizes decks of cards, dice, and a ball token.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KickShot</a:t>
            </a:r>
            <a:r>
              <a:rPr lang="en-US" dirty="0" smtClean="0"/>
              <a:t> played?</a:t>
            </a:r>
            <a:endParaRPr lang="en-US" dirty="0"/>
          </a:p>
        </p:txBody>
      </p:sp>
      <p:pic>
        <p:nvPicPr>
          <p:cNvPr id="1028" name="Picture 4" descr="C:\Users\Upgrayyed\Pictures\ScreenShots Kickin it\board re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5257800" cy="3597793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5334000" y="2667000"/>
            <a:ext cx="0" cy="3505200"/>
          </a:xfrm>
          <a:prstGeom prst="line">
            <a:avLst/>
          </a:prstGeom>
          <a:ln w="34925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6200000">
            <a:off x="4550405" y="4364995"/>
            <a:ext cx="1219200" cy="261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100" b="1" cap="none" spc="0" dirty="0" smtClean="0">
                <a:ln/>
                <a:solidFill>
                  <a:schemeClr val="accent3"/>
                </a:solidFill>
                <a:effectLst/>
              </a:rPr>
              <a:t>Score Zone</a:t>
            </a:r>
            <a:endParaRPr lang="en-US" sz="11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13 Action and 6 Ref cards round out the card deck</a:t>
            </a:r>
            <a:endParaRPr lang="en-US" dirty="0"/>
          </a:p>
        </p:txBody>
      </p:sp>
      <p:pic>
        <p:nvPicPr>
          <p:cNvPr id="5" name="Content Placeholder 5" descr="CardProo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559" y="1935163"/>
            <a:ext cx="604488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Lack of access to IOS development environments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Platform</a:t>
            </a:r>
            <a:endParaRPr lang="en-US" dirty="0"/>
          </a:p>
        </p:txBody>
      </p:sp>
      <p:pic>
        <p:nvPicPr>
          <p:cNvPr id="2051" name="Picture 3" descr="C:\Users\Upgrayyed\Pictures\ScreenShots Kickin it\desert-640x2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127999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Android app language (Java) much like other popular languages.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Platform</a:t>
            </a:r>
            <a:endParaRPr lang="en-US" dirty="0"/>
          </a:p>
        </p:txBody>
      </p:sp>
      <p:pic>
        <p:nvPicPr>
          <p:cNvPr id="3074" name="Picture 2" descr="C:\Users\Upgrayyed\Pictures\ScreenShots Kickin it\sca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19400"/>
            <a:ext cx="2857500" cy="284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Rising app market of Android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Platform</a:t>
            </a:r>
            <a:endParaRPr lang="en-US" dirty="0"/>
          </a:p>
        </p:txBody>
      </p:sp>
      <p:pic>
        <p:nvPicPr>
          <p:cNvPr id="2050" name="Picture 2" descr="C:\Users\Upgrayyed\Pictures\ScreenShots Kickin it\androideatsap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775158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Java</a:t>
            </a:r>
          </a:p>
          <a:p>
            <a:r>
              <a:rPr lang="en-US" dirty="0" smtClean="0"/>
              <a:t>Download Android SDK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for Android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</TotalTime>
  <Words>218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Kickin’ It with Coleman and David</vt:lpstr>
      <vt:lpstr>We will talk about</vt:lpstr>
      <vt:lpstr>What is KickShot?</vt:lpstr>
      <vt:lpstr>How is KickShot played?</vt:lpstr>
      <vt:lpstr>13 Action and 6 Ref cards round out the card deck</vt:lpstr>
      <vt:lpstr>Choosing Platform</vt:lpstr>
      <vt:lpstr>Choosing Platform</vt:lpstr>
      <vt:lpstr>Choosing Platform</vt:lpstr>
      <vt:lpstr>Research for Android app</vt:lpstr>
      <vt:lpstr>Original Development Plan </vt:lpstr>
      <vt:lpstr>Development Cycle</vt:lpstr>
      <vt:lpstr>Future of KickShot</vt:lpstr>
      <vt:lpstr>Now for a Demo…</vt:lpstr>
      <vt:lpstr>Questions or Comments?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Kickin’ It with Coleman and David</dc:title>
  <dc:creator>Upgrayyed</dc:creator>
  <cp:lastModifiedBy>Upgrayyed</cp:lastModifiedBy>
  <cp:revision>30</cp:revision>
  <dcterms:created xsi:type="dcterms:W3CDTF">2012-11-29T23:54:51Z</dcterms:created>
  <dcterms:modified xsi:type="dcterms:W3CDTF">2012-11-30T04:48:55Z</dcterms:modified>
</cp:coreProperties>
</file>