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3B6B-5638-4E20-987B-C005784018D1}" type="datetimeFigureOut">
              <a:rPr lang="en-PH" smtClean="0"/>
              <a:t>28/12/2023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B810-CDB2-43BF-995C-DE93E8FCBF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238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3B6B-5638-4E20-987B-C005784018D1}" type="datetimeFigureOut">
              <a:rPr lang="en-PH" smtClean="0"/>
              <a:t>28/12/2023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B810-CDB2-43BF-995C-DE93E8FCBF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486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3B6B-5638-4E20-987B-C005784018D1}" type="datetimeFigureOut">
              <a:rPr lang="en-PH" smtClean="0"/>
              <a:t>28/12/2023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B810-CDB2-43BF-995C-DE93E8FCBF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433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3B6B-5638-4E20-987B-C005784018D1}" type="datetimeFigureOut">
              <a:rPr lang="en-PH" smtClean="0"/>
              <a:t>28/12/2023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B810-CDB2-43BF-995C-DE93E8FCBF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44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3B6B-5638-4E20-987B-C005784018D1}" type="datetimeFigureOut">
              <a:rPr lang="en-PH" smtClean="0"/>
              <a:t>28/12/2023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B810-CDB2-43BF-995C-DE93E8FCBF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983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3B6B-5638-4E20-987B-C005784018D1}" type="datetimeFigureOut">
              <a:rPr lang="en-PH" smtClean="0"/>
              <a:t>28/12/2023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B810-CDB2-43BF-995C-DE93E8FCBF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352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3B6B-5638-4E20-987B-C005784018D1}" type="datetimeFigureOut">
              <a:rPr lang="en-PH" smtClean="0"/>
              <a:t>28/12/2023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B810-CDB2-43BF-995C-DE93E8FCBF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405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3B6B-5638-4E20-987B-C005784018D1}" type="datetimeFigureOut">
              <a:rPr lang="en-PH" smtClean="0"/>
              <a:t>28/12/2023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B810-CDB2-43BF-995C-DE93E8FCBF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565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3B6B-5638-4E20-987B-C005784018D1}" type="datetimeFigureOut">
              <a:rPr lang="en-PH" smtClean="0"/>
              <a:t>28/12/2023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B810-CDB2-43BF-995C-DE93E8FCBF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354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3B6B-5638-4E20-987B-C005784018D1}" type="datetimeFigureOut">
              <a:rPr lang="en-PH" smtClean="0"/>
              <a:t>28/12/2023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B810-CDB2-43BF-995C-DE93E8FCBF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03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3B6B-5638-4E20-987B-C005784018D1}" type="datetimeFigureOut">
              <a:rPr lang="en-PH" smtClean="0"/>
              <a:t>28/12/2023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B810-CDB2-43BF-995C-DE93E8FCBF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936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63B6B-5638-4E20-987B-C005784018D1}" type="datetimeFigureOut">
              <a:rPr lang="en-PH" smtClean="0"/>
              <a:t>28/12/2023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DB810-CDB2-43BF-995C-DE93E8FCBFE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862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8" t="23773" r="23040" b="22265"/>
          <a:stretch/>
        </p:blipFill>
        <p:spPr>
          <a:xfrm>
            <a:off x="4304581" y="1630392"/>
            <a:ext cx="3700732" cy="370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5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9694" r="6956" b="10245"/>
          <a:stretch/>
        </p:blipFill>
        <p:spPr>
          <a:xfrm>
            <a:off x="2329134" y="0"/>
            <a:ext cx="7485660" cy="676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7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94" y="1306210"/>
            <a:ext cx="5559322" cy="37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5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16" y="2209081"/>
            <a:ext cx="7743466" cy="22842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621766"/>
            <a:ext cx="12192000" cy="166489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32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ODENGNIUM</dc:creator>
  <cp:lastModifiedBy>ODENGNIUM</cp:lastModifiedBy>
  <cp:revision>6</cp:revision>
  <dcterms:created xsi:type="dcterms:W3CDTF">2023-12-28T08:44:07Z</dcterms:created>
  <dcterms:modified xsi:type="dcterms:W3CDTF">2024-01-01T05:59:51Z</dcterms:modified>
</cp:coreProperties>
</file>