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0" r:id="rId5"/>
    <p:sldId id="265" r:id="rId6"/>
    <p:sldId id="262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94584"/>
  </p:normalViewPr>
  <p:slideViewPr>
    <p:cSldViewPr>
      <p:cViewPr>
        <p:scale>
          <a:sx n="129" d="100"/>
          <a:sy n="129" d="100"/>
        </p:scale>
        <p:origin x="14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8E584-3601-524F-A490-7620A17ABCA3}" type="datetimeFigureOut">
              <a:rPr kumimoji="1" lang="ko-KR" altLang="en-US" smtClean="0"/>
              <a:t>2017. 9. 28.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AF42-3043-EF4C-B1A3-66D0F94365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91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2AF42-3043-EF4C-B1A3-66D0F94365A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88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2931790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김남웅 유재범 이민규 정연지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06769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VLSI Project (SA Algorithm)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9792" y="884466"/>
            <a:ext cx="3744416" cy="3830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Path </a:t>
            </a:r>
            <a:r>
              <a:rPr lang="en-US" altLang="ko-KR" b="1" dirty="0" smtClean="0"/>
              <a:t>Algorithm</a:t>
            </a:r>
          </a:p>
          <a:p>
            <a:pPr marL="457200" indent="-457200">
              <a:buAutoNum type="arabicPeriod"/>
            </a:pPr>
            <a:endParaRPr lang="en-US" altLang="ko-KR" b="1" dirty="0" smtClean="0"/>
          </a:p>
          <a:p>
            <a:pPr marL="457200" indent="-457200">
              <a:buAutoNum type="arabicPeriod"/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3-</a:t>
            </a:r>
            <a:r>
              <a:rPr lang="en-US" altLang="ko-KR" b="1" dirty="0" smtClean="0"/>
              <a:t>opt Search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smtClean="0"/>
              <a:t>Role Assignment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분할 경로 탐색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전체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을 몇 개의 부분으로 분할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각각의 부분에서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SA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알고리즘으로 최적 경로 탐색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큰 부분들을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한 방법으로 이어줌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SA</a:t>
            </a:r>
            <a:r>
              <a:rPr lang="ko-KR" altLang="en-US" dirty="0" smtClean="0"/>
              <a:t> 알고리즘을 실행할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점의 개수가 적을수록 </a:t>
            </a:r>
            <a:r>
              <a:rPr lang="en-US" altLang="ko-KR" dirty="0" smtClean="0"/>
              <a:t>optimal</a:t>
            </a:r>
            <a:r>
              <a:rPr lang="ko-KR" altLang="en-US" dirty="0" smtClean="0"/>
              <a:t> 값과 많은 차이가 벌어지지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전체를 </a:t>
            </a:r>
            <a:r>
              <a:rPr lang="en-US" altLang="ko-KR" dirty="0" smtClean="0"/>
              <a:t>SA</a:t>
            </a:r>
            <a:r>
              <a:rPr lang="ko-KR" altLang="en-US" dirty="0" smtClean="0"/>
              <a:t>로 실행했을 때와 비교하면 이 방법의 결과가 전체 </a:t>
            </a:r>
            <a:r>
              <a:rPr lang="en-US" altLang="ko-KR" dirty="0" smtClean="0"/>
              <a:t>optimal </a:t>
            </a:r>
            <a:r>
              <a:rPr lang="ko-KR" altLang="en-US" dirty="0" smtClean="0"/>
              <a:t>값과의 오차가 더 적어진다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조각난 부분들을 </a:t>
            </a:r>
            <a:r>
              <a:rPr lang="en-US" altLang="ko-KR" dirty="0" smtClean="0"/>
              <a:t>greedy</a:t>
            </a:r>
            <a:r>
              <a:rPr lang="ko-KR" altLang="en-US" dirty="0" smtClean="0"/>
              <a:t>한 방법으로 이어주므로 이 또한 최적이라고 할 수 있다</a:t>
            </a:r>
            <a:r>
              <a:rPr lang="en-US" altLang="ko-KR" dirty="0" smtClean="0"/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3-opt Search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2-opt Search </a:t>
            </a:r>
            <a:r>
              <a:rPr lang="ko-KR" altLang="en-US" b="1" dirty="0" smtClean="0"/>
              <a:t>대신 </a:t>
            </a:r>
            <a:r>
              <a:rPr lang="en-US" altLang="ko-KR" b="1" dirty="0" smtClean="0"/>
              <a:t>3-opt Search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3-opt Search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를 선택한 이유는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2-opt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보다 더 많은 경우의 수를 계산하고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 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그 경우의 수 안에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2-opt</a:t>
            </a:r>
            <a:r>
              <a:rPr lang="ko-KR" altLang="en-US" dirty="0" smtClean="0"/>
              <a:t>가 들어가 있기 때문에 다양한 경로를 생각해 볼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3-opt</a:t>
            </a:r>
            <a:r>
              <a:rPr lang="ko-KR" altLang="en-US" dirty="0" smtClean="0"/>
              <a:t>말고 </a:t>
            </a:r>
            <a:r>
              <a:rPr lang="en-US" altLang="ko-KR" dirty="0" smtClean="0"/>
              <a:t>k-opt</a:t>
            </a:r>
            <a:r>
              <a:rPr lang="ko-KR" altLang="en-US" dirty="0" smtClean="0"/>
              <a:t>도 생각해 보았으나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최적의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잡는 것에서 시간이 더 걸린다는 논문을 확인하고 </a:t>
            </a:r>
            <a:r>
              <a:rPr lang="en-US" altLang="ko-KR" dirty="0" smtClean="0"/>
              <a:t>3-opt Search</a:t>
            </a:r>
            <a:r>
              <a:rPr lang="ko-KR" altLang="en-US" dirty="0" smtClean="0"/>
              <a:t>로 결정을 굳히게 되었다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63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Assignment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079432"/>
            <a:ext cx="6912768" cy="460648"/>
          </a:xfrm>
        </p:spPr>
        <p:txBody>
          <a:bodyPr/>
          <a:lstStyle/>
          <a:p>
            <a:pPr lvl="0"/>
            <a:r>
              <a:rPr lang="ko-KR" altLang="en-US" b="1" dirty="0" smtClean="0"/>
              <a:t>김남웅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68555" y="1458866"/>
            <a:ext cx="6912768" cy="547465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SA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알고리즘을 개선시킬 수 있는 새로운 방법 탐구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많은 논문 읽기를 통하여 사용할 수 있는 방안을 제안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79712" y="202339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유재범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68555" y="2945985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이민규</a:t>
            </a:r>
            <a:endParaRPr lang="en-US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79712" y="386582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정연지</a:t>
            </a:r>
            <a:endParaRPr lang="en-US" b="1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79712" y="3333946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후행 노드를 정하는 </a:t>
            </a:r>
            <a:r>
              <a:rPr lang="en-US" altLang="ko-KR" dirty="0" smtClean="0"/>
              <a:t>3-opt</a:t>
            </a:r>
            <a:r>
              <a:rPr lang="ko-KR" altLang="en-US" dirty="0" smtClean="0"/>
              <a:t> 구현과 분할 정복하는 기법을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시각화를 위해 파이썬으로 결과 확인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979712" y="4256533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회의 중 회의록 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피피티 작성과 코드 작성 후 데이터셋을 이용해 결과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968555" y="2408321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79712" y="2426830"/>
            <a:ext cx="6912768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초기 경로를 결정하는 길이 기반 알고리즘을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 입출력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몇 가지 </a:t>
            </a:r>
            <a:r>
              <a:rPr lang="en-US" altLang="ko-KR" dirty="0" smtClean="0"/>
              <a:t>cooling function </a:t>
            </a:r>
            <a:r>
              <a:rPr lang="ko-KR" altLang="en-US" dirty="0" smtClean="0"/>
              <a:t>구현하여 실험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45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28371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448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225</Words>
  <Application>Microsoft Macintosh PowerPoint</Application>
  <PresentationFormat>화면 슬라이드 쇼(16:9)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Custom Design</vt:lpstr>
      <vt:lpstr>PowerPoint 프레젠테이션</vt:lpstr>
      <vt:lpstr> INDEX</vt:lpstr>
      <vt:lpstr>Path Algorithm</vt:lpstr>
      <vt:lpstr>3-opt Search</vt:lpstr>
      <vt:lpstr>Role Assignment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정연지</cp:lastModifiedBy>
  <cp:revision>47</cp:revision>
  <dcterms:created xsi:type="dcterms:W3CDTF">2014-04-01T16:27:38Z</dcterms:created>
  <dcterms:modified xsi:type="dcterms:W3CDTF">2017-09-28T00:35:09Z</dcterms:modified>
</cp:coreProperties>
</file>