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66"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297" r:id="rId18"/>
  </p:sldIdLst>
  <p:sldSz cx="12188825" cy="6858000"/>
  <p:notesSz cx="7010400" cy="9296400"/>
  <p:defaultTextStyle>
    <a:defPPr>
      <a:defRPr lang="en-US"/>
    </a:defPPr>
    <a:lvl1pPr algn="l" defTabSz="1217613" rtl="0" eaLnBrk="0" fontAlgn="base" hangingPunct="0">
      <a:spcBef>
        <a:spcPct val="0"/>
      </a:spcBef>
      <a:spcAft>
        <a:spcPct val="0"/>
      </a:spcAft>
      <a:defRPr sz="2400" kern="1200">
        <a:solidFill>
          <a:schemeClr val="tx1"/>
        </a:solidFill>
        <a:latin typeface="Arial" panose="020B0604020202020204" pitchFamily="34" charset="0"/>
        <a:ea typeface="Helvetica Light"/>
        <a:cs typeface="Helvetica Light"/>
      </a:defRPr>
    </a:lvl1pPr>
    <a:lvl2pPr marL="608013" indent="-150813" algn="l" defTabSz="1217613" rtl="0" eaLnBrk="0" fontAlgn="base" hangingPunct="0">
      <a:spcBef>
        <a:spcPct val="0"/>
      </a:spcBef>
      <a:spcAft>
        <a:spcPct val="0"/>
      </a:spcAft>
      <a:defRPr sz="2400" kern="1200">
        <a:solidFill>
          <a:schemeClr val="tx1"/>
        </a:solidFill>
        <a:latin typeface="Arial" panose="020B0604020202020204" pitchFamily="34" charset="0"/>
        <a:ea typeface="Helvetica Light"/>
        <a:cs typeface="Helvetica Light"/>
      </a:defRPr>
    </a:lvl2pPr>
    <a:lvl3pPr marL="1217613" indent="-303213" algn="l" defTabSz="1217613" rtl="0" eaLnBrk="0" fontAlgn="base" hangingPunct="0">
      <a:spcBef>
        <a:spcPct val="0"/>
      </a:spcBef>
      <a:spcAft>
        <a:spcPct val="0"/>
      </a:spcAft>
      <a:defRPr sz="2400" kern="1200">
        <a:solidFill>
          <a:schemeClr val="tx1"/>
        </a:solidFill>
        <a:latin typeface="Arial" panose="020B0604020202020204" pitchFamily="34" charset="0"/>
        <a:ea typeface="Helvetica Light"/>
        <a:cs typeface="Helvetica Light"/>
      </a:defRPr>
    </a:lvl3pPr>
    <a:lvl4pPr marL="1827213" indent="-455613" algn="l" defTabSz="1217613" rtl="0" eaLnBrk="0" fontAlgn="base" hangingPunct="0">
      <a:spcBef>
        <a:spcPct val="0"/>
      </a:spcBef>
      <a:spcAft>
        <a:spcPct val="0"/>
      </a:spcAft>
      <a:defRPr sz="2400" kern="1200">
        <a:solidFill>
          <a:schemeClr val="tx1"/>
        </a:solidFill>
        <a:latin typeface="Arial" panose="020B0604020202020204" pitchFamily="34" charset="0"/>
        <a:ea typeface="Helvetica Light"/>
        <a:cs typeface="Helvetica Light"/>
      </a:defRPr>
    </a:lvl4pPr>
    <a:lvl5pPr marL="2436813" indent="-608013" algn="l" defTabSz="1217613" rtl="0" eaLnBrk="0" fontAlgn="base" hangingPunct="0">
      <a:spcBef>
        <a:spcPct val="0"/>
      </a:spcBef>
      <a:spcAft>
        <a:spcPct val="0"/>
      </a:spcAft>
      <a:defRPr sz="2400" kern="1200">
        <a:solidFill>
          <a:schemeClr val="tx1"/>
        </a:solidFill>
        <a:latin typeface="Arial" panose="020B0604020202020204" pitchFamily="34" charset="0"/>
        <a:ea typeface="Helvetica Light"/>
        <a:cs typeface="Helvetica Light"/>
      </a:defRPr>
    </a:lvl5pPr>
    <a:lvl6pPr marL="2286000" algn="l" defTabSz="914400" rtl="0" eaLnBrk="1" latinLnBrk="0" hangingPunct="1">
      <a:defRPr sz="2400" kern="1200">
        <a:solidFill>
          <a:schemeClr val="tx1"/>
        </a:solidFill>
        <a:latin typeface="Arial" panose="020B0604020202020204" pitchFamily="34" charset="0"/>
        <a:ea typeface="Helvetica Light"/>
        <a:cs typeface="Helvetica Light"/>
      </a:defRPr>
    </a:lvl6pPr>
    <a:lvl7pPr marL="2743200" algn="l" defTabSz="914400" rtl="0" eaLnBrk="1" latinLnBrk="0" hangingPunct="1">
      <a:defRPr sz="2400" kern="1200">
        <a:solidFill>
          <a:schemeClr val="tx1"/>
        </a:solidFill>
        <a:latin typeface="Arial" panose="020B0604020202020204" pitchFamily="34" charset="0"/>
        <a:ea typeface="Helvetica Light"/>
        <a:cs typeface="Helvetica Light"/>
      </a:defRPr>
    </a:lvl7pPr>
    <a:lvl8pPr marL="3200400" algn="l" defTabSz="914400" rtl="0" eaLnBrk="1" latinLnBrk="0" hangingPunct="1">
      <a:defRPr sz="2400" kern="1200">
        <a:solidFill>
          <a:schemeClr val="tx1"/>
        </a:solidFill>
        <a:latin typeface="Arial" panose="020B0604020202020204" pitchFamily="34" charset="0"/>
        <a:ea typeface="Helvetica Light"/>
        <a:cs typeface="Helvetica Light"/>
      </a:defRPr>
    </a:lvl8pPr>
    <a:lvl9pPr marL="3657600" algn="l" defTabSz="914400" rtl="0" eaLnBrk="1" latinLnBrk="0" hangingPunct="1">
      <a:defRPr sz="2400" kern="1200">
        <a:solidFill>
          <a:schemeClr val="tx1"/>
        </a:solidFill>
        <a:latin typeface="Arial" panose="020B0604020202020204" pitchFamily="34" charset="0"/>
        <a:ea typeface="Helvetica Light"/>
        <a:cs typeface="Helvetica Light"/>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5F00"/>
    <a:srgbClr val="DEA400"/>
    <a:srgbClr val="CC9900"/>
    <a:srgbClr val="F66400"/>
    <a:srgbClr val="217EFB"/>
    <a:srgbClr val="F5F8FB"/>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5" autoAdjust="0"/>
    <p:restoredTop sz="50000" autoAdjust="0"/>
  </p:normalViewPr>
  <p:slideViewPr>
    <p:cSldViewPr>
      <p:cViewPr varScale="1">
        <p:scale>
          <a:sx n="87" d="100"/>
          <a:sy n="87" d="100"/>
        </p:scale>
        <p:origin x="538" y="6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Marcos%20Antonio%20Garci\Desktop\Informe%20de%20finanzas\Informe%20Finanzas.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s-ES"/>
            </a:pPr>
            <a:r>
              <a:rPr lang="es-GT" sz="1600">
                <a:latin typeface="Century Gothic" panose="020B0502020202020204" pitchFamily="34" charset="0"/>
              </a:rPr>
              <a:t>Comportamiento</a:t>
            </a:r>
            <a:r>
              <a:rPr lang="es-GT" sz="1600" baseline="0">
                <a:latin typeface="Century Gothic" panose="020B0502020202020204" pitchFamily="34" charset="0"/>
              </a:rPr>
              <a:t> de las Metas Fisicas</a:t>
            </a:r>
            <a:endParaRPr lang="es-GT" sz="1600">
              <a:latin typeface="Century Gothic" panose="020B0502020202020204" pitchFamily="34" charset="0"/>
            </a:endParaRPr>
          </a:p>
        </c:rich>
      </c:tx>
      <c:overlay val="0"/>
    </c:title>
    <c:autoTitleDeleted val="0"/>
    <c:plotArea>
      <c:layout>
        <c:manualLayout>
          <c:layoutTarget val="inner"/>
          <c:xMode val="edge"/>
          <c:yMode val="edge"/>
          <c:x val="3.3502292752706601E-2"/>
          <c:y val="0.12747221344693599"/>
          <c:w val="0.77767175069088701"/>
          <c:h val="0.791927339110582"/>
        </c:manualLayout>
      </c:layout>
      <c:barChart>
        <c:barDir val="col"/>
        <c:grouping val="percentStacked"/>
        <c:varyColors val="0"/>
        <c:ser>
          <c:idx val="0"/>
          <c:order val="0"/>
          <c:tx>
            <c:strRef>
              <c:f>'Inciso C'!$B$6:$D$6</c:f>
              <c:strCache>
                <c:ptCount val="3"/>
                <c:pt idx="0">
                  <c:v>Programa 11</c:v>
                </c:pt>
              </c:strCache>
            </c:strRef>
          </c:tx>
          <c:invertIfNegative val="0"/>
          <c:dLbls>
            <c:spPr>
              <a:noFill/>
              <a:ln>
                <a:noFill/>
              </a:ln>
              <a:effectLst/>
            </c:spPr>
            <c:txPr>
              <a:bodyPr/>
              <a:lstStyle/>
              <a:p>
                <a:pPr>
                  <a:defRPr lang="es-ES" sz="900">
                    <a:latin typeface="Century Gothic" panose="020B0502020202020204" pitchFamily="34" charset="0"/>
                  </a:defRPr>
                </a:pPr>
                <a:endParaRPr lang="es-G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'Inciso C'!$G$4:$J$5</c:f>
              <c:strCache>
                <c:ptCount val="4"/>
                <c:pt idx="0">
                  <c:v>2015</c:v>
                </c:pt>
                <c:pt idx="1">
                  <c:v>2016</c:v>
                </c:pt>
                <c:pt idx="2">
                  <c:v>2017</c:v>
                </c:pt>
                <c:pt idx="3">
                  <c:v>2018</c:v>
                </c:pt>
              </c:strCache>
            </c:strRef>
          </c:cat>
          <c:val>
            <c:numRef>
              <c:f>'Inciso C'!$G$6:$J$6</c:f>
              <c:numCache>
                <c:formatCode>#,##0</c:formatCode>
                <c:ptCount val="4"/>
                <c:pt idx="0">
                  <c:v>50581</c:v>
                </c:pt>
                <c:pt idx="1">
                  <c:v>33778</c:v>
                </c:pt>
                <c:pt idx="2">
                  <c:v>49369</c:v>
                </c:pt>
                <c:pt idx="3">
                  <c:v>51950</c:v>
                </c:pt>
              </c:numCache>
            </c:numRef>
          </c:val>
          <c:extLst>
            <c:ext xmlns:c16="http://schemas.microsoft.com/office/drawing/2014/chart" uri="{C3380CC4-5D6E-409C-BE32-E72D297353CC}">
              <c16:uniqueId val="{00000000-E777-43A7-B9AC-263F9F6C2F79}"/>
            </c:ext>
          </c:extLst>
        </c:ser>
        <c:ser>
          <c:idx val="1"/>
          <c:order val="1"/>
          <c:tx>
            <c:strRef>
              <c:f>'Inciso C'!$B$7:$D$7</c:f>
              <c:strCache>
                <c:ptCount val="3"/>
                <c:pt idx="0">
                  <c:v>Programa 14</c:v>
                </c:pt>
              </c:strCache>
            </c:strRef>
          </c:tx>
          <c:invertIfNegative val="0"/>
          <c:dLbls>
            <c:spPr>
              <a:noFill/>
              <a:ln>
                <a:noFill/>
              </a:ln>
              <a:effectLst/>
            </c:spPr>
            <c:txPr>
              <a:bodyPr/>
              <a:lstStyle/>
              <a:p>
                <a:pPr>
                  <a:defRPr lang="es-ES" sz="900">
                    <a:latin typeface="Century Gothic" panose="020B0502020202020204" pitchFamily="34" charset="0"/>
                  </a:defRPr>
                </a:pPr>
                <a:endParaRPr lang="es-G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'Inciso C'!$G$4:$J$5</c:f>
              <c:strCache>
                <c:ptCount val="4"/>
                <c:pt idx="0">
                  <c:v>2015</c:v>
                </c:pt>
                <c:pt idx="1">
                  <c:v>2016</c:v>
                </c:pt>
                <c:pt idx="2">
                  <c:v>2017</c:v>
                </c:pt>
                <c:pt idx="3">
                  <c:v>2018</c:v>
                </c:pt>
              </c:strCache>
            </c:strRef>
          </c:cat>
          <c:val>
            <c:numRef>
              <c:f>'Inciso C'!$G$7:$J$7</c:f>
              <c:numCache>
                <c:formatCode>#,##0</c:formatCode>
                <c:ptCount val="4"/>
                <c:pt idx="0">
                  <c:v>240472</c:v>
                </c:pt>
                <c:pt idx="1">
                  <c:v>200354</c:v>
                </c:pt>
                <c:pt idx="2">
                  <c:v>113829</c:v>
                </c:pt>
                <c:pt idx="3">
                  <c:v>151496</c:v>
                </c:pt>
              </c:numCache>
            </c:numRef>
          </c:val>
          <c:extLst>
            <c:ext xmlns:c16="http://schemas.microsoft.com/office/drawing/2014/chart" uri="{C3380CC4-5D6E-409C-BE32-E72D297353CC}">
              <c16:uniqueId val="{00000001-E777-43A7-B9AC-263F9F6C2F79}"/>
            </c:ext>
          </c:extLst>
        </c:ser>
        <c:ser>
          <c:idx val="2"/>
          <c:order val="2"/>
          <c:tx>
            <c:strRef>
              <c:f>'Inciso C'!$B$8:$D$8</c:f>
              <c:strCache>
                <c:ptCount val="3"/>
                <c:pt idx="0">
                  <c:v>Programa 16</c:v>
                </c:pt>
              </c:strCache>
            </c:strRef>
          </c:tx>
          <c:invertIfNegative val="0"/>
          <c:dLbls>
            <c:spPr>
              <a:noFill/>
              <a:ln>
                <a:noFill/>
              </a:ln>
              <a:effectLst/>
            </c:spPr>
            <c:txPr>
              <a:bodyPr/>
              <a:lstStyle/>
              <a:p>
                <a:pPr>
                  <a:defRPr lang="es-ES">
                    <a:latin typeface="Century Gothic" panose="020B0502020202020204" pitchFamily="34" charset="0"/>
                  </a:defRPr>
                </a:pPr>
                <a:endParaRPr lang="es-G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'Inciso C'!$G$4:$J$5</c:f>
              <c:strCache>
                <c:ptCount val="4"/>
                <c:pt idx="0">
                  <c:v>2015</c:v>
                </c:pt>
                <c:pt idx="1">
                  <c:v>2016</c:v>
                </c:pt>
                <c:pt idx="2">
                  <c:v>2017</c:v>
                </c:pt>
                <c:pt idx="3">
                  <c:v>2018</c:v>
                </c:pt>
              </c:strCache>
            </c:strRef>
          </c:cat>
          <c:val>
            <c:numRef>
              <c:f>'Inciso C'!$G$8:$J$8</c:f>
              <c:numCache>
                <c:formatCode>#,##0</c:formatCode>
                <c:ptCount val="4"/>
                <c:pt idx="0">
                  <c:v>1221561</c:v>
                </c:pt>
                <c:pt idx="1">
                  <c:v>1235081</c:v>
                </c:pt>
                <c:pt idx="2">
                  <c:v>1238589</c:v>
                </c:pt>
                <c:pt idx="3">
                  <c:v>1250000</c:v>
                </c:pt>
              </c:numCache>
            </c:numRef>
          </c:val>
          <c:extLst>
            <c:ext xmlns:c16="http://schemas.microsoft.com/office/drawing/2014/chart" uri="{C3380CC4-5D6E-409C-BE32-E72D297353CC}">
              <c16:uniqueId val="{00000002-E777-43A7-B9AC-263F9F6C2F79}"/>
            </c:ext>
          </c:extLst>
        </c:ser>
        <c:ser>
          <c:idx val="3"/>
          <c:order val="3"/>
          <c:tx>
            <c:strRef>
              <c:f>'Inciso C'!$B$9:$D$9</c:f>
              <c:strCache>
                <c:ptCount val="3"/>
                <c:pt idx="0">
                  <c:v>Programa 17</c:v>
                </c:pt>
              </c:strCache>
            </c:strRef>
          </c:tx>
          <c:invertIfNegative val="0"/>
          <c:dLbls>
            <c:spPr>
              <a:noFill/>
              <a:ln>
                <a:noFill/>
              </a:ln>
              <a:effectLst/>
            </c:spPr>
            <c:txPr>
              <a:bodyPr/>
              <a:lstStyle/>
              <a:p>
                <a:pPr>
                  <a:defRPr lang="es-ES" sz="900">
                    <a:latin typeface="Century Gothic" panose="020B0502020202020204" pitchFamily="34" charset="0"/>
                  </a:defRPr>
                </a:pPr>
                <a:endParaRPr lang="es-G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'Inciso C'!$G$4:$J$5</c:f>
              <c:strCache>
                <c:ptCount val="4"/>
                <c:pt idx="0">
                  <c:v>2015</c:v>
                </c:pt>
                <c:pt idx="1">
                  <c:v>2016</c:v>
                </c:pt>
                <c:pt idx="2">
                  <c:v>2017</c:v>
                </c:pt>
                <c:pt idx="3">
                  <c:v>2018</c:v>
                </c:pt>
              </c:strCache>
            </c:strRef>
          </c:cat>
          <c:val>
            <c:numRef>
              <c:f>'Inciso C'!$G$9:$J$9</c:f>
              <c:numCache>
                <c:formatCode>#,##0</c:formatCode>
                <c:ptCount val="4"/>
                <c:pt idx="0">
                  <c:v>31812</c:v>
                </c:pt>
                <c:pt idx="1">
                  <c:v>25689</c:v>
                </c:pt>
                <c:pt idx="2">
                  <c:v>33304</c:v>
                </c:pt>
                <c:pt idx="3">
                  <c:v>35000</c:v>
                </c:pt>
              </c:numCache>
            </c:numRef>
          </c:val>
          <c:extLst>
            <c:ext xmlns:c16="http://schemas.microsoft.com/office/drawing/2014/chart" uri="{C3380CC4-5D6E-409C-BE32-E72D297353CC}">
              <c16:uniqueId val="{00000003-E777-43A7-B9AC-263F9F6C2F79}"/>
            </c:ext>
          </c:extLst>
        </c:ser>
        <c:ser>
          <c:idx val="4"/>
          <c:order val="4"/>
          <c:tx>
            <c:strRef>
              <c:f>'Inciso C'!$B$10:$D$10</c:f>
              <c:strCache>
                <c:ptCount val="3"/>
                <c:pt idx="0">
                  <c:v>Programa 17</c:v>
                </c:pt>
              </c:strCache>
            </c:strRef>
          </c:tx>
          <c:invertIfNegative val="0"/>
          <c:dLbls>
            <c:dLbl>
              <c:idx val="2"/>
              <c:layout>
                <c:manualLayout>
                  <c:x val="9.1638040802739709E-3"/>
                  <c:y val="-5.228758169934649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777-43A7-B9AC-263F9F6C2F79}"/>
                </c:ext>
              </c:extLst>
            </c:dLbl>
            <c:dLbl>
              <c:idx val="3"/>
              <c:layout>
                <c:manualLayout>
                  <c:x val="1.0691104760319601E-2"/>
                  <c:y val="-7.843137254901960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777-43A7-B9AC-263F9F6C2F79}"/>
                </c:ext>
              </c:extLst>
            </c:dLbl>
            <c:dLbl>
              <c:idx val="4"/>
              <c:layout>
                <c:manualLayout>
                  <c:x val="1.22184054403653E-2"/>
                  <c:y val="-1.04575163398692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777-43A7-B9AC-263F9F6C2F79}"/>
                </c:ext>
              </c:extLst>
            </c:dLbl>
            <c:dLbl>
              <c:idx val="5"/>
              <c:layout>
                <c:manualLayout>
                  <c:x val="1.3745706120411099E-2"/>
                  <c:y val="-1.307189542483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777-43A7-B9AC-263F9F6C2F79}"/>
                </c:ext>
              </c:extLst>
            </c:dLbl>
            <c:spPr>
              <a:noFill/>
              <a:ln>
                <a:noFill/>
              </a:ln>
              <a:effectLst/>
            </c:spPr>
            <c:txPr>
              <a:bodyPr/>
              <a:lstStyle/>
              <a:p>
                <a:pPr>
                  <a:defRPr lang="es-ES" sz="900">
                    <a:latin typeface="Century Gothic" panose="020B0502020202020204" pitchFamily="34" charset="0"/>
                  </a:defRPr>
                </a:pPr>
                <a:endParaRPr lang="es-G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'Inciso C'!$G$4:$J$5</c:f>
              <c:strCache>
                <c:ptCount val="4"/>
                <c:pt idx="0">
                  <c:v>2015</c:v>
                </c:pt>
                <c:pt idx="1">
                  <c:v>2016</c:v>
                </c:pt>
                <c:pt idx="2">
                  <c:v>2017</c:v>
                </c:pt>
                <c:pt idx="3">
                  <c:v>2018</c:v>
                </c:pt>
              </c:strCache>
            </c:strRef>
          </c:cat>
          <c:val>
            <c:numRef>
              <c:f>'Inciso C'!$G$10:$J$10</c:f>
              <c:numCache>
                <c:formatCode>#,##0</c:formatCode>
                <c:ptCount val="4"/>
                <c:pt idx="0">
                  <c:v>27286</c:v>
                </c:pt>
                <c:pt idx="1">
                  <c:v>39000</c:v>
                </c:pt>
                <c:pt idx="2">
                  <c:v>16241</c:v>
                </c:pt>
                <c:pt idx="3">
                  <c:v>30000</c:v>
                </c:pt>
              </c:numCache>
            </c:numRef>
          </c:val>
          <c:extLst>
            <c:ext xmlns:c16="http://schemas.microsoft.com/office/drawing/2014/chart" uri="{C3380CC4-5D6E-409C-BE32-E72D297353CC}">
              <c16:uniqueId val="{00000008-E777-43A7-B9AC-263F9F6C2F79}"/>
            </c:ext>
          </c:extLst>
        </c:ser>
        <c:dLbls>
          <c:showLegendKey val="0"/>
          <c:showVal val="1"/>
          <c:showCatName val="0"/>
          <c:showSerName val="0"/>
          <c:showPercent val="0"/>
          <c:showBubbleSize val="0"/>
        </c:dLbls>
        <c:gapWidth val="95"/>
        <c:overlap val="100"/>
        <c:axId val="1887908208"/>
        <c:axId val="1887910528"/>
      </c:barChart>
      <c:catAx>
        <c:axId val="1887908208"/>
        <c:scaling>
          <c:orientation val="minMax"/>
        </c:scaling>
        <c:delete val="0"/>
        <c:axPos val="b"/>
        <c:numFmt formatCode="General" sourceLinked="0"/>
        <c:majorTickMark val="none"/>
        <c:minorTickMark val="none"/>
        <c:tickLblPos val="nextTo"/>
        <c:txPr>
          <a:bodyPr/>
          <a:lstStyle/>
          <a:p>
            <a:pPr>
              <a:defRPr lang="es-ES"/>
            </a:pPr>
            <a:endParaRPr lang="es-GT"/>
          </a:p>
        </c:txPr>
        <c:crossAx val="1887910528"/>
        <c:crosses val="autoZero"/>
        <c:auto val="1"/>
        <c:lblAlgn val="ctr"/>
        <c:lblOffset val="100"/>
        <c:noMultiLvlLbl val="0"/>
      </c:catAx>
      <c:valAx>
        <c:axId val="1887910528"/>
        <c:scaling>
          <c:orientation val="minMax"/>
        </c:scaling>
        <c:delete val="1"/>
        <c:axPos val="l"/>
        <c:numFmt formatCode="0%" sourceLinked="1"/>
        <c:majorTickMark val="none"/>
        <c:minorTickMark val="none"/>
        <c:tickLblPos val="none"/>
        <c:crossAx val="1887908208"/>
        <c:crosses val="autoZero"/>
        <c:crossBetween val="between"/>
      </c:valAx>
    </c:plotArea>
    <c:legend>
      <c:legendPos val="r"/>
      <c:overlay val="0"/>
      <c:txPr>
        <a:bodyPr/>
        <a:lstStyle/>
        <a:p>
          <a:pPr>
            <a:defRPr lang="es-ES" sz="900">
              <a:latin typeface="Century Gothic" panose="020B0502020202020204" pitchFamily="34" charset="0"/>
            </a:defRPr>
          </a:pPr>
          <a:endParaRPr lang="es-GT"/>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1D631A-255A-434C-AD8B-19951E7741A8}"/>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smtClean="0">
                <a:latin typeface="Arial" charset="0"/>
                <a:ea typeface="Helvetica Light" charset="0"/>
                <a:cs typeface="Helvetica Light" charset="0"/>
              </a:defRPr>
            </a:lvl1pPr>
          </a:lstStyle>
          <a:p>
            <a:pPr>
              <a:defRPr/>
            </a:pPr>
            <a:endParaRPr lang="es-ES_tradnl"/>
          </a:p>
        </p:txBody>
      </p:sp>
      <p:sp>
        <p:nvSpPr>
          <p:cNvPr id="3" name="Marcador de fecha 2">
            <a:extLst>
              <a:ext uri="{FF2B5EF4-FFF2-40B4-BE49-F238E27FC236}">
                <a16:creationId xmlns:a16="http://schemas.microsoft.com/office/drawing/2014/main" id="{CA4C615F-7B3E-43B0-8131-59111189952C}"/>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smtClean="0">
                <a:latin typeface="Arial" charset="0"/>
                <a:ea typeface="Helvetica Light" charset="0"/>
                <a:cs typeface="Helvetica Light" charset="0"/>
              </a:defRPr>
            </a:lvl1pPr>
          </a:lstStyle>
          <a:p>
            <a:pPr>
              <a:defRPr/>
            </a:pPr>
            <a:fld id="{A4C3CFFC-EFB1-4404-8A0F-020C86FFEA06}" type="datetimeFigureOut">
              <a:rPr lang="es-ES_tradnl"/>
              <a:pPr>
                <a:defRPr/>
              </a:pPr>
              <a:t>31/05/2018</a:t>
            </a:fld>
            <a:endParaRPr lang="es-ES_tradnl"/>
          </a:p>
        </p:txBody>
      </p:sp>
      <p:sp>
        <p:nvSpPr>
          <p:cNvPr id="4" name="Marcador de pie de página 3">
            <a:extLst>
              <a:ext uri="{FF2B5EF4-FFF2-40B4-BE49-F238E27FC236}">
                <a16:creationId xmlns:a16="http://schemas.microsoft.com/office/drawing/2014/main" id="{4DCD870B-9155-4E2A-8C8C-01A40D3DF00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smtClean="0">
                <a:latin typeface="Arial" charset="0"/>
                <a:ea typeface="Helvetica Light" charset="0"/>
                <a:cs typeface="Helvetica Light" charset="0"/>
              </a:defRPr>
            </a:lvl1pPr>
          </a:lstStyle>
          <a:p>
            <a:pPr>
              <a:defRPr/>
            </a:pPr>
            <a:endParaRPr lang="es-ES_tradnl"/>
          </a:p>
        </p:txBody>
      </p:sp>
      <p:sp>
        <p:nvSpPr>
          <p:cNvPr id="5" name="Marcador de número de diapositiva 4">
            <a:extLst>
              <a:ext uri="{FF2B5EF4-FFF2-40B4-BE49-F238E27FC236}">
                <a16:creationId xmlns:a16="http://schemas.microsoft.com/office/drawing/2014/main" id="{282CAB29-3AD1-4CA9-965B-C76D64CFA61E}"/>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smtClean="0">
                <a:latin typeface="Arial" charset="0"/>
                <a:ea typeface="Helvetica Light" charset="0"/>
                <a:cs typeface="Helvetica Light" charset="0"/>
              </a:defRPr>
            </a:lvl1pPr>
          </a:lstStyle>
          <a:p>
            <a:pPr>
              <a:defRPr/>
            </a:pPr>
            <a:fld id="{4A290309-F6DF-41F0-8E9E-9B6DEC0CEFA9}" type="slidenum">
              <a:rPr lang="es-ES_tradnl"/>
              <a:pPr>
                <a:defRPr/>
              </a:pPr>
              <a:t>‹#›</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4C415F-2FE3-44EB-86C8-5303FBC1BE43}"/>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defTabSz="1218987"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D896D2B3-2B35-493B-96D4-1039D3F1354D}"/>
              </a:ext>
            </a:extLst>
          </p:cNvPr>
          <p:cNvSpPr>
            <a:spLocks noGrp="1"/>
          </p:cNvSpPr>
          <p:nvPr>
            <p:ph type="dt" idx="1"/>
          </p:nvPr>
        </p:nvSpPr>
        <p:spPr>
          <a:xfrm>
            <a:off x="3970338" y="0"/>
            <a:ext cx="3038475" cy="465138"/>
          </a:xfrm>
          <a:prstGeom prst="rect">
            <a:avLst/>
          </a:prstGeom>
        </p:spPr>
        <p:txBody>
          <a:bodyPr vert="horz" lIns="93177" tIns="46589" rIns="93177" bIns="46589" rtlCol="0"/>
          <a:lstStyle>
            <a:lvl1pPr algn="r" defTabSz="1218987" eaLnBrk="1" fontAlgn="auto" hangingPunct="1">
              <a:spcBef>
                <a:spcPts val="0"/>
              </a:spcBef>
              <a:spcAft>
                <a:spcPts val="0"/>
              </a:spcAft>
              <a:defRPr sz="1200">
                <a:latin typeface="+mn-lt"/>
                <a:ea typeface="+mn-ea"/>
                <a:cs typeface="+mn-cs"/>
              </a:defRPr>
            </a:lvl1pPr>
          </a:lstStyle>
          <a:p>
            <a:pPr>
              <a:defRPr/>
            </a:pPr>
            <a:fld id="{7EA4641B-0BDB-45AE-8B2F-F4C2ED9A9F67}" type="datetimeFigureOut">
              <a:rPr lang="en-US"/>
              <a:pPr>
                <a:defRPr/>
              </a:pPr>
              <a:t>5/31/2018</a:t>
            </a:fld>
            <a:endParaRPr lang="en-US"/>
          </a:p>
        </p:txBody>
      </p:sp>
      <p:sp>
        <p:nvSpPr>
          <p:cNvPr id="4" name="Slide Image Placeholder 3">
            <a:extLst>
              <a:ext uri="{FF2B5EF4-FFF2-40B4-BE49-F238E27FC236}">
                <a16:creationId xmlns:a16="http://schemas.microsoft.com/office/drawing/2014/main" id="{A40E4300-A9F1-464A-A5F9-55DBF911F8EC}"/>
              </a:ext>
            </a:extLst>
          </p:cNvPr>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24D7179A-3FA1-441C-9DE6-5C2A213F3E49}"/>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9EED0D3-B11D-41BB-93E4-0258DBFB501E}"/>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defTabSz="1218987"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307756F7-6CC0-487F-B45C-70925BBC47E8}"/>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latin typeface="Calibri" charset="0"/>
                <a:ea typeface="Helvetica Light" charset="0"/>
                <a:cs typeface="Helvetica Light" charset="0"/>
              </a:defRPr>
            </a:lvl1pPr>
          </a:lstStyle>
          <a:p>
            <a:pPr>
              <a:defRPr/>
            </a:pPr>
            <a:fld id="{B7DD3E0C-C1F3-4550-A9E8-3E283D986C06}"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defTabSz="1217613" rtl="0" eaLnBrk="0" fontAlgn="base" hangingPunct="0">
      <a:spcBef>
        <a:spcPct val="30000"/>
      </a:spcBef>
      <a:spcAft>
        <a:spcPct val="0"/>
      </a:spcAft>
      <a:defRPr sz="1600" kern="1200">
        <a:solidFill>
          <a:schemeClr val="tx1"/>
        </a:solidFill>
        <a:latin typeface="+mn-lt"/>
        <a:ea typeface="+mn-ea"/>
        <a:cs typeface="+mn-cs"/>
      </a:defRPr>
    </a:lvl1pPr>
    <a:lvl2pPr marL="608013" algn="l" defTabSz="1217613" rtl="0" eaLnBrk="0" fontAlgn="base" hangingPunct="0">
      <a:spcBef>
        <a:spcPct val="30000"/>
      </a:spcBef>
      <a:spcAft>
        <a:spcPct val="0"/>
      </a:spcAft>
      <a:defRPr sz="1600" kern="1200">
        <a:solidFill>
          <a:schemeClr val="tx1"/>
        </a:solidFill>
        <a:latin typeface="+mn-lt"/>
        <a:ea typeface="+mn-ea"/>
        <a:cs typeface="+mn-cs"/>
      </a:defRPr>
    </a:lvl2pPr>
    <a:lvl3pPr marL="1217613" algn="l" defTabSz="1217613" rtl="0" eaLnBrk="0" fontAlgn="base" hangingPunct="0">
      <a:spcBef>
        <a:spcPct val="30000"/>
      </a:spcBef>
      <a:spcAft>
        <a:spcPct val="0"/>
      </a:spcAft>
      <a:defRPr sz="1600" kern="1200">
        <a:solidFill>
          <a:schemeClr val="tx1"/>
        </a:solidFill>
        <a:latin typeface="+mn-lt"/>
        <a:ea typeface="+mn-ea"/>
        <a:cs typeface="+mn-cs"/>
      </a:defRPr>
    </a:lvl3pPr>
    <a:lvl4pPr marL="1827213" algn="l" defTabSz="1217613" rtl="0" eaLnBrk="0" fontAlgn="base" hangingPunct="0">
      <a:spcBef>
        <a:spcPct val="30000"/>
      </a:spcBef>
      <a:spcAft>
        <a:spcPct val="0"/>
      </a:spcAft>
      <a:defRPr sz="1600" kern="1200">
        <a:solidFill>
          <a:schemeClr val="tx1"/>
        </a:solidFill>
        <a:latin typeface="+mn-lt"/>
        <a:ea typeface="+mn-ea"/>
        <a:cs typeface="+mn-cs"/>
      </a:defRPr>
    </a:lvl4pPr>
    <a:lvl5pPr marL="2436813" algn="l" defTabSz="1217613" rtl="0" eaLnBrk="0" fontAlgn="base" hangingPunct="0">
      <a:spcBef>
        <a:spcPct val="30000"/>
      </a:spcBef>
      <a:spcAft>
        <a:spcPct val="0"/>
      </a:spcAft>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Marcador de imagen de diapositiva 1">
            <a:extLst>
              <a:ext uri="{FF2B5EF4-FFF2-40B4-BE49-F238E27FC236}">
                <a16:creationId xmlns:a16="http://schemas.microsoft.com/office/drawing/2014/main" id="{04F955E4-D7A4-4B9A-839A-2EB9D1CD32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4E33B2DC-8EB1-41E3-9B66-AAEE68C2D3A1}"/>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19459" name="Marcador de número de diapositiva 3">
            <a:extLst>
              <a:ext uri="{FF2B5EF4-FFF2-40B4-BE49-F238E27FC236}">
                <a16:creationId xmlns:a16="http://schemas.microsoft.com/office/drawing/2014/main" id="{756579E8-689E-43F1-A909-23A3EE16B2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8864FB84-254D-4206-96A0-8E1D645730E0}" type="slidenum">
              <a:rPr lang="es-GT" altLang="es-ES" sz="1200">
                <a:ea typeface="Helvetica Light"/>
                <a:cs typeface="Helvetica Light"/>
              </a:rPr>
              <a:pPr>
                <a:spcBef>
                  <a:spcPct val="0"/>
                </a:spcBef>
              </a:pPr>
              <a:t>2</a:t>
            </a:fld>
            <a:endParaRPr lang="es-GT" altLang="es-ES" sz="1200">
              <a:ea typeface="Helvetica Light"/>
              <a:cs typeface="Helvetica 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Marcador de imagen de diapositiva 1">
            <a:extLst>
              <a:ext uri="{FF2B5EF4-FFF2-40B4-BE49-F238E27FC236}">
                <a16:creationId xmlns:a16="http://schemas.microsoft.com/office/drawing/2014/main" id="{E44D53F1-1A4B-4910-A6D0-204FAA0364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22DA196E-10C8-4D79-B222-06B2397D6B19}"/>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37891" name="Marcador de número de diapositiva 3">
            <a:extLst>
              <a:ext uri="{FF2B5EF4-FFF2-40B4-BE49-F238E27FC236}">
                <a16:creationId xmlns:a16="http://schemas.microsoft.com/office/drawing/2014/main" id="{EBAB2789-5E7E-4A41-9BCF-60DC1AF5CA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9478C95D-DCC2-4599-8E2C-1BA341E87F5D}" type="slidenum">
              <a:rPr lang="es-GT" altLang="es-ES" sz="1200">
                <a:ea typeface="Helvetica Light"/>
                <a:cs typeface="Helvetica Light"/>
              </a:rPr>
              <a:pPr>
                <a:spcBef>
                  <a:spcPct val="0"/>
                </a:spcBef>
              </a:pPr>
              <a:t>11</a:t>
            </a:fld>
            <a:endParaRPr lang="es-GT" altLang="es-ES" sz="1200">
              <a:ea typeface="Helvetica Light"/>
              <a:cs typeface="Helvetica 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imagen de diapositiva 1">
            <a:extLst>
              <a:ext uri="{FF2B5EF4-FFF2-40B4-BE49-F238E27FC236}">
                <a16:creationId xmlns:a16="http://schemas.microsoft.com/office/drawing/2014/main" id="{33D8F092-65B7-4887-9EF1-B1A4CBB2CF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348D587F-CDC9-467D-BF82-134AAD31AF42}"/>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39939" name="Marcador de número de diapositiva 3">
            <a:extLst>
              <a:ext uri="{FF2B5EF4-FFF2-40B4-BE49-F238E27FC236}">
                <a16:creationId xmlns:a16="http://schemas.microsoft.com/office/drawing/2014/main" id="{482D5F41-9F74-413D-9B7E-25645A8BCB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5BD98C4A-6089-4019-8977-51B9381348FB}" type="slidenum">
              <a:rPr lang="es-GT" altLang="es-ES" sz="1200">
                <a:ea typeface="Helvetica Light"/>
                <a:cs typeface="Helvetica Light"/>
              </a:rPr>
              <a:pPr>
                <a:spcBef>
                  <a:spcPct val="0"/>
                </a:spcBef>
              </a:pPr>
              <a:t>12</a:t>
            </a:fld>
            <a:endParaRPr lang="es-GT" altLang="es-ES" sz="1200">
              <a:ea typeface="Helvetica Light"/>
              <a:cs typeface="Helvetica 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imagen de diapositiva 1">
            <a:extLst>
              <a:ext uri="{FF2B5EF4-FFF2-40B4-BE49-F238E27FC236}">
                <a16:creationId xmlns:a16="http://schemas.microsoft.com/office/drawing/2014/main" id="{EF8306A1-FBD1-4303-B6EF-1DFB9FA2A5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D2A22626-4157-40B1-976F-DFD1C4CC250B}"/>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41987" name="Marcador de número de diapositiva 3">
            <a:extLst>
              <a:ext uri="{FF2B5EF4-FFF2-40B4-BE49-F238E27FC236}">
                <a16:creationId xmlns:a16="http://schemas.microsoft.com/office/drawing/2014/main" id="{4852AA0D-1CE3-4230-A504-494A89ED28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DC846DCC-F835-4D8C-9391-0423AC53D46E}" type="slidenum">
              <a:rPr lang="es-GT" altLang="es-ES" sz="1200">
                <a:ea typeface="Helvetica Light"/>
                <a:cs typeface="Helvetica Light"/>
              </a:rPr>
              <a:pPr>
                <a:spcBef>
                  <a:spcPct val="0"/>
                </a:spcBef>
              </a:pPr>
              <a:t>13</a:t>
            </a:fld>
            <a:endParaRPr lang="es-GT" altLang="es-ES" sz="1200">
              <a:ea typeface="Helvetica Light"/>
              <a:cs typeface="Helvetica 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Marcador de imagen de diapositiva 1">
            <a:extLst>
              <a:ext uri="{FF2B5EF4-FFF2-40B4-BE49-F238E27FC236}">
                <a16:creationId xmlns:a16="http://schemas.microsoft.com/office/drawing/2014/main" id="{BFFBC3C5-393E-4990-B3AC-9A30C59B6C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32A97D2C-5973-4DA5-BC3B-496A08D90879}"/>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44035" name="Marcador de número de diapositiva 3">
            <a:extLst>
              <a:ext uri="{FF2B5EF4-FFF2-40B4-BE49-F238E27FC236}">
                <a16:creationId xmlns:a16="http://schemas.microsoft.com/office/drawing/2014/main" id="{A48DBC08-D0F4-4497-9EC2-003AF0B6EC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60FDD632-FFF9-454D-B6DA-1D50CBBFFE1C}" type="slidenum">
              <a:rPr lang="es-GT" altLang="es-ES" sz="1200">
                <a:ea typeface="Helvetica Light"/>
                <a:cs typeface="Helvetica Light"/>
              </a:rPr>
              <a:pPr>
                <a:spcBef>
                  <a:spcPct val="0"/>
                </a:spcBef>
              </a:pPr>
              <a:t>14</a:t>
            </a:fld>
            <a:endParaRPr lang="es-GT" altLang="es-ES" sz="1200">
              <a:ea typeface="Helvetica Light"/>
              <a:cs typeface="Helvetica 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Marcador de imagen de diapositiva 1">
            <a:extLst>
              <a:ext uri="{FF2B5EF4-FFF2-40B4-BE49-F238E27FC236}">
                <a16:creationId xmlns:a16="http://schemas.microsoft.com/office/drawing/2014/main" id="{1D66B725-2C20-49A1-A7B6-BEB45438C9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4B03B18D-46A9-4769-AA4A-5033FD908624}"/>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46083" name="Marcador de número de diapositiva 3">
            <a:extLst>
              <a:ext uri="{FF2B5EF4-FFF2-40B4-BE49-F238E27FC236}">
                <a16:creationId xmlns:a16="http://schemas.microsoft.com/office/drawing/2014/main" id="{7DFCB491-D473-436E-BC4D-C01D8338E3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74B74B4C-ED89-4436-BF12-6B2401FB74FF}" type="slidenum">
              <a:rPr lang="es-GT" altLang="es-ES" sz="1200">
                <a:ea typeface="Helvetica Light"/>
                <a:cs typeface="Helvetica Light"/>
              </a:rPr>
              <a:pPr>
                <a:spcBef>
                  <a:spcPct val="0"/>
                </a:spcBef>
              </a:pPr>
              <a:t>15</a:t>
            </a:fld>
            <a:endParaRPr lang="es-GT" altLang="es-ES" sz="1200">
              <a:ea typeface="Helvetica Light"/>
              <a:cs typeface="Helvetica 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Marcador de imagen de diapositiva 1">
            <a:extLst>
              <a:ext uri="{FF2B5EF4-FFF2-40B4-BE49-F238E27FC236}">
                <a16:creationId xmlns:a16="http://schemas.microsoft.com/office/drawing/2014/main" id="{FB909271-BE76-4FFB-872D-02685A94F6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5F744A00-23A6-403D-A5CA-176328898B44}"/>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48131" name="Marcador de número de diapositiva 3">
            <a:extLst>
              <a:ext uri="{FF2B5EF4-FFF2-40B4-BE49-F238E27FC236}">
                <a16:creationId xmlns:a16="http://schemas.microsoft.com/office/drawing/2014/main" id="{A78D16AC-1735-482C-85DD-5658E2B52F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51B67D07-A3A9-4B24-A3D9-DA4D5E22CFC2}" type="slidenum">
              <a:rPr lang="es-GT" altLang="es-ES" sz="1200">
                <a:ea typeface="Helvetica Light"/>
                <a:cs typeface="Helvetica Light"/>
              </a:rPr>
              <a:pPr>
                <a:spcBef>
                  <a:spcPct val="0"/>
                </a:spcBef>
              </a:pPr>
              <a:t>16</a:t>
            </a:fld>
            <a:endParaRPr lang="es-GT" altLang="es-ES" sz="1200">
              <a:ea typeface="Helvetica Light"/>
              <a:cs typeface="Helvetica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Marcador de imagen de diapositiva 1">
            <a:extLst>
              <a:ext uri="{FF2B5EF4-FFF2-40B4-BE49-F238E27FC236}">
                <a16:creationId xmlns:a16="http://schemas.microsoft.com/office/drawing/2014/main" id="{B18A25D2-6A09-4B70-A5D6-FA8E8B80B8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1207743C-BFC1-4CD9-B0F7-79D498A9AE20}"/>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21507" name="Marcador de número de diapositiva 3">
            <a:extLst>
              <a:ext uri="{FF2B5EF4-FFF2-40B4-BE49-F238E27FC236}">
                <a16:creationId xmlns:a16="http://schemas.microsoft.com/office/drawing/2014/main" id="{2ABF9DF8-3E99-4A98-AFF7-2816612E2C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F3BB9CFB-B14D-4D74-B814-C2C24E0B69C8}" type="slidenum">
              <a:rPr lang="es-GT" altLang="es-ES" sz="1200">
                <a:ea typeface="Helvetica Light"/>
                <a:cs typeface="Helvetica Light"/>
              </a:rPr>
              <a:pPr>
                <a:spcBef>
                  <a:spcPct val="0"/>
                </a:spcBef>
              </a:pPr>
              <a:t>3</a:t>
            </a:fld>
            <a:endParaRPr lang="es-GT" altLang="es-ES" sz="1200">
              <a:ea typeface="Helvetica Light"/>
              <a:cs typeface="Helvetica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Marcador de imagen de diapositiva 1">
            <a:extLst>
              <a:ext uri="{FF2B5EF4-FFF2-40B4-BE49-F238E27FC236}">
                <a16:creationId xmlns:a16="http://schemas.microsoft.com/office/drawing/2014/main" id="{B2C32282-9197-4CFC-AD31-0911F2E4E4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665E75C6-CA40-4046-AA44-98A57528D99F}"/>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23555" name="Marcador de número de diapositiva 3">
            <a:extLst>
              <a:ext uri="{FF2B5EF4-FFF2-40B4-BE49-F238E27FC236}">
                <a16:creationId xmlns:a16="http://schemas.microsoft.com/office/drawing/2014/main" id="{85601035-41D2-4748-A76B-CC4C196438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E792E5C0-9057-4CE7-BF9B-578936ABF393}" type="slidenum">
              <a:rPr lang="es-GT" altLang="es-ES" sz="1200">
                <a:ea typeface="Helvetica Light"/>
                <a:cs typeface="Helvetica Light"/>
              </a:rPr>
              <a:pPr>
                <a:spcBef>
                  <a:spcPct val="0"/>
                </a:spcBef>
              </a:pPr>
              <a:t>4</a:t>
            </a:fld>
            <a:endParaRPr lang="es-GT" altLang="es-ES" sz="1200">
              <a:ea typeface="Helvetica Light"/>
              <a:cs typeface="Helvetica 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Marcador de imagen de diapositiva 1">
            <a:extLst>
              <a:ext uri="{FF2B5EF4-FFF2-40B4-BE49-F238E27FC236}">
                <a16:creationId xmlns:a16="http://schemas.microsoft.com/office/drawing/2014/main" id="{254D6117-D92C-4879-B85B-40A0945BD6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72792F99-EFCA-4C21-9BFC-69A32E8EE93E}"/>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25603" name="Marcador de número de diapositiva 3">
            <a:extLst>
              <a:ext uri="{FF2B5EF4-FFF2-40B4-BE49-F238E27FC236}">
                <a16:creationId xmlns:a16="http://schemas.microsoft.com/office/drawing/2014/main" id="{695B5E4A-8DD5-4899-AEDC-6C2F42732F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A2403176-4E7E-42A6-B256-C9929B6A603D}" type="slidenum">
              <a:rPr lang="es-GT" altLang="es-ES" sz="1200">
                <a:ea typeface="Helvetica Light"/>
                <a:cs typeface="Helvetica Light"/>
              </a:rPr>
              <a:pPr>
                <a:spcBef>
                  <a:spcPct val="0"/>
                </a:spcBef>
              </a:pPr>
              <a:t>5</a:t>
            </a:fld>
            <a:endParaRPr lang="es-GT" altLang="es-ES" sz="1200">
              <a:ea typeface="Helvetica Light"/>
              <a:cs typeface="Helvetica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Marcador de imagen de diapositiva 1">
            <a:extLst>
              <a:ext uri="{FF2B5EF4-FFF2-40B4-BE49-F238E27FC236}">
                <a16:creationId xmlns:a16="http://schemas.microsoft.com/office/drawing/2014/main" id="{A7D0EC52-2951-4A93-B548-1FD814A39F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B38A1E87-4FB9-4F84-917E-406E6E94E1DF}"/>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27651" name="Marcador de número de diapositiva 3">
            <a:extLst>
              <a:ext uri="{FF2B5EF4-FFF2-40B4-BE49-F238E27FC236}">
                <a16:creationId xmlns:a16="http://schemas.microsoft.com/office/drawing/2014/main" id="{BC9E2296-D05D-41AF-8D21-3879FCD09D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9BF55F67-B4EB-44F1-AF95-5BF5E7CA0B72}" type="slidenum">
              <a:rPr lang="es-GT" altLang="es-ES" sz="1200">
                <a:ea typeface="Helvetica Light"/>
                <a:cs typeface="Helvetica Light"/>
              </a:rPr>
              <a:pPr>
                <a:spcBef>
                  <a:spcPct val="0"/>
                </a:spcBef>
              </a:pPr>
              <a:t>6</a:t>
            </a:fld>
            <a:endParaRPr lang="es-GT" altLang="es-ES" sz="1200">
              <a:ea typeface="Helvetica Light"/>
              <a:cs typeface="Helvetica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Marcador de imagen de diapositiva 1">
            <a:extLst>
              <a:ext uri="{FF2B5EF4-FFF2-40B4-BE49-F238E27FC236}">
                <a16:creationId xmlns:a16="http://schemas.microsoft.com/office/drawing/2014/main" id="{025B98EF-44AF-44F6-B7DB-F0A28460B6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16A78A5F-05A1-41D3-956C-DA2FEF5330C5}"/>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29699" name="Marcador de número de diapositiva 3">
            <a:extLst>
              <a:ext uri="{FF2B5EF4-FFF2-40B4-BE49-F238E27FC236}">
                <a16:creationId xmlns:a16="http://schemas.microsoft.com/office/drawing/2014/main" id="{E5C041AB-E2F5-4FD4-B326-AE89A033B4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5153E23F-A6B5-4B68-99C3-AEBC26D7AC7B}" type="slidenum">
              <a:rPr lang="es-GT" altLang="es-ES" sz="1200">
                <a:ea typeface="Helvetica Light"/>
                <a:cs typeface="Helvetica Light"/>
              </a:rPr>
              <a:pPr>
                <a:spcBef>
                  <a:spcPct val="0"/>
                </a:spcBef>
              </a:pPr>
              <a:t>7</a:t>
            </a:fld>
            <a:endParaRPr lang="es-GT" altLang="es-ES" sz="1200">
              <a:ea typeface="Helvetica Light"/>
              <a:cs typeface="Helvetica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Marcador de imagen de diapositiva 1">
            <a:extLst>
              <a:ext uri="{FF2B5EF4-FFF2-40B4-BE49-F238E27FC236}">
                <a16:creationId xmlns:a16="http://schemas.microsoft.com/office/drawing/2014/main" id="{D28C21DB-90E8-4296-90E2-72A53FD255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D9962DA0-2917-4949-8DFA-7B6BA4DDD936}"/>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31747" name="Marcador de número de diapositiva 3">
            <a:extLst>
              <a:ext uri="{FF2B5EF4-FFF2-40B4-BE49-F238E27FC236}">
                <a16:creationId xmlns:a16="http://schemas.microsoft.com/office/drawing/2014/main" id="{393F2F04-16EE-49F6-BE51-030154A2BA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ED8005C8-2396-4BAA-BC65-2CA361D18304}" type="slidenum">
              <a:rPr lang="es-GT" altLang="es-ES" sz="1200">
                <a:ea typeface="Helvetica Light"/>
                <a:cs typeface="Helvetica Light"/>
              </a:rPr>
              <a:pPr>
                <a:spcBef>
                  <a:spcPct val="0"/>
                </a:spcBef>
              </a:pPr>
              <a:t>8</a:t>
            </a:fld>
            <a:endParaRPr lang="es-GT" altLang="es-ES" sz="1200">
              <a:ea typeface="Helvetica Light"/>
              <a:cs typeface="Helvetica 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Marcador de imagen de diapositiva 1">
            <a:extLst>
              <a:ext uri="{FF2B5EF4-FFF2-40B4-BE49-F238E27FC236}">
                <a16:creationId xmlns:a16="http://schemas.microsoft.com/office/drawing/2014/main" id="{22E971EA-B08E-4D5E-ACC1-BDAD02118F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FFCEC9E8-CA9A-468A-886E-FF123390B4DF}"/>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33795" name="Marcador de número de diapositiva 3">
            <a:extLst>
              <a:ext uri="{FF2B5EF4-FFF2-40B4-BE49-F238E27FC236}">
                <a16:creationId xmlns:a16="http://schemas.microsoft.com/office/drawing/2014/main" id="{B98192D4-F277-4A47-949F-D72B66E7EA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1084CB1F-5279-449B-A171-05E742732695}" type="slidenum">
              <a:rPr lang="es-GT" altLang="es-ES" sz="1200">
                <a:ea typeface="Helvetica Light"/>
                <a:cs typeface="Helvetica Light"/>
              </a:rPr>
              <a:pPr>
                <a:spcBef>
                  <a:spcPct val="0"/>
                </a:spcBef>
              </a:pPr>
              <a:t>9</a:t>
            </a:fld>
            <a:endParaRPr lang="es-GT" altLang="es-ES" sz="1200">
              <a:ea typeface="Helvetica Light"/>
              <a:cs typeface="Helvetica 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Marcador de imagen de diapositiva 1">
            <a:extLst>
              <a:ext uri="{FF2B5EF4-FFF2-40B4-BE49-F238E27FC236}">
                <a16:creationId xmlns:a16="http://schemas.microsoft.com/office/drawing/2014/main" id="{8E6229CF-3CE6-4F8C-B182-A9DE909D5C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606B724D-DEED-47E3-AD9A-05335E56DD54}"/>
              </a:ext>
            </a:extLst>
          </p:cNvPr>
          <p:cNvSpPr>
            <a:spLocks noGrp="1"/>
          </p:cNvSpPr>
          <p:nvPr>
            <p:ph type="body" idx="1"/>
          </p:nvPr>
        </p:nvSpPr>
        <p:spPr/>
        <p:txBody>
          <a:bodyPr/>
          <a:lstStyle/>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1. La anterior Iniciativa, contó con el Dictamen Favorable, de la Comisión de Trabajo del Congreso de la República (Existieron modificaciones y un voto razonado).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2. Estuvo en primera lectura en el Pleno del Congreso de la República, mas su discusión no finalizó. </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r>
              <a:rPr lang="es-GT" dirty="0">
                <a:solidFill>
                  <a:schemeClr val="accent1">
                    <a:lumMod val="50000"/>
                  </a:schemeClr>
                </a:solidFill>
                <a:latin typeface="Arial" panose="020B0604020202020204" pitchFamily="34" charset="0"/>
                <a:cs typeface="Arial" panose="020B0604020202020204" pitchFamily="34" charset="0"/>
              </a:rPr>
              <a:t>3. Los Sectores tanto empleador como trabajador, solicitaron al Congreso de la República, que se retirara de la discusión parlamentaria la Iniciativa 5199, en virtud de no estar de acuerdo con el contenido de la misma.</a:t>
            </a:r>
          </a:p>
          <a:p>
            <a:pPr defTabSz="1218987" eaLnBrk="1" fontAlgn="auto" hangingPunct="1">
              <a:spcBef>
                <a:spcPts val="0"/>
              </a:spcBef>
              <a:spcAft>
                <a:spcPts val="0"/>
              </a:spcAft>
              <a:defRPr/>
            </a:pPr>
            <a:endParaRPr lang="es-GT" dirty="0">
              <a:solidFill>
                <a:schemeClr val="accent1">
                  <a:lumMod val="50000"/>
                </a:schemeClr>
              </a:solidFill>
              <a:latin typeface="Arial" panose="020B0604020202020204" pitchFamily="34" charset="0"/>
              <a:cs typeface="Arial" panose="020B0604020202020204" pitchFamily="34" charset="0"/>
            </a:endParaRPr>
          </a:p>
          <a:p>
            <a:pPr defTabSz="1218987" eaLnBrk="1" fontAlgn="auto" hangingPunct="1">
              <a:spcBef>
                <a:spcPts val="0"/>
              </a:spcBef>
              <a:spcAft>
                <a:spcPts val="0"/>
              </a:spcAft>
              <a:defRPr/>
            </a:pPr>
            <a:endParaRPr lang="es-GT" dirty="0"/>
          </a:p>
        </p:txBody>
      </p:sp>
      <p:sp>
        <p:nvSpPr>
          <p:cNvPr id="35843" name="Marcador de número de diapositiva 3">
            <a:extLst>
              <a:ext uri="{FF2B5EF4-FFF2-40B4-BE49-F238E27FC236}">
                <a16:creationId xmlns:a16="http://schemas.microsoft.com/office/drawing/2014/main" id="{4207FF7E-9141-467D-BF69-4E532600AE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600">
                <a:solidFill>
                  <a:schemeClr val="tx1"/>
                </a:solidFill>
                <a:latin typeface="Calibri" panose="020F0502020204030204" pitchFamily="34" charset="0"/>
              </a:defRPr>
            </a:lvl1pPr>
            <a:lvl2pPr marL="742950" indent="-285750">
              <a:spcBef>
                <a:spcPct val="30000"/>
              </a:spcBef>
              <a:defRPr sz="1600">
                <a:solidFill>
                  <a:schemeClr val="tx1"/>
                </a:solidFill>
                <a:latin typeface="Calibri" panose="020F0502020204030204" pitchFamily="34" charset="0"/>
              </a:defRPr>
            </a:lvl2pPr>
            <a:lvl3pPr marL="1143000" indent="-228600">
              <a:spcBef>
                <a:spcPct val="30000"/>
              </a:spcBef>
              <a:defRPr sz="1600">
                <a:solidFill>
                  <a:schemeClr val="tx1"/>
                </a:solidFill>
                <a:latin typeface="Calibri" panose="020F0502020204030204" pitchFamily="34" charset="0"/>
              </a:defRPr>
            </a:lvl3pPr>
            <a:lvl4pPr marL="1600200" indent="-228600">
              <a:spcBef>
                <a:spcPct val="30000"/>
              </a:spcBef>
              <a:defRPr sz="1600">
                <a:solidFill>
                  <a:schemeClr val="tx1"/>
                </a:solidFill>
                <a:latin typeface="Calibri" panose="020F0502020204030204" pitchFamily="34" charset="0"/>
              </a:defRPr>
            </a:lvl4pPr>
            <a:lvl5pPr marL="2057400" indent="-228600">
              <a:spcBef>
                <a:spcPct val="30000"/>
              </a:spcBef>
              <a:defRPr sz="1600">
                <a:solidFill>
                  <a:schemeClr val="tx1"/>
                </a:solidFill>
                <a:latin typeface="Calibri" panose="020F0502020204030204" pitchFamily="34" charset="0"/>
              </a:defRPr>
            </a:lvl5pPr>
            <a:lvl6pPr marL="2514600" indent="-228600" defTabSz="1217613" eaLnBrk="0" fontAlgn="base" hangingPunct="0">
              <a:spcBef>
                <a:spcPct val="30000"/>
              </a:spcBef>
              <a:spcAft>
                <a:spcPct val="0"/>
              </a:spcAft>
              <a:defRPr sz="1600">
                <a:solidFill>
                  <a:schemeClr val="tx1"/>
                </a:solidFill>
                <a:latin typeface="Calibri" panose="020F0502020204030204" pitchFamily="34" charset="0"/>
              </a:defRPr>
            </a:lvl6pPr>
            <a:lvl7pPr marL="2971800" indent="-228600" defTabSz="1217613" eaLnBrk="0" fontAlgn="base" hangingPunct="0">
              <a:spcBef>
                <a:spcPct val="30000"/>
              </a:spcBef>
              <a:spcAft>
                <a:spcPct val="0"/>
              </a:spcAft>
              <a:defRPr sz="1600">
                <a:solidFill>
                  <a:schemeClr val="tx1"/>
                </a:solidFill>
                <a:latin typeface="Calibri" panose="020F0502020204030204" pitchFamily="34" charset="0"/>
              </a:defRPr>
            </a:lvl7pPr>
            <a:lvl8pPr marL="3429000" indent="-228600" defTabSz="1217613" eaLnBrk="0" fontAlgn="base" hangingPunct="0">
              <a:spcBef>
                <a:spcPct val="30000"/>
              </a:spcBef>
              <a:spcAft>
                <a:spcPct val="0"/>
              </a:spcAft>
              <a:defRPr sz="1600">
                <a:solidFill>
                  <a:schemeClr val="tx1"/>
                </a:solidFill>
                <a:latin typeface="Calibri" panose="020F0502020204030204" pitchFamily="34" charset="0"/>
              </a:defRPr>
            </a:lvl8pPr>
            <a:lvl9pPr marL="3886200" indent="-228600" defTabSz="1217613" eaLnBrk="0" fontAlgn="base" hangingPunct="0">
              <a:spcBef>
                <a:spcPct val="30000"/>
              </a:spcBef>
              <a:spcAft>
                <a:spcPct val="0"/>
              </a:spcAft>
              <a:defRPr sz="1600">
                <a:solidFill>
                  <a:schemeClr val="tx1"/>
                </a:solidFill>
                <a:latin typeface="Calibri" panose="020F0502020204030204" pitchFamily="34" charset="0"/>
              </a:defRPr>
            </a:lvl9pPr>
          </a:lstStyle>
          <a:p>
            <a:pPr>
              <a:spcBef>
                <a:spcPct val="0"/>
              </a:spcBef>
            </a:pPr>
            <a:fld id="{8DD92196-B0EA-4538-B9AE-B3888851F19D}" type="slidenum">
              <a:rPr lang="es-GT" altLang="es-ES" sz="1200">
                <a:ea typeface="Helvetica Light"/>
                <a:cs typeface="Helvetica Light"/>
              </a:rPr>
              <a:pPr>
                <a:spcBef>
                  <a:spcPct val="0"/>
                </a:spcBef>
              </a:pPr>
              <a:t>10</a:t>
            </a:fld>
            <a:endParaRPr lang="es-GT" altLang="es-ES" sz="1200">
              <a:ea typeface="Helvetica Light"/>
              <a:cs typeface="Helvetica 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A8369DF-430D-4F79-9809-DB1027DEF13E}"/>
              </a:ext>
            </a:extLst>
          </p:cNvPr>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1218987" eaLnBrk="1" fontAlgn="auto" hangingPunct="1">
              <a:spcBef>
                <a:spcPts val="0"/>
              </a:spcBef>
              <a:spcAft>
                <a:spcPts val="0"/>
              </a:spcAft>
              <a:defRPr/>
            </a:pPr>
            <a:endParaRPr lang="en-US" sz="2399">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a:prstGeom prst="rect">
            <a:avLst/>
          </a:prstGeo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478" indent="0" algn="ctr">
              <a:buNone/>
              <a:defRPr>
                <a:solidFill>
                  <a:schemeClr val="tx1">
                    <a:tint val="75000"/>
                  </a:schemeClr>
                </a:solidFill>
              </a:defRPr>
            </a:lvl2pPr>
            <a:lvl3pPr marL="1218957" indent="0" algn="ctr">
              <a:buNone/>
              <a:defRPr>
                <a:solidFill>
                  <a:schemeClr val="tx1">
                    <a:tint val="75000"/>
                  </a:schemeClr>
                </a:solidFill>
              </a:defRPr>
            </a:lvl3pPr>
            <a:lvl4pPr marL="1828435" indent="0" algn="ctr">
              <a:buNone/>
              <a:defRPr>
                <a:solidFill>
                  <a:schemeClr val="tx1">
                    <a:tint val="75000"/>
                  </a:schemeClr>
                </a:solidFill>
              </a:defRPr>
            </a:lvl4pPr>
            <a:lvl5pPr marL="2437913" indent="0" algn="ctr">
              <a:buNone/>
              <a:defRPr>
                <a:solidFill>
                  <a:schemeClr val="tx1">
                    <a:tint val="75000"/>
                  </a:schemeClr>
                </a:solidFill>
              </a:defRPr>
            </a:lvl5pPr>
            <a:lvl6pPr marL="3047390" indent="0" algn="ctr">
              <a:buNone/>
              <a:defRPr>
                <a:solidFill>
                  <a:schemeClr val="tx1">
                    <a:tint val="75000"/>
                  </a:schemeClr>
                </a:solidFill>
              </a:defRPr>
            </a:lvl6pPr>
            <a:lvl7pPr marL="3656868" indent="0" algn="ctr">
              <a:buNone/>
              <a:defRPr>
                <a:solidFill>
                  <a:schemeClr val="tx1">
                    <a:tint val="75000"/>
                  </a:schemeClr>
                </a:solidFill>
              </a:defRPr>
            </a:lvl7pPr>
            <a:lvl8pPr marL="4266346"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CA5B495B-01FD-4370-B4AD-F850EB828EB0}"/>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6683C114-BFC8-4E1F-ABD4-1F63C423D742}" type="datetimeFigureOut">
              <a:rPr lang="en-US"/>
              <a:pPr>
                <a:defRPr/>
              </a:pPr>
              <a:t>5/31/2018</a:t>
            </a:fld>
            <a:endParaRPr lang="en-US"/>
          </a:p>
        </p:txBody>
      </p:sp>
      <p:sp>
        <p:nvSpPr>
          <p:cNvPr id="6" name="Footer Placeholder 4">
            <a:extLst>
              <a:ext uri="{FF2B5EF4-FFF2-40B4-BE49-F238E27FC236}">
                <a16:creationId xmlns:a16="http://schemas.microsoft.com/office/drawing/2014/main" id="{504FC082-0C6F-41C6-9FDB-607C265BE87C}"/>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7" name="Slide Number Placeholder 5">
            <a:extLst>
              <a:ext uri="{FF2B5EF4-FFF2-40B4-BE49-F238E27FC236}">
                <a16:creationId xmlns:a16="http://schemas.microsoft.com/office/drawing/2014/main" id="{CE13C149-DDF1-401C-8892-A05B2DD0B48D}"/>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A4C32E10-A3E9-4BD8-A43F-DA8988574241}" type="slidenum">
              <a:rPr lang="en-US" altLang="x-none"/>
              <a:pPr>
                <a:defRPr/>
              </a:pPr>
              <a:t>‹#›</a:t>
            </a:fld>
            <a:endParaRPr lang="en-US" altLang="x-none"/>
          </a:p>
        </p:txBody>
      </p:sp>
    </p:spTree>
    <p:extLst>
      <p:ext uri="{BB962C8B-B14F-4D97-AF65-F5344CB8AC3E}">
        <p14:creationId xmlns:p14="http://schemas.microsoft.com/office/powerpoint/2010/main" val="258144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BA7B5-C968-4925-B23B-01E240721A52}"/>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A706674E-00E8-40FF-A101-87141311FD31}" type="datetimeFigureOut">
              <a:rPr lang="en-US"/>
              <a:pPr>
                <a:defRPr/>
              </a:pPr>
              <a:t>5/31/2018</a:t>
            </a:fld>
            <a:endParaRPr lang="en-US"/>
          </a:p>
        </p:txBody>
      </p:sp>
      <p:sp>
        <p:nvSpPr>
          <p:cNvPr id="3" name="Footer Placeholder 2">
            <a:extLst>
              <a:ext uri="{FF2B5EF4-FFF2-40B4-BE49-F238E27FC236}">
                <a16:creationId xmlns:a16="http://schemas.microsoft.com/office/drawing/2014/main" id="{7A3DAB81-863E-45B2-A919-2718D061F5FA}"/>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4" name="Slide Number Placeholder 3">
            <a:extLst>
              <a:ext uri="{FF2B5EF4-FFF2-40B4-BE49-F238E27FC236}">
                <a16:creationId xmlns:a16="http://schemas.microsoft.com/office/drawing/2014/main" id="{2B9F9E1E-185D-4ED8-8649-111D61183218}"/>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E31557DA-8B9B-4AF5-A4B7-0D6572E0C517}" type="slidenum">
              <a:rPr lang="en-US" altLang="x-none"/>
              <a:pPr>
                <a:defRPr/>
              </a:pPr>
              <a:t>‹#›</a:t>
            </a:fld>
            <a:endParaRPr lang="en-US" altLang="x-none"/>
          </a:p>
        </p:txBody>
      </p:sp>
    </p:spTree>
    <p:extLst>
      <p:ext uri="{BB962C8B-B14F-4D97-AF65-F5344CB8AC3E}">
        <p14:creationId xmlns:p14="http://schemas.microsoft.com/office/powerpoint/2010/main" val="263554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51"/>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4"/>
            <a:ext cx="6813892" cy="5853113"/>
          </a:xfrm>
          <a:prstGeom prst="rect">
            <a:avLst/>
          </a:prstGeom>
        </p:spPr>
        <p:txBody>
          <a:bodyPr/>
          <a:lstStyle>
            <a:lvl1pPr>
              <a:defRPr sz="4300"/>
            </a:lvl1pPr>
            <a:lvl2pPr>
              <a:defRPr sz="3700"/>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6910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B0870DB7-E948-4A94-A8FC-43661098463F}"/>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E1B87648-DD91-4E14-B745-4ACBBE9D23F4}" type="datetimeFigureOut">
              <a:rPr lang="en-US"/>
              <a:pPr>
                <a:defRPr/>
              </a:pPr>
              <a:t>5/31/2018</a:t>
            </a:fld>
            <a:endParaRPr lang="en-US"/>
          </a:p>
        </p:txBody>
      </p:sp>
      <p:sp>
        <p:nvSpPr>
          <p:cNvPr id="6" name="Footer Placeholder 5">
            <a:extLst>
              <a:ext uri="{FF2B5EF4-FFF2-40B4-BE49-F238E27FC236}">
                <a16:creationId xmlns:a16="http://schemas.microsoft.com/office/drawing/2014/main" id="{2AC875FF-FF91-485E-A035-F547E1BE0914}"/>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D11BDFCD-7FC6-47A4-8CAF-91C2CA43316A}"/>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374AE093-4D49-4C4F-A119-47A23216B5EC}" type="slidenum">
              <a:rPr lang="en-US" altLang="x-none"/>
              <a:pPr>
                <a:defRPr/>
              </a:pPr>
              <a:t>‹#›</a:t>
            </a:fld>
            <a:endParaRPr lang="en-US" altLang="x-none"/>
          </a:p>
        </p:txBody>
      </p:sp>
    </p:spTree>
    <p:extLst>
      <p:ext uri="{BB962C8B-B14F-4D97-AF65-F5344CB8AC3E}">
        <p14:creationId xmlns:p14="http://schemas.microsoft.com/office/powerpoint/2010/main" val="831413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4300"/>
            </a:lvl1pPr>
            <a:lvl2pPr marL="609504" indent="0">
              <a:buNone/>
              <a:defRPr sz="3700"/>
            </a:lvl2pPr>
            <a:lvl3pPr marL="1219007" indent="0">
              <a:buNone/>
              <a:defRPr sz="3201"/>
            </a:lvl3pPr>
            <a:lvl4pPr marL="1828511" indent="0">
              <a:buNone/>
              <a:defRPr sz="2701"/>
            </a:lvl4pPr>
            <a:lvl5pPr marL="2438013" indent="0">
              <a:buNone/>
              <a:defRPr sz="2701"/>
            </a:lvl5pPr>
            <a:lvl6pPr marL="3047518" indent="0">
              <a:buNone/>
              <a:defRPr sz="2701"/>
            </a:lvl6pPr>
            <a:lvl7pPr marL="3657020" indent="0">
              <a:buNone/>
              <a:defRPr sz="2701"/>
            </a:lvl7pPr>
            <a:lvl8pPr marL="4266524" indent="0">
              <a:buNone/>
              <a:defRPr sz="2701"/>
            </a:lvl8pPr>
            <a:lvl9pPr marL="4876027" indent="0">
              <a:buNone/>
              <a:defRPr sz="2701"/>
            </a:lvl9pPr>
          </a:lstStyle>
          <a:p>
            <a:pPr lvl="0"/>
            <a:endParaRPr lang="en-US" noProof="0"/>
          </a:p>
        </p:txBody>
      </p:sp>
      <p:sp>
        <p:nvSpPr>
          <p:cNvPr id="4" name="Text Placeholder 3"/>
          <p:cNvSpPr>
            <a:spLocks noGrp="1"/>
          </p:cNvSpPr>
          <p:nvPr>
            <p:ph type="body" sz="half" idx="2"/>
          </p:nvPr>
        </p:nvSpPr>
        <p:spPr>
          <a:xfrm>
            <a:off x="2389095" y="5367340"/>
            <a:ext cx="7313295" cy="8048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BB1A1185-CF3A-412E-8B61-0F7DC1D0EBE7}"/>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B7AAA814-B1A7-40C4-B9AF-888D4D46CBBB}" type="datetimeFigureOut">
              <a:rPr lang="en-US"/>
              <a:pPr>
                <a:defRPr/>
              </a:pPr>
              <a:t>5/31/2018</a:t>
            </a:fld>
            <a:endParaRPr lang="en-US"/>
          </a:p>
        </p:txBody>
      </p:sp>
      <p:sp>
        <p:nvSpPr>
          <p:cNvPr id="6" name="Footer Placeholder 5">
            <a:extLst>
              <a:ext uri="{FF2B5EF4-FFF2-40B4-BE49-F238E27FC236}">
                <a16:creationId xmlns:a16="http://schemas.microsoft.com/office/drawing/2014/main" id="{CCF6CA9D-0A30-4EAF-A015-538E74E55A3F}"/>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F7733DD3-9CC0-4D0D-96A4-0D8AB3C8B167}"/>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159466F5-C190-4260-BCE4-FBFA574C26AA}" type="slidenum">
              <a:rPr lang="en-US" altLang="x-none"/>
              <a:pPr>
                <a:defRPr/>
              </a:pPr>
              <a:t>‹#›</a:t>
            </a:fld>
            <a:endParaRPr lang="en-US" altLang="x-none"/>
          </a:p>
        </p:txBody>
      </p:sp>
    </p:spTree>
    <p:extLst>
      <p:ext uri="{BB962C8B-B14F-4D97-AF65-F5344CB8AC3E}">
        <p14:creationId xmlns:p14="http://schemas.microsoft.com/office/powerpoint/2010/main" val="283516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441" y="1138426"/>
            <a:ext cx="10969943" cy="49877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12FAB-2788-45AC-9694-672DFE6A27DA}"/>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0A9DE9EE-A3CF-411E-892B-F4EC1F4F5F8A}" type="datetimeFigureOut">
              <a:rPr lang="en-US"/>
              <a:pPr>
                <a:defRPr/>
              </a:pPr>
              <a:t>5/31/2018</a:t>
            </a:fld>
            <a:endParaRPr lang="en-US"/>
          </a:p>
        </p:txBody>
      </p:sp>
      <p:sp>
        <p:nvSpPr>
          <p:cNvPr id="5" name="Footer Placeholder 4">
            <a:extLst>
              <a:ext uri="{FF2B5EF4-FFF2-40B4-BE49-F238E27FC236}">
                <a16:creationId xmlns:a16="http://schemas.microsoft.com/office/drawing/2014/main" id="{B8409AE9-1CAB-424F-AD58-1A4AB34B0C95}"/>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5DF17B69-562D-4BF0-B380-B5A0DA259046}"/>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CC5FFE36-CB1E-42BF-8253-698523C9C9F2}" type="slidenum">
              <a:rPr lang="en-US" altLang="x-none"/>
              <a:pPr>
                <a:defRPr/>
              </a:pPr>
              <a:t>‹#›</a:t>
            </a:fld>
            <a:endParaRPr lang="en-US" altLang="x-none"/>
          </a:p>
        </p:txBody>
      </p:sp>
    </p:spTree>
    <p:extLst>
      <p:ext uri="{BB962C8B-B14F-4D97-AF65-F5344CB8AC3E}">
        <p14:creationId xmlns:p14="http://schemas.microsoft.com/office/powerpoint/2010/main" val="2038304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CC892-D70F-42B7-992E-B2002D29DFCD}"/>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EEAABE5C-2649-4415-8A2C-144FCF1E6D58}" type="datetimeFigureOut">
              <a:rPr lang="en-US"/>
              <a:pPr>
                <a:defRPr/>
              </a:pPr>
              <a:t>5/31/2018</a:t>
            </a:fld>
            <a:endParaRPr lang="en-US"/>
          </a:p>
        </p:txBody>
      </p:sp>
      <p:sp>
        <p:nvSpPr>
          <p:cNvPr id="5" name="Footer Placeholder 4">
            <a:extLst>
              <a:ext uri="{FF2B5EF4-FFF2-40B4-BE49-F238E27FC236}">
                <a16:creationId xmlns:a16="http://schemas.microsoft.com/office/drawing/2014/main" id="{200817AA-3FF7-4148-B87A-75337876B9E4}"/>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A6564503-3FD4-4B62-AF5B-C5A74C453A20}"/>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44242693-101A-4325-96F5-B98D5AC99DCA}" type="slidenum">
              <a:rPr lang="en-US" altLang="x-none"/>
              <a:pPr>
                <a:defRPr/>
              </a:pPr>
              <a:t>‹#›</a:t>
            </a:fld>
            <a:endParaRPr lang="en-US" altLang="x-none"/>
          </a:p>
        </p:txBody>
      </p:sp>
    </p:spTree>
    <p:extLst>
      <p:ext uri="{BB962C8B-B14F-4D97-AF65-F5344CB8AC3E}">
        <p14:creationId xmlns:p14="http://schemas.microsoft.com/office/powerpoint/2010/main" val="418358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609504" indent="0" algn="ctr">
              <a:buNone/>
              <a:defRPr>
                <a:solidFill>
                  <a:schemeClr val="tx1">
                    <a:tint val="75000"/>
                  </a:schemeClr>
                </a:solidFill>
              </a:defRPr>
            </a:lvl2pPr>
            <a:lvl3pPr marL="1219007" indent="0" algn="ctr">
              <a:buNone/>
              <a:defRPr>
                <a:solidFill>
                  <a:schemeClr val="tx1">
                    <a:tint val="75000"/>
                  </a:schemeClr>
                </a:solidFill>
              </a:defRPr>
            </a:lvl3pPr>
            <a:lvl4pPr marL="1828511" indent="0" algn="ctr">
              <a:buNone/>
              <a:defRPr>
                <a:solidFill>
                  <a:schemeClr val="tx1">
                    <a:tint val="75000"/>
                  </a:schemeClr>
                </a:solidFill>
              </a:defRPr>
            </a:lvl4pPr>
            <a:lvl5pPr marL="2438013" indent="0" algn="ctr">
              <a:buNone/>
              <a:defRPr>
                <a:solidFill>
                  <a:schemeClr val="tx1">
                    <a:tint val="75000"/>
                  </a:schemeClr>
                </a:solidFill>
              </a:defRPr>
            </a:lvl5pPr>
            <a:lvl6pPr marL="3047518" indent="0" algn="ctr">
              <a:buNone/>
              <a:defRPr>
                <a:solidFill>
                  <a:schemeClr val="tx1">
                    <a:tint val="75000"/>
                  </a:schemeClr>
                </a:solidFill>
              </a:defRPr>
            </a:lvl6pPr>
            <a:lvl7pPr marL="3657020" indent="0" algn="ctr">
              <a:buNone/>
              <a:defRPr>
                <a:solidFill>
                  <a:schemeClr val="tx1">
                    <a:tint val="75000"/>
                  </a:schemeClr>
                </a:solidFill>
              </a:defRPr>
            </a:lvl7pPr>
            <a:lvl8pPr marL="4266524"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8D9E92F-7F34-460A-A976-17D84F321547}"/>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4B932604-8D1C-486B-A3AC-287F316075F6}" type="datetimeFigureOut">
              <a:rPr lang="en-US"/>
              <a:pPr>
                <a:defRPr/>
              </a:pPr>
              <a:t>5/31/2018</a:t>
            </a:fld>
            <a:endParaRPr lang="en-US"/>
          </a:p>
        </p:txBody>
      </p:sp>
      <p:sp>
        <p:nvSpPr>
          <p:cNvPr id="5" name="Footer Placeholder 4">
            <a:extLst>
              <a:ext uri="{FF2B5EF4-FFF2-40B4-BE49-F238E27FC236}">
                <a16:creationId xmlns:a16="http://schemas.microsoft.com/office/drawing/2014/main" id="{794E0EDE-3F6B-4C99-B9AD-503D29A14822}"/>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42A8E933-64BC-4115-868E-FA4264029CF4}"/>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147EBF85-9097-4C7D-B1E5-1FFC85C1F6F2}" type="slidenum">
              <a:rPr lang="en-US" altLang="x-none"/>
              <a:pPr>
                <a:defRPr/>
              </a:pPr>
              <a:t>‹#›</a:t>
            </a:fld>
            <a:endParaRPr lang="en-US" altLang="x-none"/>
          </a:p>
        </p:txBody>
      </p:sp>
    </p:spTree>
    <p:extLst>
      <p:ext uri="{BB962C8B-B14F-4D97-AF65-F5344CB8AC3E}">
        <p14:creationId xmlns:p14="http://schemas.microsoft.com/office/powerpoint/2010/main" val="6990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138426"/>
            <a:ext cx="10969943" cy="49877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C82E1-7B3B-47FC-BBBB-089D49E37A71}"/>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08DFBA22-4826-442C-8568-52EB5A49B569}" type="datetimeFigureOut">
              <a:rPr lang="en-US"/>
              <a:pPr>
                <a:defRPr/>
              </a:pPr>
              <a:t>5/31/2018</a:t>
            </a:fld>
            <a:endParaRPr lang="en-US"/>
          </a:p>
        </p:txBody>
      </p:sp>
      <p:sp>
        <p:nvSpPr>
          <p:cNvPr id="5" name="Footer Placeholder 4">
            <a:extLst>
              <a:ext uri="{FF2B5EF4-FFF2-40B4-BE49-F238E27FC236}">
                <a16:creationId xmlns:a16="http://schemas.microsoft.com/office/drawing/2014/main" id="{7BEE24BE-E988-4D6B-A340-66EBA20F6EE3}"/>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733ABC07-D506-4976-A5B3-76F81E062AFD}"/>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BB217026-AD1F-4DD0-BC4E-6E6BC1FF406E}" type="slidenum">
              <a:rPr lang="en-US" altLang="x-none"/>
              <a:pPr>
                <a:defRPr/>
              </a:pPr>
              <a:t>‹#›</a:t>
            </a:fld>
            <a:endParaRPr lang="en-US" altLang="x-none"/>
          </a:p>
        </p:txBody>
      </p:sp>
    </p:spTree>
    <p:extLst>
      <p:ext uri="{BB962C8B-B14F-4D97-AF65-F5344CB8AC3E}">
        <p14:creationId xmlns:p14="http://schemas.microsoft.com/office/powerpoint/2010/main" val="278291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701">
                <a:solidFill>
                  <a:schemeClr val="tx1">
                    <a:tint val="75000"/>
                  </a:schemeClr>
                </a:solidFill>
              </a:defRPr>
            </a:lvl1pPr>
            <a:lvl2pPr marL="609504" indent="0">
              <a:buNone/>
              <a:defRPr sz="2399">
                <a:solidFill>
                  <a:schemeClr val="tx1">
                    <a:tint val="75000"/>
                  </a:schemeClr>
                </a:solidFill>
              </a:defRPr>
            </a:lvl2pPr>
            <a:lvl3pPr marL="1219007" indent="0">
              <a:buNone/>
              <a:defRPr sz="2099">
                <a:solidFill>
                  <a:schemeClr val="tx1">
                    <a:tint val="75000"/>
                  </a:schemeClr>
                </a:solidFill>
              </a:defRPr>
            </a:lvl3pPr>
            <a:lvl4pPr marL="1828511" indent="0">
              <a:buNone/>
              <a:defRPr sz="1900">
                <a:solidFill>
                  <a:schemeClr val="tx1">
                    <a:tint val="75000"/>
                  </a:schemeClr>
                </a:solidFill>
              </a:defRPr>
            </a:lvl4pPr>
            <a:lvl5pPr marL="2438013" indent="0">
              <a:buNone/>
              <a:defRPr sz="1900">
                <a:solidFill>
                  <a:schemeClr val="tx1">
                    <a:tint val="75000"/>
                  </a:schemeClr>
                </a:solidFill>
              </a:defRPr>
            </a:lvl5pPr>
            <a:lvl6pPr marL="3047518" indent="0">
              <a:buNone/>
              <a:defRPr sz="1900">
                <a:solidFill>
                  <a:schemeClr val="tx1">
                    <a:tint val="75000"/>
                  </a:schemeClr>
                </a:solidFill>
              </a:defRPr>
            </a:lvl6pPr>
            <a:lvl7pPr marL="3657020" indent="0">
              <a:buNone/>
              <a:defRPr sz="1900">
                <a:solidFill>
                  <a:schemeClr val="tx1">
                    <a:tint val="75000"/>
                  </a:schemeClr>
                </a:solidFill>
              </a:defRPr>
            </a:lvl7pPr>
            <a:lvl8pPr marL="4266524" indent="0">
              <a:buNone/>
              <a:defRPr sz="1900">
                <a:solidFill>
                  <a:schemeClr val="tx1">
                    <a:tint val="75000"/>
                  </a:schemeClr>
                </a:solidFill>
              </a:defRPr>
            </a:lvl8pPr>
            <a:lvl9pPr marL="4876027" indent="0">
              <a:buNone/>
              <a:defRPr sz="1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CE62F-B531-40E3-AD03-4A80813B8BE2}"/>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CF5DAA20-C9F8-4FC4-A930-BF79BD0E79A1}" type="datetimeFigureOut">
              <a:rPr lang="en-US"/>
              <a:pPr>
                <a:defRPr/>
              </a:pPr>
              <a:t>5/31/2018</a:t>
            </a:fld>
            <a:endParaRPr lang="en-US"/>
          </a:p>
        </p:txBody>
      </p:sp>
      <p:sp>
        <p:nvSpPr>
          <p:cNvPr id="5" name="Footer Placeholder 4">
            <a:extLst>
              <a:ext uri="{FF2B5EF4-FFF2-40B4-BE49-F238E27FC236}">
                <a16:creationId xmlns:a16="http://schemas.microsoft.com/office/drawing/2014/main" id="{5A7EEDE4-3D11-42DA-9D66-35C940E12543}"/>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C08AC27E-5928-4ACC-996F-2CCD867FCCD4}"/>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9FD65A44-1C0F-4AED-9890-F5908D151B5D}" type="slidenum">
              <a:rPr lang="en-US" altLang="x-none"/>
              <a:pPr>
                <a:defRPr/>
              </a:pPr>
              <a:t>‹#›</a:t>
            </a:fld>
            <a:endParaRPr lang="en-US" altLang="x-none"/>
          </a:p>
        </p:txBody>
      </p:sp>
    </p:spTree>
    <p:extLst>
      <p:ext uri="{BB962C8B-B14F-4D97-AF65-F5344CB8AC3E}">
        <p14:creationId xmlns:p14="http://schemas.microsoft.com/office/powerpoint/2010/main" val="236098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715319-2913-4D52-960C-838B670484F8}"/>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E5A8345D-0622-403C-8600-BFB55C9D96C2}" type="datetimeFigureOut">
              <a:rPr lang="en-US"/>
              <a:pPr>
                <a:defRPr/>
              </a:pPr>
              <a:t>5/31/2018</a:t>
            </a:fld>
            <a:endParaRPr lang="en-US"/>
          </a:p>
        </p:txBody>
      </p:sp>
      <p:sp>
        <p:nvSpPr>
          <p:cNvPr id="6" name="Footer Placeholder 5">
            <a:extLst>
              <a:ext uri="{FF2B5EF4-FFF2-40B4-BE49-F238E27FC236}">
                <a16:creationId xmlns:a16="http://schemas.microsoft.com/office/drawing/2014/main" id="{71C21B35-879B-4FFD-B5CB-3153A139EFCC}"/>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818DFD5C-5455-435C-BD9B-667102F469DF}"/>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BBCDEB81-2932-45FC-A3E1-4F9FB555609F}" type="slidenum">
              <a:rPr lang="en-US" altLang="x-none"/>
              <a:pPr>
                <a:defRPr/>
              </a:pPr>
              <a:t>‹#›</a:t>
            </a:fld>
            <a:endParaRPr lang="en-US" altLang="x-none"/>
          </a:p>
        </p:txBody>
      </p:sp>
    </p:spTree>
    <p:extLst>
      <p:ext uri="{BB962C8B-B14F-4D97-AF65-F5344CB8AC3E}">
        <p14:creationId xmlns:p14="http://schemas.microsoft.com/office/powerpoint/2010/main" val="374129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5"/>
            <a:ext cx="5385514"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5"/>
            <a:ext cx="5387630"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1A2224-1836-415F-BA93-0E24AF6A1830}"/>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9286618F-A7B5-49A9-B49A-A2EA4F3AC2BE}" type="datetimeFigureOut">
              <a:rPr lang="en-US"/>
              <a:pPr>
                <a:defRPr/>
              </a:pPr>
              <a:t>5/31/2018</a:t>
            </a:fld>
            <a:endParaRPr lang="en-US"/>
          </a:p>
        </p:txBody>
      </p:sp>
      <p:sp>
        <p:nvSpPr>
          <p:cNvPr id="8" name="Footer Placeholder 7">
            <a:extLst>
              <a:ext uri="{FF2B5EF4-FFF2-40B4-BE49-F238E27FC236}">
                <a16:creationId xmlns:a16="http://schemas.microsoft.com/office/drawing/2014/main" id="{F452C51F-D3C9-46F5-A748-3150226DF276}"/>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9" name="Slide Number Placeholder 8">
            <a:extLst>
              <a:ext uri="{FF2B5EF4-FFF2-40B4-BE49-F238E27FC236}">
                <a16:creationId xmlns:a16="http://schemas.microsoft.com/office/drawing/2014/main" id="{AFDAEDB0-3CEA-4DB1-BDB3-EEF99894914D}"/>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8E011D0A-47FC-4E06-B22F-359DCC4EBF5C}" type="slidenum">
              <a:rPr lang="en-US" altLang="x-none"/>
              <a:pPr>
                <a:defRPr/>
              </a:pPr>
              <a:t>‹#›</a:t>
            </a:fld>
            <a:endParaRPr lang="en-US" altLang="x-none"/>
          </a:p>
        </p:txBody>
      </p:sp>
    </p:spTree>
    <p:extLst>
      <p:ext uri="{BB962C8B-B14F-4D97-AF65-F5344CB8AC3E}">
        <p14:creationId xmlns:p14="http://schemas.microsoft.com/office/powerpoint/2010/main" val="142003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11">
            <a:extLst>
              <a:ext uri="{FF2B5EF4-FFF2-40B4-BE49-F238E27FC236}">
                <a16:creationId xmlns:a16="http://schemas.microsoft.com/office/drawing/2014/main" id="{D8A274FA-6E60-441C-BDA3-6A341132D74D}"/>
              </a:ext>
            </a:extLst>
          </p:cNvPr>
          <p:cNvGrpSpPr>
            <a:grpSpLocks/>
          </p:cNvGrpSpPr>
          <p:nvPr userDrawn="1"/>
        </p:nvGrpSpPr>
        <p:grpSpPr bwMode="auto">
          <a:xfrm>
            <a:off x="0" y="6794500"/>
            <a:ext cx="12192000" cy="63500"/>
            <a:chOff x="-723900" y="1040009"/>
            <a:chExt cx="5295900" cy="52191"/>
          </a:xfrm>
        </p:grpSpPr>
        <p:sp>
          <p:nvSpPr>
            <p:cNvPr id="4" name="Rectangle 12">
              <a:extLst>
                <a:ext uri="{FF2B5EF4-FFF2-40B4-BE49-F238E27FC236}">
                  <a16:creationId xmlns:a16="http://schemas.microsoft.com/office/drawing/2014/main" id="{E342B6A9-5041-4EF3-8B37-1C244623CAC3}"/>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sp>
          <p:nvSpPr>
            <p:cNvPr id="5" name="Rectangle 13">
              <a:extLst>
                <a:ext uri="{FF2B5EF4-FFF2-40B4-BE49-F238E27FC236}">
                  <a16:creationId xmlns:a16="http://schemas.microsoft.com/office/drawing/2014/main" id="{F284C288-14FF-45B6-AF99-E73E3975660D}"/>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sp>
          <p:nvSpPr>
            <p:cNvPr id="6" name="Rectangle 14">
              <a:extLst>
                <a:ext uri="{FF2B5EF4-FFF2-40B4-BE49-F238E27FC236}">
                  <a16:creationId xmlns:a16="http://schemas.microsoft.com/office/drawing/2014/main" id="{B88C19BA-CA17-4461-957D-62C80247536E}"/>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grpSp>
      <p:sp>
        <p:nvSpPr>
          <p:cNvPr id="2" name="Title 1"/>
          <p:cNvSpPr>
            <a:spLocks noGrp="1"/>
          </p:cNvSpPr>
          <p:nvPr>
            <p:ph type="title"/>
          </p:nvPr>
        </p:nvSpPr>
        <p:spPr/>
        <p:txBody>
          <a:bodyPr/>
          <a:lstStyle>
            <a:lvl1pPr>
              <a:defRPr sz="3201" b="1">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81683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25BBB573-378B-49EB-8C9B-068CED4DE12F}"/>
              </a:ext>
            </a:extLst>
          </p:cNvPr>
          <p:cNvGrpSpPr>
            <a:grpSpLocks/>
          </p:cNvGrpSpPr>
          <p:nvPr userDrawn="1"/>
        </p:nvGrpSpPr>
        <p:grpSpPr bwMode="auto">
          <a:xfrm>
            <a:off x="0" y="6794500"/>
            <a:ext cx="12192000" cy="63500"/>
            <a:chOff x="-723900" y="1040009"/>
            <a:chExt cx="5295900" cy="52191"/>
          </a:xfrm>
        </p:grpSpPr>
        <p:sp>
          <p:nvSpPr>
            <p:cNvPr id="3" name="Rectangle 12">
              <a:extLst>
                <a:ext uri="{FF2B5EF4-FFF2-40B4-BE49-F238E27FC236}">
                  <a16:creationId xmlns:a16="http://schemas.microsoft.com/office/drawing/2014/main" id="{20EFF284-691B-4096-8E65-A172357813F5}"/>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sp>
          <p:nvSpPr>
            <p:cNvPr id="4" name="Rectangle 13">
              <a:extLst>
                <a:ext uri="{FF2B5EF4-FFF2-40B4-BE49-F238E27FC236}">
                  <a16:creationId xmlns:a16="http://schemas.microsoft.com/office/drawing/2014/main" id="{3944FD36-5E88-4309-BB0A-FBB634D305F4}"/>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sp>
          <p:nvSpPr>
            <p:cNvPr id="5" name="Rectangle 14">
              <a:extLst>
                <a:ext uri="{FF2B5EF4-FFF2-40B4-BE49-F238E27FC236}">
                  <a16:creationId xmlns:a16="http://schemas.microsoft.com/office/drawing/2014/main" id="{D5B0D236-7ABB-41B1-BD77-8D3B34B8C084}"/>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grpSp>
      <p:sp>
        <p:nvSpPr>
          <p:cNvPr id="6" name="Slide Number Placeholder 5">
            <a:extLst>
              <a:ext uri="{FF2B5EF4-FFF2-40B4-BE49-F238E27FC236}">
                <a16:creationId xmlns:a16="http://schemas.microsoft.com/office/drawing/2014/main" id="{2C784910-D1D8-492B-86F8-7F2B7786DEFE}"/>
              </a:ext>
            </a:extLst>
          </p:cNvPr>
          <p:cNvSpPr txBox="1">
            <a:spLocks/>
          </p:cNvSpPr>
          <p:nvPr userDrawn="1"/>
        </p:nvSpPr>
        <p:spPr>
          <a:xfrm>
            <a:off x="11614150" y="6337300"/>
            <a:ext cx="349250" cy="287338"/>
          </a:xfrm>
          <a:prstGeom prst="hexagon">
            <a:avLst/>
          </a:prstGeom>
          <a:solidFill>
            <a:schemeClr val="accent3"/>
          </a:solidFill>
          <a:ln>
            <a:noFill/>
          </a:ln>
        </p:spPr>
        <p:txBody>
          <a:bodyPr lIns="0" tIns="0" rIns="0" bIns="0" anchor="ctr"/>
          <a:lstStyle/>
          <a:p>
            <a:pPr algn="ctr" eaLnBrk="1" hangingPunct="1">
              <a:defRPr/>
            </a:pPr>
            <a:fld id="{6C17EA14-A7A6-4590-9365-A1FAC69D2D18}" type="slidenum">
              <a:rPr lang="en-US" altLang="x-none" sz="800" b="1">
                <a:solidFill>
                  <a:schemeClr val="bg1"/>
                </a:solidFill>
                <a:latin typeface="Calibri" charset="0"/>
                <a:ea typeface="Helvetica Light" charset="0"/>
                <a:cs typeface="Helvetica Light" charset="0"/>
              </a:rPr>
              <a:pPr algn="ctr" eaLnBrk="1" hangingPunct="1">
                <a:defRPr/>
              </a:pPr>
              <a:t>‹#›</a:t>
            </a:fld>
            <a:endParaRPr lang="en-US" altLang="x-none" sz="800" b="1">
              <a:solidFill>
                <a:schemeClr val="bg1"/>
              </a:solidFill>
              <a:latin typeface="Calibri" charset="0"/>
              <a:ea typeface="Helvetica Light" charset="0"/>
              <a:cs typeface="Helvetica Light" charset="0"/>
            </a:endParaRPr>
          </a:p>
        </p:txBody>
      </p:sp>
    </p:spTree>
    <p:extLst>
      <p:ext uri="{BB962C8B-B14F-4D97-AF65-F5344CB8AC3E}">
        <p14:creationId xmlns:p14="http://schemas.microsoft.com/office/powerpoint/2010/main" val="244214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26262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Date Placeholder 2">
            <a:extLst>
              <a:ext uri="{FF2B5EF4-FFF2-40B4-BE49-F238E27FC236}">
                <a16:creationId xmlns:a16="http://schemas.microsoft.com/office/drawing/2014/main" id="{98A4797D-9374-4755-A5DE-E3F6AA64DA9F}"/>
              </a:ext>
            </a:extLst>
          </p:cNvPr>
          <p:cNvSpPr>
            <a:spLocks noGrp="1"/>
          </p:cNvSpPr>
          <p:nvPr>
            <p:ph type="dt" sz="half" idx="10"/>
          </p:nvPr>
        </p:nvSpPr>
        <p:spPr>
          <a:xfrm>
            <a:off x="609600" y="6356350"/>
            <a:ext cx="2843213"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fld id="{9F3F9554-6537-492D-9C77-8DF359DC6C2D}" type="datetimeFigureOut">
              <a:rPr lang="en-US"/>
              <a:pPr>
                <a:defRPr/>
              </a:pPr>
              <a:t>5/31/2018</a:t>
            </a:fld>
            <a:endParaRPr lang="en-US"/>
          </a:p>
        </p:txBody>
      </p:sp>
      <p:sp>
        <p:nvSpPr>
          <p:cNvPr id="4" name="Footer Placeholder 3">
            <a:extLst>
              <a:ext uri="{FF2B5EF4-FFF2-40B4-BE49-F238E27FC236}">
                <a16:creationId xmlns:a16="http://schemas.microsoft.com/office/drawing/2014/main" id="{5657FE11-7FD8-4556-B520-DFD80F836B22}"/>
              </a:ext>
            </a:extLst>
          </p:cNvPr>
          <p:cNvSpPr>
            <a:spLocks noGrp="1"/>
          </p:cNvSpPr>
          <p:nvPr>
            <p:ph type="ftr" sz="quarter" idx="11"/>
          </p:nvPr>
        </p:nvSpPr>
        <p:spPr>
          <a:xfrm>
            <a:off x="4164013" y="6356350"/>
            <a:ext cx="3860800" cy="365125"/>
          </a:xfrm>
          <a:prstGeom prst="rect">
            <a:avLst/>
          </a:prstGeom>
        </p:spPr>
        <p:txBody>
          <a:bodyPr/>
          <a:lstStyle>
            <a:lvl1pPr defTabSz="1218987" eaLnBrk="1" fontAlgn="auto" hangingPunct="1">
              <a:spcBef>
                <a:spcPts val="0"/>
              </a:spcBef>
              <a:spcAft>
                <a:spcPts val="0"/>
              </a:spcAft>
              <a:defRPr>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69F330C9-1F57-4179-96B1-C8EBF871BE12}"/>
              </a:ext>
            </a:extLst>
          </p:cNvPr>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charset="0"/>
                <a:ea typeface="Helvetica Light" charset="0"/>
                <a:cs typeface="Helvetica Light" charset="0"/>
              </a:defRPr>
            </a:lvl1pPr>
          </a:lstStyle>
          <a:p>
            <a:pPr>
              <a:defRPr/>
            </a:pPr>
            <a:fld id="{EE42F04E-2023-4758-9346-1C9ACA9E70B5}" type="slidenum">
              <a:rPr lang="en-US" altLang="x-none"/>
              <a:pPr>
                <a:defRPr/>
              </a:pPr>
              <a:t>‹#›</a:t>
            </a:fld>
            <a:endParaRPr lang="en-US" altLang="x-none"/>
          </a:p>
        </p:txBody>
      </p:sp>
    </p:spTree>
    <p:extLst>
      <p:ext uri="{BB962C8B-B14F-4D97-AF65-F5344CB8AC3E}">
        <p14:creationId xmlns:p14="http://schemas.microsoft.com/office/powerpoint/2010/main" val="342256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2D20E65-19DE-43B3-9B40-B4C5043D17EB}"/>
              </a:ext>
            </a:extLst>
          </p:cNvPr>
          <p:cNvSpPr>
            <a:spLocks noGrp="1"/>
          </p:cNvSpPr>
          <p:nvPr>
            <p:ph type="title"/>
          </p:nvPr>
        </p:nvSpPr>
        <p:spPr bwMode="auto">
          <a:xfrm>
            <a:off x="261938" y="260350"/>
            <a:ext cx="116649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s-GT"/>
              <a:t>Click to edit Master title style</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Lst>
  <p:txStyles>
    <p:titleStyle>
      <a:lvl1pPr algn="l" defTabSz="1217613" rtl="0" eaLnBrk="0" fontAlgn="base" hangingPunct="0">
        <a:spcBef>
          <a:spcPct val="0"/>
        </a:spcBef>
        <a:spcAft>
          <a:spcPct val="0"/>
        </a:spcAft>
        <a:defRPr sz="2300" b="1" kern="1200">
          <a:solidFill>
            <a:schemeClr val="tx1"/>
          </a:solidFill>
          <a:latin typeface="+mj-lt"/>
          <a:ea typeface="+mj-ea"/>
          <a:cs typeface="+mj-cs"/>
        </a:defRPr>
      </a:lvl1pPr>
      <a:lvl2pPr algn="l" defTabSz="1217613" rtl="0" eaLnBrk="0" fontAlgn="base" hangingPunct="0">
        <a:spcBef>
          <a:spcPct val="0"/>
        </a:spcBef>
        <a:spcAft>
          <a:spcPct val="0"/>
        </a:spcAft>
        <a:defRPr sz="2300" b="1">
          <a:solidFill>
            <a:schemeClr val="tx1"/>
          </a:solidFill>
          <a:latin typeface="Calibri Light" pitchFamily="34" charset="0"/>
          <a:ea typeface="Helvetica Light"/>
          <a:cs typeface="Helvetica Light"/>
        </a:defRPr>
      </a:lvl2pPr>
      <a:lvl3pPr algn="l" defTabSz="1217613" rtl="0" eaLnBrk="0" fontAlgn="base" hangingPunct="0">
        <a:spcBef>
          <a:spcPct val="0"/>
        </a:spcBef>
        <a:spcAft>
          <a:spcPct val="0"/>
        </a:spcAft>
        <a:defRPr sz="2300" b="1">
          <a:solidFill>
            <a:schemeClr val="tx1"/>
          </a:solidFill>
          <a:latin typeface="Calibri Light" pitchFamily="34" charset="0"/>
          <a:ea typeface="Helvetica Light"/>
          <a:cs typeface="Helvetica Light"/>
        </a:defRPr>
      </a:lvl3pPr>
      <a:lvl4pPr algn="l" defTabSz="1217613" rtl="0" eaLnBrk="0" fontAlgn="base" hangingPunct="0">
        <a:spcBef>
          <a:spcPct val="0"/>
        </a:spcBef>
        <a:spcAft>
          <a:spcPct val="0"/>
        </a:spcAft>
        <a:defRPr sz="2300" b="1">
          <a:solidFill>
            <a:schemeClr val="tx1"/>
          </a:solidFill>
          <a:latin typeface="Calibri Light" pitchFamily="34" charset="0"/>
          <a:ea typeface="Helvetica Light"/>
          <a:cs typeface="Helvetica Light"/>
        </a:defRPr>
      </a:lvl4pPr>
      <a:lvl5pPr algn="l" defTabSz="1217613" rtl="0" eaLnBrk="0" fontAlgn="base" hangingPunct="0">
        <a:spcBef>
          <a:spcPct val="0"/>
        </a:spcBef>
        <a:spcAft>
          <a:spcPct val="0"/>
        </a:spcAft>
        <a:defRPr sz="2300" b="1">
          <a:solidFill>
            <a:schemeClr val="tx1"/>
          </a:solidFill>
          <a:latin typeface="Calibri Light" pitchFamily="34" charset="0"/>
          <a:ea typeface="Helvetica Light"/>
          <a:cs typeface="Helvetica Light"/>
        </a:defRPr>
      </a:lvl5pPr>
      <a:lvl6pPr marL="457200" algn="l" defTabSz="1217613" rtl="0" fontAlgn="base">
        <a:spcBef>
          <a:spcPct val="0"/>
        </a:spcBef>
        <a:spcAft>
          <a:spcPct val="0"/>
        </a:spcAft>
        <a:defRPr sz="2300" b="1">
          <a:solidFill>
            <a:schemeClr val="tx1"/>
          </a:solidFill>
          <a:latin typeface="Calibri Light" pitchFamily="34" charset="0"/>
          <a:ea typeface="Helvetica Light"/>
          <a:cs typeface="Helvetica Light"/>
        </a:defRPr>
      </a:lvl6pPr>
      <a:lvl7pPr marL="914400" algn="l" defTabSz="1217613" rtl="0" fontAlgn="base">
        <a:spcBef>
          <a:spcPct val="0"/>
        </a:spcBef>
        <a:spcAft>
          <a:spcPct val="0"/>
        </a:spcAft>
        <a:defRPr sz="2300" b="1">
          <a:solidFill>
            <a:schemeClr val="tx1"/>
          </a:solidFill>
          <a:latin typeface="Calibri Light" pitchFamily="34" charset="0"/>
          <a:ea typeface="Helvetica Light"/>
          <a:cs typeface="Helvetica Light"/>
        </a:defRPr>
      </a:lvl7pPr>
      <a:lvl8pPr marL="1371600" algn="l" defTabSz="1217613" rtl="0" fontAlgn="base">
        <a:spcBef>
          <a:spcPct val="0"/>
        </a:spcBef>
        <a:spcAft>
          <a:spcPct val="0"/>
        </a:spcAft>
        <a:defRPr sz="2300" b="1">
          <a:solidFill>
            <a:schemeClr val="tx1"/>
          </a:solidFill>
          <a:latin typeface="Calibri Light" pitchFamily="34" charset="0"/>
          <a:ea typeface="Helvetica Light"/>
          <a:cs typeface="Helvetica Light"/>
        </a:defRPr>
      </a:lvl8pPr>
      <a:lvl9pPr marL="1828800" algn="l" defTabSz="1217613" rtl="0" fontAlgn="base">
        <a:spcBef>
          <a:spcPct val="0"/>
        </a:spcBef>
        <a:spcAft>
          <a:spcPct val="0"/>
        </a:spcAft>
        <a:defRPr sz="2300" b="1">
          <a:solidFill>
            <a:schemeClr val="tx1"/>
          </a:solidFill>
          <a:latin typeface="Calibri Light" pitchFamily="34" charset="0"/>
          <a:ea typeface="Helvetica Light"/>
          <a:cs typeface="Helvetica Light"/>
        </a:defRPr>
      </a:lvl9pPr>
    </p:titleStyle>
    <p:bodyStyle>
      <a:lvl1pPr marL="455613" indent="-455613" algn="l" defTabSz="1217613" rtl="0" eaLnBrk="0" fontAlgn="base" hangingPunct="0">
        <a:spcBef>
          <a:spcPct val="20000"/>
        </a:spcBef>
        <a:spcAft>
          <a:spcPct val="0"/>
        </a:spcAft>
        <a:buFont typeface="Arial" panose="020B0604020202020204" pitchFamily="34" charset="0"/>
        <a:buChar char="•"/>
        <a:defRPr sz="3600" kern="1200">
          <a:solidFill>
            <a:schemeClr val="tx1"/>
          </a:solidFill>
          <a:latin typeface="+mj-lt"/>
          <a:ea typeface="+mn-ea"/>
          <a:cs typeface="+mn-cs"/>
        </a:defRPr>
      </a:lvl1pPr>
      <a:lvl2pPr marL="989013" indent="-379413" algn="l" defTabSz="1217613" rtl="0" eaLnBrk="0" fontAlgn="base" hangingPunct="0">
        <a:spcBef>
          <a:spcPct val="20000"/>
        </a:spcBef>
        <a:spcAft>
          <a:spcPct val="0"/>
        </a:spcAft>
        <a:buFont typeface="Arial" panose="020B0604020202020204" pitchFamily="34" charset="0"/>
        <a:buChar char="–"/>
        <a:defRPr sz="3200" kern="1200">
          <a:solidFill>
            <a:schemeClr val="tx1"/>
          </a:solidFill>
          <a:latin typeface="+mj-lt"/>
          <a:ea typeface="+mn-ea"/>
          <a:cs typeface="+mn-cs"/>
        </a:defRPr>
      </a:lvl2pPr>
      <a:lvl3pPr marL="1522413" indent="-303213" algn="l" defTabSz="1217613" rtl="0" eaLnBrk="0" fontAlgn="base" hangingPunct="0">
        <a:spcBef>
          <a:spcPct val="20000"/>
        </a:spcBef>
        <a:spcAft>
          <a:spcPct val="0"/>
        </a:spcAft>
        <a:buFont typeface="Arial" panose="020B0604020202020204" pitchFamily="34" charset="0"/>
        <a:buChar char="•"/>
        <a:defRPr sz="2300" kern="1200">
          <a:solidFill>
            <a:schemeClr val="tx1"/>
          </a:solidFill>
          <a:latin typeface="+mj-lt"/>
          <a:ea typeface="+mn-ea"/>
          <a:cs typeface="+mn-cs"/>
        </a:defRPr>
      </a:lvl3pPr>
      <a:lvl4pPr marL="2132013" indent="-303213" algn="l" defTabSz="1217613"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mn-ea"/>
          <a:cs typeface="+mn-cs"/>
        </a:defRPr>
      </a:lvl4pPr>
      <a:lvl5pPr marL="2741613" indent="-303213" algn="l" defTabSz="1217613" rtl="0" eaLnBrk="0" fontAlgn="base" hangingPunct="0">
        <a:spcBef>
          <a:spcPct val="20000"/>
        </a:spcBef>
        <a:spcAft>
          <a:spcPct val="0"/>
        </a:spcAft>
        <a:buFont typeface="Arial" panose="020B0604020202020204" pitchFamily="34" charset="0"/>
        <a:buChar char="»"/>
        <a:defRPr sz="2000" kern="1200">
          <a:solidFill>
            <a:schemeClr val="tx1"/>
          </a:solidFill>
          <a:latin typeface="+mj-lt"/>
          <a:ea typeface="+mn-ea"/>
          <a:cs typeface="+mn-cs"/>
        </a:defRPr>
      </a:lvl5pPr>
      <a:lvl6pPr marL="3352268"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773"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276"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779"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07" rtl="0" eaLnBrk="1" latinLnBrk="0" hangingPunct="1">
        <a:defRPr sz="2399" kern="1200">
          <a:solidFill>
            <a:schemeClr val="tx1"/>
          </a:solidFill>
          <a:latin typeface="+mn-lt"/>
          <a:ea typeface="+mn-ea"/>
          <a:cs typeface="+mn-cs"/>
        </a:defRPr>
      </a:lvl1pPr>
      <a:lvl2pPr marL="609504" algn="l" defTabSz="1219007" rtl="0" eaLnBrk="1" latinLnBrk="0" hangingPunct="1">
        <a:defRPr sz="2399" kern="1200">
          <a:solidFill>
            <a:schemeClr val="tx1"/>
          </a:solidFill>
          <a:latin typeface="+mn-lt"/>
          <a:ea typeface="+mn-ea"/>
          <a:cs typeface="+mn-cs"/>
        </a:defRPr>
      </a:lvl2pPr>
      <a:lvl3pPr marL="1219007" algn="l" defTabSz="1219007" rtl="0" eaLnBrk="1" latinLnBrk="0" hangingPunct="1">
        <a:defRPr sz="2399" kern="1200">
          <a:solidFill>
            <a:schemeClr val="tx1"/>
          </a:solidFill>
          <a:latin typeface="+mn-lt"/>
          <a:ea typeface="+mn-ea"/>
          <a:cs typeface="+mn-cs"/>
        </a:defRPr>
      </a:lvl3pPr>
      <a:lvl4pPr marL="1828511" algn="l" defTabSz="1219007" rtl="0" eaLnBrk="1" latinLnBrk="0" hangingPunct="1">
        <a:defRPr sz="2399" kern="1200">
          <a:solidFill>
            <a:schemeClr val="tx1"/>
          </a:solidFill>
          <a:latin typeface="+mn-lt"/>
          <a:ea typeface="+mn-ea"/>
          <a:cs typeface="+mn-cs"/>
        </a:defRPr>
      </a:lvl4pPr>
      <a:lvl5pPr marL="2438013" algn="l" defTabSz="1219007" rtl="0" eaLnBrk="1" latinLnBrk="0" hangingPunct="1">
        <a:defRPr sz="2399" kern="1200">
          <a:solidFill>
            <a:schemeClr val="tx1"/>
          </a:solidFill>
          <a:latin typeface="+mn-lt"/>
          <a:ea typeface="+mn-ea"/>
          <a:cs typeface="+mn-cs"/>
        </a:defRPr>
      </a:lvl5pPr>
      <a:lvl6pPr marL="3047518" algn="l" defTabSz="1219007" rtl="0" eaLnBrk="1" latinLnBrk="0" hangingPunct="1">
        <a:defRPr sz="2399" kern="1200">
          <a:solidFill>
            <a:schemeClr val="tx1"/>
          </a:solidFill>
          <a:latin typeface="+mn-lt"/>
          <a:ea typeface="+mn-ea"/>
          <a:cs typeface="+mn-cs"/>
        </a:defRPr>
      </a:lvl6pPr>
      <a:lvl7pPr marL="3657020" algn="l" defTabSz="1219007" rtl="0" eaLnBrk="1" latinLnBrk="0" hangingPunct="1">
        <a:defRPr sz="2399" kern="1200">
          <a:solidFill>
            <a:schemeClr val="tx1"/>
          </a:solidFill>
          <a:latin typeface="+mn-lt"/>
          <a:ea typeface="+mn-ea"/>
          <a:cs typeface="+mn-cs"/>
        </a:defRPr>
      </a:lvl7pPr>
      <a:lvl8pPr marL="4266524" algn="l" defTabSz="1219007" rtl="0" eaLnBrk="1" latinLnBrk="0" hangingPunct="1">
        <a:defRPr sz="2399" kern="1200">
          <a:solidFill>
            <a:schemeClr val="tx1"/>
          </a:solidFill>
          <a:latin typeface="+mn-lt"/>
          <a:ea typeface="+mn-ea"/>
          <a:cs typeface="+mn-cs"/>
        </a:defRPr>
      </a:lvl8pPr>
      <a:lvl9pPr marL="4876027" algn="l" defTabSz="121900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chart" Target="../charts/char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2" descr="C:\Users\Fatima\Desktop\Imagenes para presentacion en power point\Logotipo_Gob2018_web-01.png">
            <a:extLst>
              <a:ext uri="{FF2B5EF4-FFF2-40B4-BE49-F238E27FC236}">
                <a16:creationId xmlns:a16="http://schemas.microsoft.com/office/drawing/2014/main" id="{A8774565-EF25-4860-A8F5-160B58CD6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663" y="184150"/>
            <a:ext cx="514350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0" name="Imagen 1">
            <a:extLst>
              <a:ext uri="{FF2B5EF4-FFF2-40B4-BE49-F238E27FC236}">
                <a16:creationId xmlns:a16="http://schemas.microsoft.com/office/drawing/2014/main" id="{22CD11BB-F9B7-41A8-881B-FC83565D61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27788"/>
            <a:ext cx="12190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Imagen 3" descr="portada2-03.png">
            <a:extLst>
              <a:ext uri="{FF2B5EF4-FFF2-40B4-BE49-F238E27FC236}">
                <a16:creationId xmlns:a16="http://schemas.microsoft.com/office/drawing/2014/main" id="{1CFA5EA2-7C7F-40E2-8D02-9FB982743128}"/>
              </a:ext>
            </a:extLst>
          </p:cNvPr>
          <p:cNvPicPr>
            <a:picLocks noChangeAspect="1"/>
          </p:cNvPicPr>
          <p:nvPr/>
        </p:nvPicPr>
        <p:blipFill>
          <a:blip r:embed="rId4">
            <a:extLst>
              <a:ext uri="{28A0092B-C50C-407E-A947-70E740481C1C}">
                <a14:useLocalDpi xmlns:a14="http://schemas.microsoft.com/office/drawing/2010/main" val="0"/>
              </a:ext>
            </a:extLst>
          </a:blip>
          <a:srcRect t="91949"/>
          <a:stretch>
            <a:fillRect/>
          </a:stretch>
        </p:blipFill>
        <p:spPr bwMode="auto">
          <a:xfrm>
            <a:off x="0" y="3902075"/>
            <a:ext cx="121888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a:extLst>
              <a:ext uri="{FF2B5EF4-FFF2-40B4-BE49-F238E27FC236}">
                <a16:creationId xmlns:a16="http://schemas.microsoft.com/office/drawing/2014/main" id="{1F0BA614-0C61-424F-85D7-C7909E0828F3}"/>
              </a:ext>
            </a:extLst>
          </p:cNvPr>
          <p:cNvSpPr/>
          <p:nvPr/>
        </p:nvSpPr>
        <p:spPr bwMode="auto">
          <a:xfrm>
            <a:off x="0" y="4321175"/>
            <a:ext cx="12188825" cy="210661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17413" name="4 Rectángulo">
            <a:extLst>
              <a:ext uri="{FF2B5EF4-FFF2-40B4-BE49-F238E27FC236}">
                <a16:creationId xmlns:a16="http://schemas.microsoft.com/office/drawing/2014/main" id="{EE0FEDDE-1206-4CFE-9D5C-76DC205ED826}"/>
              </a:ext>
            </a:extLst>
          </p:cNvPr>
          <p:cNvSpPr>
            <a:spLocks noChangeArrowheads="1"/>
          </p:cNvSpPr>
          <p:nvPr/>
        </p:nvSpPr>
        <p:spPr bwMode="auto">
          <a:xfrm>
            <a:off x="333375" y="4572000"/>
            <a:ext cx="1152207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4000" b="1">
                <a:solidFill>
                  <a:schemeClr val="bg1"/>
                </a:solidFill>
              </a:rPr>
              <a:t>FORMULACIÓN PRESUPUESTO ABIERTO </a:t>
            </a:r>
          </a:p>
          <a:p>
            <a:pPr algn="ctr" eaLnBrk="1" hangingPunct="1"/>
            <a:r>
              <a:rPr lang="es-GT" altLang="es-GT" sz="4000" b="1">
                <a:solidFill>
                  <a:schemeClr val="bg1"/>
                </a:solidFill>
              </a:rPr>
              <a:t>MULTIANUAL 2019-2023</a:t>
            </a:r>
          </a:p>
          <a:p>
            <a:pPr algn="ctr" eaLnBrk="1" hangingPunct="1">
              <a:spcAft>
                <a:spcPts val="600"/>
              </a:spcAft>
            </a:pPr>
            <a:r>
              <a:rPr lang="es-GT" altLang="es-GT" sz="3000" b="1">
                <a:solidFill>
                  <a:schemeClr val="bg1"/>
                </a:solidFill>
              </a:rPr>
              <a:t>Junio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Grupo 3">
            <a:extLst>
              <a:ext uri="{FF2B5EF4-FFF2-40B4-BE49-F238E27FC236}">
                <a16:creationId xmlns:a16="http://schemas.microsoft.com/office/drawing/2014/main" id="{EBF8C8EA-3692-471F-A64B-C3F3BA081ADA}"/>
              </a:ext>
            </a:extLst>
          </p:cNvPr>
          <p:cNvGrpSpPr>
            <a:grpSpLocks/>
          </p:cNvGrpSpPr>
          <p:nvPr/>
        </p:nvGrpSpPr>
        <p:grpSpPr bwMode="auto">
          <a:xfrm>
            <a:off x="-1588" y="6437313"/>
            <a:ext cx="12190413" cy="430212"/>
            <a:chOff x="-1588" y="6436530"/>
            <a:chExt cx="12190413" cy="430887"/>
          </a:xfrm>
        </p:grpSpPr>
        <p:pic>
          <p:nvPicPr>
            <p:cNvPr id="34890" name="Imagen 1">
              <a:extLst>
                <a:ext uri="{FF2B5EF4-FFF2-40B4-BE49-F238E27FC236}">
                  <a16:creationId xmlns:a16="http://schemas.microsoft.com/office/drawing/2014/main" id="{235A66EB-8AD5-445B-9151-F7A88ABDA7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91" name="CuadroTexto 2">
              <a:extLst>
                <a:ext uri="{FF2B5EF4-FFF2-40B4-BE49-F238E27FC236}">
                  <a16:creationId xmlns:a16="http://schemas.microsoft.com/office/drawing/2014/main" id="{A1A1DF23-400E-494B-BDCA-FD732BBCF143}"/>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grpSp>
        <p:nvGrpSpPr>
          <p:cNvPr id="34818" name="Group 14">
            <a:extLst>
              <a:ext uri="{FF2B5EF4-FFF2-40B4-BE49-F238E27FC236}">
                <a16:creationId xmlns:a16="http://schemas.microsoft.com/office/drawing/2014/main" id="{107F96B5-1E2E-4323-8B49-998F23078AE5}"/>
              </a:ext>
            </a:extLst>
          </p:cNvPr>
          <p:cNvGrpSpPr>
            <a:grpSpLocks/>
          </p:cNvGrpSpPr>
          <p:nvPr/>
        </p:nvGrpSpPr>
        <p:grpSpPr bwMode="auto">
          <a:xfrm>
            <a:off x="376238" y="333375"/>
            <a:ext cx="2806700" cy="4660900"/>
            <a:chOff x="418793" y="1057178"/>
            <a:chExt cx="2322083" cy="4523978"/>
          </a:xfrm>
        </p:grpSpPr>
        <p:grpSp>
          <p:nvGrpSpPr>
            <p:cNvPr id="34869" name="Group 11">
              <a:extLst>
                <a:ext uri="{FF2B5EF4-FFF2-40B4-BE49-F238E27FC236}">
                  <a16:creationId xmlns:a16="http://schemas.microsoft.com/office/drawing/2014/main" id="{B190C585-F96B-4CA8-911C-0525A9D948F0}"/>
                </a:ext>
              </a:extLst>
            </p:cNvPr>
            <p:cNvGrpSpPr>
              <a:grpSpLocks/>
            </p:cNvGrpSpPr>
            <p:nvPr/>
          </p:nvGrpSpPr>
          <p:grpSpPr bwMode="auto">
            <a:xfrm>
              <a:off x="418793" y="1057178"/>
              <a:ext cx="2268774" cy="1150285"/>
              <a:chOff x="418793" y="760516"/>
              <a:chExt cx="2268774" cy="1150285"/>
            </a:xfrm>
          </p:grpSpPr>
          <p:grpSp>
            <p:nvGrpSpPr>
              <p:cNvPr id="34884" name="Group 2">
                <a:extLst>
                  <a:ext uri="{FF2B5EF4-FFF2-40B4-BE49-F238E27FC236}">
                    <a16:creationId xmlns:a16="http://schemas.microsoft.com/office/drawing/2014/main" id="{DB3B5086-35D6-4AF1-A926-78BD376814CC}"/>
                  </a:ext>
                </a:extLst>
              </p:cNvPr>
              <p:cNvGrpSpPr>
                <a:grpSpLocks/>
              </p:cNvGrpSpPr>
              <p:nvPr/>
            </p:nvGrpSpPr>
            <p:grpSpPr bwMode="auto">
              <a:xfrm>
                <a:off x="948144" y="1240599"/>
                <a:ext cx="1598000" cy="670202"/>
                <a:chOff x="850830" y="1784040"/>
                <a:chExt cx="1598000" cy="670202"/>
              </a:xfrm>
            </p:grpSpPr>
            <p:sp>
              <p:nvSpPr>
                <p:cNvPr id="19" name="TextBox 80">
                  <a:extLst>
                    <a:ext uri="{FF2B5EF4-FFF2-40B4-BE49-F238E27FC236}">
                      <a16:creationId xmlns:a16="http://schemas.microsoft.com/office/drawing/2014/main" id="{3953DE85-B619-4078-B116-4DE2879EC126}"/>
                    </a:ext>
                  </a:extLst>
                </p:cNvPr>
                <p:cNvSpPr txBox="1"/>
                <p:nvPr/>
              </p:nvSpPr>
              <p:spPr>
                <a:xfrm>
                  <a:off x="859971" y="1784707"/>
                  <a:ext cx="1572134" cy="209558"/>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20" name="TextBox 81">
                  <a:extLst>
                    <a:ext uri="{FF2B5EF4-FFF2-40B4-BE49-F238E27FC236}">
                      <a16:creationId xmlns:a16="http://schemas.microsoft.com/office/drawing/2014/main" id="{CE9DE231-D995-4AA9-B618-C0BA8014ED59}"/>
                    </a:ext>
                  </a:extLst>
                </p:cNvPr>
                <p:cNvSpPr txBox="1"/>
                <p:nvPr/>
              </p:nvSpPr>
              <p:spPr>
                <a:xfrm>
                  <a:off x="850777" y="2245426"/>
                  <a:ext cx="1590523" cy="209558"/>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grpSp>
          <p:sp>
            <p:nvSpPr>
              <p:cNvPr id="18" name="Freeform: Shape 40">
                <a:extLst>
                  <a:ext uri="{FF2B5EF4-FFF2-40B4-BE49-F238E27FC236}">
                    <a16:creationId xmlns:a16="http://schemas.microsoft.com/office/drawing/2014/main" id="{41B81364-F75C-409C-8130-C50547F4CDA1}"/>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34870" name="Group 7">
              <a:extLst>
                <a:ext uri="{FF2B5EF4-FFF2-40B4-BE49-F238E27FC236}">
                  <a16:creationId xmlns:a16="http://schemas.microsoft.com/office/drawing/2014/main" id="{AD31238C-D41D-47AF-AF16-D21A7754CA24}"/>
                </a:ext>
              </a:extLst>
            </p:cNvPr>
            <p:cNvGrpSpPr>
              <a:grpSpLocks/>
            </p:cNvGrpSpPr>
            <p:nvPr/>
          </p:nvGrpSpPr>
          <p:grpSpPr bwMode="auto">
            <a:xfrm>
              <a:off x="433136" y="2558184"/>
              <a:ext cx="2307740" cy="761777"/>
              <a:chOff x="433136" y="2338375"/>
              <a:chExt cx="2307740" cy="761777"/>
            </a:xfrm>
          </p:grpSpPr>
          <p:grpSp>
            <p:nvGrpSpPr>
              <p:cNvPr id="34878" name="Group 13">
                <a:extLst>
                  <a:ext uri="{FF2B5EF4-FFF2-40B4-BE49-F238E27FC236}">
                    <a16:creationId xmlns:a16="http://schemas.microsoft.com/office/drawing/2014/main" id="{DC6B8B34-F941-4934-A2AF-B0A3E7B1CCE2}"/>
                  </a:ext>
                </a:extLst>
              </p:cNvPr>
              <p:cNvGrpSpPr>
                <a:grpSpLocks/>
              </p:cNvGrpSpPr>
              <p:nvPr/>
            </p:nvGrpSpPr>
            <p:grpSpPr bwMode="auto">
              <a:xfrm>
                <a:off x="433136" y="2338375"/>
                <a:ext cx="2307740" cy="761777"/>
                <a:chOff x="433136" y="2307203"/>
                <a:chExt cx="2307740" cy="761777"/>
              </a:xfrm>
            </p:grpSpPr>
            <p:sp>
              <p:nvSpPr>
                <p:cNvPr id="15" name="TextBox 86">
                  <a:extLst>
                    <a:ext uri="{FF2B5EF4-FFF2-40B4-BE49-F238E27FC236}">
                      <a16:creationId xmlns:a16="http://schemas.microsoft.com/office/drawing/2014/main" id="{FEA73C6C-25FF-4C64-80CE-015D25EEBA30}"/>
                    </a:ext>
                  </a:extLst>
                </p:cNvPr>
                <p:cNvSpPr txBox="1"/>
                <p:nvPr/>
              </p:nvSpPr>
              <p:spPr>
                <a:xfrm>
                  <a:off x="957285" y="2860170"/>
                  <a:ext cx="1783591" cy="209558"/>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16" name="Freeform: Shape 43">
                  <a:extLst>
                    <a:ext uri="{FF2B5EF4-FFF2-40B4-BE49-F238E27FC236}">
                      <a16:creationId xmlns:a16="http://schemas.microsoft.com/office/drawing/2014/main" id="{A19E1E38-94F2-4691-AE1E-8D9B2BBDA017}"/>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grpSp>
          <p:sp>
            <p:nvSpPr>
              <p:cNvPr id="14" name="Freeform 38">
                <a:extLst>
                  <a:ext uri="{FF2B5EF4-FFF2-40B4-BE49-F238E27FC236}">
                    <a16:creationId xmlns:a16="http://schemas.microsoft.com/office/drawing/2014/main" id="{E3A9AADE-44FE-412D-90F7-7928D20B7697}"/>
                  </a:ext>
                </a:extLst>
              </p:cNvPr>
              <p:cNvSpPr>
                <a:spLocks noEditPoints="1"/>
              </p:cNvSpPr>
              <p:nvPr/>
            </p:nvSpPr>
            <p:spPr bwMode="auto">
              <a:xfrm>
                <a:off x="2419094" y="2701815"/>
                <a:ext cx="177309" cy="169495"/>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34871" name="Group 5">
              <a:extLst>
                <a:ext uri="{FF2B5EF4-FFF2-40B4-BE49-F238E27FC236}">
                  <a16:creationId xmlns:a16="http://schemas.microsoft.com/office/drawing/2014/main" id="{86E968FE-1328-46A8-9413-4F040CF0E3D1}"/>
                </a:ext>
              </a:extLst>
            </p:cNvPr>
            <p:cNvGrpSpPr>
              <a:grpSpLocks/>
            </p:cNvGrpSpPr>
            <p:nvPr/>
          </p:nvGrpSpPr>
          <p:grpSpPr bwMode="auto">
            <a:xfrm>
              <a:off x="455986" y="4317610"/>
              <a:ext cx="2268773" cy="1263546"/>
              <a:chOff x="455986" y="4317610"/>
              <a:chExt cx="2268773" cy="1263546"/>
            </a:xfrm>
          </p:grpSpPr>
          <p:grpSp>
            <p:nvGrpSpPr>
              <p:cNvPr id="34872" name="Group 12">
                <a:extLst>
                  <a:ext uri="{FF2B5EF4-FFF2-40B4-BE49-F238E27FC236}">
                    <a16:creationId xmlns:a16="http://schemas.microsoft.com/office/drawing/2014/main" id="{F18A18DA-161D-4B57-99F6-62D4E8CC0BD4}"/>
                  </a:ext>
                </a:extLst>
              </p:cNvPr>
              <p:cNvGrpSpPr>
                <a:grpSpLocks/>
              </p:cNvGrpSpPr>
              <p:nvPr/>
            </p:nvGrpSpPr>
            <p:grpSpPr bwMode="auto">
              <a:xfrm>
                <a:off x="455986" y="4739461"/>
                <a:ext cx="2268773" cy="841695"/>
                <a:chOff x="455986" y="4534162"/>
                <a:chExt cx="2268773" cy="841695"/>
              </a:xfrm>
            </p:grpSpPr>
            <p:sp>
              <p:nvSpPr>
                <p:cNvPr id="11" name="TextBox 90">
                  <a:extLst>
                    <a:ext uri="{FF2B5EF4-FFF2-40B4-BE49-F238E27FC236}">
                      <a16:creationId xmlns:a16="http://schemas.microsoft.com/office/drawing/2014/main" id="{F83E5A2A-8584-43B1-968D-54F40570876D}"/>
                    </a:ext>
                  </a:extLst>
                </p:cNvPr>
                <p:cNvSpPr txBox="1"/>
                <p:nvPr/>
              </p:nvSpPr>
              <p:spPr>
                <a:xfrm>
                  <a:off x="898182" y="5018376"/>
                  <a:ext cx="1698221" cy="357481"/>
                </a:xfrm>
                <a:prstGeom prst="rect">
                  <a:avLst/>
                </a:prstGeom>
                <a:noFill/>
              </p:spPr>
              <p:txBody>
                <a:bodyPr lIns="0" tIns="0" rIns="0" bIns="0">
                  <a:spAutoFit/>
                </a:bodyPr>
                <a:lstStyle/>
                <a:p>
                  <a:pPr algn="just" eaLnBrk="1" hangingPunct="1"/>
                  <a:r>
                    <a:rPr lang="es-GT" altLang="es-GT" sz="1200">
                      <a:solidFill>
                        <a:srgbClr val="404040"/>
                      </a:solidFill>
                      <a:latin typeface="Ebrima" panose="02000000000000000000" pitchFamily="2" charset="0"/>
                    </a:rPr>
                    <a:t>Promoción de La Formalidad del Empleo</a:t>
                  </a:r>
                  <a:endParaRPr lang="en-US" altLang="es-GT" sz="1200">
                    <a:solidFill>
                      <a:srgbClr val="404040"/>
                    </a:solidFill>
                    <a:latin typeface="Ebrima" panose="02000000000000000000" pitchFamily="2" charset="0"/>
                  </a:endParaRPr>
                </a:p>
              </p:txBody>
            </p:sp>
            <p:sp>
              <p:nvSpPr>
                <p:cNvPr id="12" name="Freeform: Shape 44">
                  <a:extLst>
                    <a:ext uri="{FF2B5EF4-FFF2-40B4-BE49-F238E27FC236}">
                      <a16:creationId xmlns:a16="http://schemas.microsoft.com/office/drawing/2014/main" id="{02F20510-0C43-4E85-B0A7-E32693F07C7F}"/>
                    </a:ext>
                  </a:extLst>
                </p:cNvPr>
                <p:cNvSpPr/>
                <p:nvPr/>
              </p:nvSpPr>
              <p:spPr>
                <a:xfrm>
                  <a:off x="455986" y="453416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grpSp>
          <p:sp>
            <p:nvSpPr>
              <p:cNvPr id="10" name="Freeform 67">
                <a:extLst>
                  <a:ext uri="{FF2B5EF4-FFF2-40B4-BE49-F238E27FC236}">
                    <a16:creationId xmlns:a16="http://schemas.microsoft.com/office/drawing/2014/main" id="{5D7361EA-4620-4D6F-9BFE-76FEEB72ECE4}"/>
                  </a:ext>
                </a:extLst>
              </p:cNvPr>
              <p:cNvSpPr>
                <a:spLocks noEditPoints="1"/>
              </p:cNvSpPr>
              <p:nvPr/>
            </p:nvSpPr>
            <p:spPr bwMode="auto">
              <a:xfrm>
                <a:off x="2487391" y="4317647"/>
                <a:ext cx="156294" cy="15562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sp>
        <p:nvSpPr>
          <p:cNvPr id="34819" name="Title 1">
            <a:extLst>
              <a:ext uri="{FF2B5EF4-FFF2-40B4-BE49-F238E27FC236}">
                <a16:creationId xmlns:a16="http://schemas.microsoft.com/office/drawing/2014/main" id="{1DD8D25B-8A07-478B-B771-BE33D5C4A1C0}"/>
              </a:ext>
            </a:extLst>
          </p:cNvPr>
          <p:cNvSpPr txBox="1">
            <a:spLocks/>
          </p:cNvSpPr>
          <p:nvPr/>
        </p:nvSpPr>
        <p:spPr bwMode="auto">
          <a:xfrm>
            <a:off x="3740150" y="1196975"/>
            <a:ext cx="53070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800" b="1">
                <a:latin typeface="Ebrima" panose="02000000000000000000" pitchFamily="2" charset="0"/>
              </a:rPr>
              <a:t>Generando condiciones para el empleo digno</a:t>
            </a:r>
          </a:p>
        </p:txBody>
      </p:sp>
      <p:sp>
        <p:nvSpPr>
          <p:cNvPr id="22" name="Freeform: Shape 44">
            <a:extLst>
              <a:ext uri="{FF2B5EF4-FFF2-40B4-BE49-F238E27FC236}">
                <a16:creationId xmlns:a16="http://schemas.microsoft.com/office/drawing/2014/main" id="{EBA6E8DA-3CF6-41E1-9788-97DFE902D45E}"/>
              </a:ext>
            </a:extLst>
          </p:cNvPr>
          <p:cNvSpPr/>
          <p:nvPr/>
        </p:nvSpPr>
        <p:spPr>
          <a:xfrm>
            <a:off x="460468" y="3334735"/>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23" name="Oval 135">
            <a:extLst>
              <a:ext uri="{FF2B5EF4-FFF2-40B4-BE49-F238E27FC236}">
                <a16:creationId xmlns:a16="http://schemas.microsoft.com/office/drawing/2014/main" id="{7C56A3C6-1B8A-4FD5-8805-695691261F5A}"/>
              </a:ext>
            </a:extLst>
          </p:cNvPr>
          <p:cNvSpPr/>
          <p:nvPr/>
        </p:nvSpPr>
        <p:spPr>
          <a:xfrm>
            <a:off x="611188" y="383857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sp>
        <p:nvSpPr>
          <p:cNvPr id="24" name="TextBox 9">
            <a:extLst>
              <a:ext uri="{FF2B5EF4-FFF2-40B4-BE49-F238E27FC236}">
                <a16:creationId xmlns:a16="http://schemas.microsoft.com/office/drawing/2014/main" id="{4E7B1322-D9FD-4BD1-A5BC-63E9BA8FF3DE}"/>
              </a:ext>
            </a:extLst>
          </p:cNvPr>
          <p:cNvSpPr txBox="1"/>
          <p:nvPr/>
        </p:nvSpPr>
        <p:spPr>
          <a:xfrm>
            <a:off x="4352925" y="5059363"/>
            <a:ext cx="1436688" cy="554037"/>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DURACIÓN DEL PROYECTO</a:t>
            </a:r>
            <a:endParaRPr lang="en-IN" sz="1800" b="1" dirty="0">
              <a:solidFill>
                <a:schemeClr val="tx1">
                  <a:lumMod val="75000"/>
                  <a:lumOff val="25000"/>
                </a:schemeClr>
              </a:solidFill>
              <a:latin typeface="+mn-lt"/>
              <a:ea typeface="+mn-ea"/>
              <a:cs typeface="Arial" pitchFamily="34" charset="0"/>
            </a:endParaRPr>
          </a:p>
        </p:txBody>
      </p:sp>
      <p:sp>
        <p:nvSpPr>
          <p:cNvPr id="34825" name="TextBox 10">
            <a:extLst>
              <a:ext uri="{FF2B5EF4-FFF2-40B4-BE49-F238E27FC236}">
                <a16:creationId xmlns:a16="http://schemas.microsoft.com/office/drawing/2014/main" id="{A71FDC07-9D6C-46C4-9C7B-01FD53E3E2F1}"/>
              </a:ext>
            </a:extLst>
          </p:cNvPr>
          <p:cNvSpPr txBox="1">
            <a:spLocks noChangeArrowheads="1"/>
          </p:cNvSpPr>
          <p:nvPr/>
        </p:nvSpPr>
        <p:spPr bwMode="auto">
          <a:xfrm>
            <a:off x="3736975" y="5699125"/>
            <a:ext cx="2286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4000" b="1">
                <a:solidFill>
                  <a:schemeClr val="accent1"/>
                </a:solidFill>
                <a:latin typeface="Calibri" panose="020F0502020204030204" pitchFamily="34" charset="0"/>
              </a:rPr>
              <a:t>12 MESES</a:t>
            </a:r>
            <a:endParaRPr lang="en-IN" altLang="es-GT" sz="4000" b="1">
              <a:solidFill>
                <a:schemeClr val="accent1"/>
              </a:solidFill>
              <a:latin typeface="Calibri" panose="020F0502020204030204" pitchFamily="34" charset="0"/>
            </a:endParaRPr>
          </a:p>
        </p:txBody>
      </p:sp>
      <p:sp>
        <p:nvSpPr>
          <p:cNvPr id="26" name="TextBox 200">
            <a:extLst>
              <a:ext uri="{FF2B5EF4-FFF2-40B4-BE49-F238E27FC236}">
                <a16:creationId xmlns:a16="http://schemas.microsoft.com/office/drawing/2014/main" id="{BB4B0EA7-DD27-4CC2-97B4-274785C7ACAA}"/>
              </a:ext>
            </a:extLst>
          </p:cNvPr>
          <p:cNvSpPr txBox="1"/>
          <p:nvPr/>
        </p:nvSpPr>
        <p:spPr>
          <a:xfrm>
            <a:off x="7142163" y="5013325"/>
            <a:ext cx="1831975" cy="738188"/>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endParaRPr lang="en-US" sz="1600" b="1" dirty="0">
              <a:solidFill>
                <a:schemeClr val="tx1">
                  <a:lumMod val="75000"/>
                  <a:lumOff val="25000"/>
                </a:schemeClr>
              </a:solidFill>
              <a:latin typeface="+mn-lt"/>
              <a:ea typeface="+mn-ea"/>
              <a:cs typeface="Arial" pitchFamily="34" charset="0"/>
            </a:endParaRPr>
          </a:p>
        </p:txBody>
      </p:sp>
      <p:sp>
        <p:nvSpPr>
          <p:cNvPr id="34827" name="TextBox 201">
            <a:extLst>
              <a:ext uri="{FF2B5EF4-FFF2-40B4-BE49-F238E27FC236}">
                <a16:creationId xmlns:a16="http://schemas.microsoft.com/office/drawing/2014/main" id="{CF64D043-6ABB-4DE8-9A21-C9C571249360}"/>
              </a:ext>
            </a:extLst>
          </p:cNvPr>
          <p:cNvSpPr txBox="1">
            <a:spLocks noChangeArrowheads="1"/>
          </p:cNvSpPr>
          <p:nvPr/>
        </p:nvSpPr>
        <p:spPr bwMode="auto">
          <a:xfrm>
            <a:off x="6526213" y="5762625"/>
            <a:ext cx="24907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28.00</a:t>
            </a:r>
          </a:p>
        </p:txBody>
      </p:sp>
      <p:grpSp>
        <p:nvGrpSpPr>
          <p:cNvPr id="34828" name="Group 3">
            <a:extLst>
              <a:ext uri="{FF2B5EF4-FFF2-40B4-BE49-F238E27FC236}">
                <a16:creationId xmlns:a16="http://schemas.microsoft.com/office/drawing/2014/main" id="{E91641BC-2C47-43CC-A31A-163954F369F3}"/>
              </a:ext>
            </a:extLst>
          </p:cNvPr>
          <p:cNvGrpSpPr>
            <a:grpSpLocks/>
          </p:cNvGrpSpPr>
          <p:nvPr/>
        </p:nvGrpSpPr>
        <p:grpSpPr bwMode="auto">
          <a:xfrm>
            <a:off x="3709988" y="5065713"/>
            <a:ext cx="531812" cy="530225"/>
            <a:chOff x="1060566" y="1943691"/>
            <a:chExt cx="531730" cy="531730"/>
          </a:xfrm>
        </p:grpSpPr>
        <p:sp>
          <p:nvSpPr>
            <p:cNvPr id="29" name="Oval 193">
              <a:extLst>
                <a:ext uri="{FF2B5EF4-FFF2-40B4-BE49-F238E27FC236}">
                  <a16:creationId xmlns:a16="http://schemas.microsoft.com/office/drawing/2014/main" id="{5F426159-8F13-4FE4-B735-073C06EB679A}"/>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8" name="Group 194">
              <a:extLst>
                <a:ext uri="{FF2B5EF4-FFF2-40B4-BE49-F238E27FC236}">
                  <a16:creationId xmlns:a16="http://schemas.microsoft.com/office/drawing/2014/main" id="{FA375628-A8FE-47B8-B3C5-8BF4F221F2C9}"/>
                </a:ext>
              </a:extLst>
            </p:cNvPr>
            <p:cNvGrpSpPr/>
            <p:nvPr/>
          </p:nvGrpSpPr>
          <p:grpSpPr>
            <a:xfrm>
              <a:off x="1211844" y="2078944"/>
              <a:ext cx="279100" cy="261224"/>
              <a:chOff x="765175" y="1228726"/>
              <a:chExt cx="5205413" cy="4872038"/>
            </a:xfrm>
            <a:solidFill>
              <a:schemeClr val="bg1"/>
            </a:solidFill>
          </p:grpSpPr>
          <p:sp>
            <p:nvSpPr>
              <p:cNvPr id="31" name="Freeform 6">
                <a:extLst>
                  <a:ext uri="{FF2B5EF4-FFF2-40B4-BE49-F238E27FC236}">
                    <a16:creationId xmlns:a16="http://schemas.microsoft.com/office/drawing/2014/main" id="{AE3DE3B6-83F5-4AFA-93A1-4E7C2125B871}"/>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2" name="Freeform 7">
                <a:extLst>
                  <a:ext uri="{FF2B5EF4-FFF2-40B4-BE49-F238E27FC236}">
                    <a16:creationId xmlns:a16="http://schemas.microsoft.com/office/drawing/2014/main" id="{B8B10473-BB7F-43D0-A611-6935EDEA15FC}"/>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3" name="Freeform 8">
                <a:extLst>
                  <a:ext uri="{FF2B5EF4-FFF2-40B4-BE49-F238E27FC236}">
                    <a16:creationId xmlns:a16="http://schemas.microsoft.com/office/drawing/2014/main" id="{6D004B3D-FECD-443B-A7CA-68FDF28841C7}"/>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9">
                <a:extLst>
                  <a:ext uri="{FF2B5EF4-FFF2-40B4-BE49-F238E27FC236}">
                    <a16:creationId xmlns:a16="http://schemas.microsoft.com/office/drawing/2014/main" id="{BB4CC312-A066-45E0-B426-AF74B2834BDE}"/>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4829" name="Group 258">
            <a:extLst>
              <a:ext uri="{FF2B5EF4-FFF2-40B4-BE49-F238E27FC236}">
                <a16:creationId xmlns:a16="http://schemas.microsoft.com/office/drawing/2014/main" id="{79B6418A-268B-4324-A0B5-6687860CE5CF}"/>
              </a:ext>
            </a:extLst>
          </p:cNvPr>
          <p:cNvGrpSpPr>
            <a:grpSpLocks/>
          </p:cNvGrpSpPr>
          <p:nvPr/>
        </p:nvGrpSpPr>
        <p:grpSpPr bwMode="auto">
          <a:xfrm>
            <a:off x="6526213" y="5019675"/>
            <a:ext cx="531812" cy="530225"/>
            <a:chOff x="4469581" y="499171"/>
            <a:chExt cx="531730" cy="531730"/>
          </a:xfrm>
        </p:grpSpPr>
        <p:sp>
          <p:nvSpPr>
            <p:cNvPr id="36" name="Oval 259">
              <a:extLst>
                <a:ext uri="{FF2B5EF4-FFF2-40B4-BE49-F238E27FC236}">
                  <a16:creationId xmlns:a16="http://schemas.microsoft.com/office/drawing/2014/main" id="{E94D621E-5BA7-41D9-8E70-93DCC5A2AFB4}"/>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35" name="Group 260">
              <a:extLst>
                <a:ext uri="{FF2B5EF4-FFF2-40B4-BE49-F238E27FC236}">
                  <a16:creationId xmlns:a16="http://schemas.microsoft.com/office/drawing/2014/main" id="{BBB3BF51-A5DE-4911-9C63-D84686C83E18}"/>
                </a:ext>
              </a:extLst>
            </p:cNvPr>
            <p:cNvGrpSpPr/>
            <p:nvPr/>
          </p:nvGrpSpPr>
          <p:grpSpPr>
            <a:xfrm>
              <a:off x="4619666" y="648185"/>
              <a:ext cx="224070" cy="226840"/>
              <a:chOff x="1000126" y="663575"/>
              <a:chExt cx="5140325" cy="5203826"/>
            </a:xfrm>
            <a:solidFill>
              <a:schemeClr val="bg1"/>
            </a:solidFill>
          </p:grpSpPr>
          <p:sp>
            <p:nvSpPr>
              <p:cNvPr id="38" name="Freeform 22">
                <a:extLst>
                  <a:ext uri="{FF2B5EF4-FFF2-40B4-BE49-F238E27FC236}">
                    <a16:creationId xmlns:a16="http://schemas.microsoft.com/office/drawing/2014/main" id="{2A911EF3-C66F-474E-A6A0-C778A4C0A30B}"/>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9" name="Freeform 23">
                <a:extLst>
                  <a:ext uri="{FF2B5EF4-FFF2-40B4-BE49-F238E27FC236}">
                    <a16:creationId xmlns:a16="http://schemas.microsoft.com/office/drawing/2014/main" id="{6592C248-B39B-440F-A0F3-2B1F7659F676}"/>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0" name="Freeform 24">
                <a:extLst>
                  <a:ext uri="{FF2B5EF4-FFF2-40B4-BE49-F238E27FC236}">
                    <a16:creationId xmlns:a16="http://schemas.microsoft.com/office/drawing/2014/main" id="{B1EA68F0-B0A2-4D42-BAE8-9AFE7E73764E}"/>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1" name="Freeform 25">
                <a:extLst>
                  <a:ext uri="{FF2B5EF4-FFF2-40B4-BE49-F238E27FC236}">
                    <a16:creationId xmlns:a16="http://schemas.microsoft.com/office/drawing/2014/main" id="{4876ED92-EABD-4B21-9CE4-404F050895F0}"/>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2" name="Freeform 26">
                <a:extLst>
                  <a:ext uri="{FF2B5EF4-FFF2-40B4-BE49-F238E27FC236}">
                    <a16:creationId xmlns:a16="http://schemas.microsoft.com/office/drawing/2014/main" id="{DAAA7A75-1C5C-4221-A1CA-F2ED0C991B84}"/>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3" name="Freeform 27">
                <a:extLst>
                  <a:ext uri="{FF2B5EF4-FFF2-40B4-BE49-F238E27FC236}">
                    <a16:creationId xmlns:a16="http://schemas.microsoft.com/office/drawing/2014/main" id="{19109AAD-58CD-4E13-8A6F-396EA4D66600}"/>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4" name="Freeform 28">
                <a:extLst>
                  <a:ext uri="{FF2B5EF4-FFF2-40B4-BE49-F238E27FC236}">
                    <a16:creationId xmlns:a16="http://schemas.microsoft.com/office/drawing/2014/main" id="{4DC6BA1B-00EA-4E1D-8690-341BD3F30F53}"/>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4830" name="4 Grupo">
            <a:extLst>
              <a:ext uri="{FF2B5EF4-FFF2-40B4-BE49-F238E27FC236}">
                <a16:creationId xmlns:a16="http://schemas.microsoft.com/office/drawing/2014/main" id="{F951CF46-644C-4CF3-B5BA-954293351969}"/>
              </a:ext>
            </a:extLst>
          </p:cNvPr>
          <p:cNvGrpSpPr>
            <a:grpSpLocks/>
          </p:cNvGrpSpPr>
          <p:nvPr/>
        </p:nvGrpSpPr>
        <p:grpSpPr bwMode="auto">
          <a:xfrm>
            <a:off x="9532938" y="1055688"/>
            <a:ext cx="2393950" cy="1414462"/>
            <a:chOff x="9610710" y="5044187"/>
            <a:chExt cx="2393627" cy="1413940"/>
          </a:xfrm>
        </p:grpSpPr>
        <p:grpSp>
          <p:nvGrpSpPr>
            <p:cNvPr id="34860" name="Group 3">
              <a:extLst>
                <a:ext uri="{FF2B5EF4-FFF2-40B4-BE49-F238E27FC236}">
                  <a16:creationId xmlns:a16="http://schemas.microsoft.com/office/drawing/2014/main" id="{2687AE8D-538B-48F0-82CE-62B5792950BE}"/>
                </a:ext>
              </a:extLst>
            </p:cNvPr>
            <p:cNvGrpSpPr>
              <a:grpSpLocks/>
            </p:cNvGrpSpPr>
            <p:nvPr/>
          </p:nvGrpSpPr>
          <p:grpSpPr bwMode="auto">
            <a:xfrm>
              <a:off x="9957480" y="5044187"/>
              <a:ext cx="531730" cy="531730"/>
              <a:chOff x="1060566" y="1943691"/>
              <a:chExt cx="531730" cy="531730"/>
            </a:xfrm>
          </p:grpSpPr>
          <p:sp>
            <p:nvSpPr>
              <p:cNvPr id="49" name="Oval 193">
                <a:extLst>
                  <a:ext uri="{FF2B5EF4-FFF2-40B4-BE49-F238E27FC236}">
                    <a16:creationId xmlns:a16="http://schemas.microsoft.com/office/drawing/2014/main" id="{0713BEC2-046F-431F-880B-C7468205E092}"/>
                  </a:ext>
                </a:extLst>
              </p:cNvPr>
              <p:cNvSpPr/>
              <p:nvPr/>
            </p:nvSpPr>
            <p:spPr>
              <a:xfrm>
                <a:off x="1059824" y="1943691"/>
                <a:ext cx="531740" cy="531616"/>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46" name="Group 194">
                <a:extLst>
                  <a:ext uri="{FF2B5EF4-FFF2-40B4-BE49-F238E27FC236}">
                    <a16:creationId xmlns:a16="http://schemas.microsoft.com/office/drawing/2014/main" id="{89DD37D9-8BDB-438F-8348-C24EC1BD1F1C}"/>
                  </a:ext>
                </a:extLst>
              </p:cNvPr>
              <p:cNvGrpSpPr/>
              <p:nvPr/>
            </p:nvGrpSpPr>
            <p:grpSpPr>
              <a:xfrm>
                <a:off x="1211844" y="2078944"/>
                <a:ext cx="279100" cy="261224"/>
                <a:chOff x="765175" y="1228726"/>
                <a:chExt cx="5205413" cy="4872038"/>
              </a:xfrm>
              <a:solidFill>
                <a:schemeClr val="bg1"/>
              </a:solidFill>
            </p:grpSpPr>
            <p:sp>
              <p:nvSpPr>
                <p:cNvPr id="51" name="Freeform 6">
                  <a:extLst>
                    <a:ext uri="{FF2B5EF4-FFF2-40B4-BE49-F238E27FC236}">
                      <a16:creationId xmlns:a16="http://schemas.microsoft.com/office/drawing/2014/main" id="{903016C1-04B3-440E-86A9-BC1F73B1A73B}"/>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2" name="Freeform 7">
                  <a:extLst>
                    <a:ext uri="{FF2B5EF4-FFF2-40B4-BE49-F238E27FC236}">
                      <a16:creationId xmlns:a16="http://schemas.microsoft.com/office/drawing/2014/main" id="{D8FCE4C3-64EB-45A9-87E0-446C4C27D33F}"/>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3" name="Freeform 8">
                  <a:extLst>
                    <a:ext uri="{FF2B5EF4-FFF2-40B4-BE49-F238E27FC236}">
                      <a16:creationId xmlns:a16="http://schemas.microsoft.com/office/drawing/2014/main" id="{0E2C5BE2-7AA1-43E4-B1CB-52961C7E108B}"/>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4" name="Freeform 9">
                  <a:extLst>
                    <a:ext uri="{FF2B5EF4-FFF2-40B4-BE49-F238E27FC236}">
                      <a16:creationId xmlns:a16="http://schemas.microsoft.com/office/drawing/2014/main" id="{B87EFAD2-77E1-43DB-99C3-8D3275E9055E}"/>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47" name="TextBox 211">
              <a:extLst>
                <a:ext uri="{FF2B5EF4-FFF2-40B4-BE49-F238E27FC236}">
                  <a16:creationId xmlns:a16="http://schemas.microsoft.com/office/drawing/2014/main" id="{FF0E6DD0-9D0B-4256-A656-C030AD289C95}"/>
                </a:ext>
              </a:extLst>
            </p:cNvPr>
            <p:cNvSpPr txBox="1"/>
            <p:nvPr/>
          </p:nvSpPr>
          <p:spPr>
            <a:xfrm>
              <a:off x="9610710" y="5904294"/>
              <a:ext cx="2319024" cy="55383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endParaRPr lang="en-GB" sz="3600" dirty="0">
                <a:solidFill>
                  <a:schemeClr val="accent3"/>
                </a:solidFill>
                <a:latin typeface="+mn-lt"/>
                <a:ea typeface="+mn-ea"/>
              </a:endParaRPr>
            </a:p>
          </p:txBody>
        </p:sp>
        <p:sp>
          <p:nvSpPr>
            <p:cNvPr id="48" name="TextBox 9">
              <a:extLst>
                <a:ext uri="{FF2B5EF4-FFF2-40B4-BE49-F238E27FC236}">
                  <a16:creationId xmlns:a16="http://schemas.microsoft.com/office/drawing/2014/main" id="{FEBE1627-67FA-4323-AF6A-84D2F0E7E98D}"/>
                </a:ext>
              </a:extLst>
            </p:cNvPr>
            <p:cNvSpPr txBox="1"/>
            <p:nvPr/>
          </p:nvSpPr>
          <p:spPr>
            <a:xfrm>
              <a:off x="10567843" y="5134641"/>
              <a:ext cx="1436494" cy="1109253"/>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BENEFICIARIOS TOTALES</a:t>
              </a:r>
            </a:p>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19,170 personas</a:t>
              </a:r>
              <a:endParaRPr lang="en-IN" sz="1800" b="1" dirty="0">
                <a:solidFill>
                  <a:schemeClr val="tx1">
                    <a:lumMod val="75000"/>
                    <a:lumOff val="25000"/>
                  </a:schemeClr>
                </a:solidFill>
                <a:latin typeface="+mn-lt"/>
                <a:ea typeface="+mn-ea"/>
                <a:cs typeface="Arial" pitchFamily="34" charset="0"/>
              </a:endParaRPr>
            </a:p>
          </p:txBody>
        </p:sp>
      </p:grpSp>
      <p:sp>
        <p:nvSpPr>
          <p:cNvPr id="55" name="Freeform 67">
            <a:extLst>
              <a:ext uri="{FF2B5EF4-FFF2-40B4-BE49-F238E27FC236}">
                <a16:creationId xmlns:a16="http://schemas.microsoft.com/office/drawing/2014/main" id="{FE22E77F-A053-4DE2-9A97-3E9D70E4CFCE}"/>
              </a:ext>
            </a:extLst>
          </p:cNvPr>
          <p:cNvSpPr>
            <a:spLocks noEditPoints="1"/>
          </p:cNvSpPr>
          <p:nvPr/>
        </p:nvSpPr>
        <p:spPr bwMode="auto">
          <a:xfrm>
            <a:off x="2786063" y="3714750"/>
            <a:ext cx="157162"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56" name="Freeform 81">
            <a:extLst>
              <a:ext uri="{FF2B5EF4-FFF2-40B4-BE49-F238E27FC236}">
                <a16:creationId xmlns:a16="http://schemas.microsoft.com/office/drawing/2014/main" id="{7809B953-BFC3-44AC-A58C-99ACB00E46B7}"/>
              </a:ext>
            </a:extLst>
          </p:cNvPr>
          <p:cNvSpPr>
            <a:spLocks noEditPoints="1"/>
          </p:cNvSpPr>
          <p:nvPr/>
        </p:nvSpPr>
        <p:spPr bwMode="auto">
          <a:xfrm>
            <a:off x="2655888" y="4886325"/>
            <a:ext cx="158750"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57" name="Straight Connector 305">
            <a:extLst>
              <a:ext uri="{FF2B5EF4-FFF2-40B4-BE49-F238E27FC236}">
                <a16:creationId xmlns:a16="http://schemas.microsoft.com/office/drawing/2014/main" id="{5E4F3B07-6E5A-44CE-B5AF-7E84E28664CE}"/>
              </a:ext>
            </a:extLst>
          </p:cNvPr>
          <p:cNvCxnSpPr>
            <a:cxnSpLocks/>
          </p:cNvCxnSpPr>
          <p:nvPr/>
        </p:nvCxnSpPr>
        <p:spPr>
          <a:xfrm flipH="1" flipV="1">
            <a:off x="9410700" y="50800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834" name="Grupo 57">
            <a:extLst>
              <a:ext uri="{FF2B5EF4-FFF2-40B4-BE49-F238E27FC236}">
                <a16:creationId xmlns:a16="http://schemas.microsoft.com/office/drawing/2014/main" id="{F3A9417B-0837-4720-8990-726CCFC0496E}"/>
              </a:ext>
            </a:extLst>
          </p:cNvPr>
          <p:cNvGrpSpPr>
            <a:grpSpLocks/>
          </p:cNvGrpSpPr>
          <p:nvPr/>
        </p:nvGrpSpPr>
        <p:grpSpPr bwMode="auto">
          <a:xfrm>
            <a:off x="3587750" y="2146300"/>
            <a:ext cx="5602288" cy="2435225"/>
            <a:chOff x="3587582" y="2204864"/>
            <a:chExt cx="5603174" cy="2434336"/>
          </a:xfrm>
        </p:grpSpPr>
        <p:sp>
          <p:nvSpPr>
            <p:cNvPr id="34858" name="Title 1">
              <a:extLst>
                <a:ext uri="{FF2B5EF4-FFF2-40B4-BE49-F238E27FC236}">
                  <a16:creationId xmlns:a16="http://schemas.microsoft.com/office/drawing/2014/main" id="{59A1957F-109A-4A70-B564-E86E1286474C}"/>
                </a:ext>
              </a:extLst>
            </p:cNvPr>
            <p:cNvSpPr txBox="1">
              <a:spLocks/>
            </p:cNvSpPr>
            <p:nvPr/>
          </p:nvSpPr>
          <p:spPr bwMode="auto">
            <a:xfrm>
              <a:off x="3790156" y="2204864"/>
              <a:ext cx="5181113" cy="231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Mejorar el conocimiento del mercado laboral, reducir la brecha entre la oferta y la demanda para potencializar la capacitación técnica  del empleo y territorializar los servicios de empleo, con énfasis en colectivos  vulnerables  </a:t>
              </a:r>
              <a:endParaRPr lang="en-US" altLang="es-GT" sz="1400">
                <a:solidFill>
                  <a:schemeClr val="tx2"/>
                </a:solidFill>
                <a:latin typeface="Ebrima" panose="02000000000000000000" pitchFamily="2" charset="0"/>
              </a:endParaRPr>
            </a:p>
          </p:txBody>
        </p:sp>
        <p:sp>
          <p:nvSpPr>
            <p:cNvPr id="60" name="19 Rectángulo redondeado">
              <a:extLst>
                <a:ext uri="{FF2B5EF4-FFF2-40B4-BE49-F238E27FC236}">
                  <a16:creationId xmlns:a16="http://schemas.microsoft.com/office/drawing/2014/main" id="{D69DB2BC-50A9-42F3-BE6C-ED8CCC8E1666}"/>
                </a:ext>
              </a:extLst>
            </p:cNvPr>
            <p:cNvSpPr/>
            <p:nvPr/>
          </p:nvSpPr>
          <p:spPr>
            <a:xfrm>
              <a:off x="3587582" y="2276276"/>
              <a:ext cx="5603174" cy="2362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grpSp>
      <p:sp>
        <p:nvSpPr>
          <p:cNvPr id="61" name="Oval 135">
            <a:extLst>
              <a:ext uri="{FF2B5EF4-FFF2-40B4-BE49-F238E27FC236}">
                <a16:creationId xmlns:a16="http://schemas.microsoft.com/office/drawing/2014/main" id="{2D025FDD-EE37-423C-89A2-F3E3201F10EC}"/>
              </a:ext>
            </a:extLst>
          </p:cNvPr>
          <p:cNvSpPr/>
          <p:nvPr/>
        </p:nvSpPr>
        <p:spPr>
          <a:xfrm>
            <a:off x="611188" y="93027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62" name="Oval 135">
            <a:extLst>
              <a:ext uri="{FF2B5EF4-FFF2-40B4-BE49-F238E27FC236}">
                <a16:creationId xmlns:a16="http://schemas.microsoft.com/office/drawing/2014/main" id="{3242A176-736A-49C3-B013-E949689CC134}"/>
              </a:ext>
            </a:extLst>
          </p:cNvPr>
          <p:cNvSpPr/>
          <p:nvPr/>
        </p:nvSpPr>
        <p:spPr>
          <a:xfrm>
            <a:off x="611188" y="12811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63" name="Oval 135">
            <a:extLst>
              <a:ext uri="{FF2B5EF4-FFF2-40B4-BE49-F238E27FC236}">
                <a16:creationId xmlns:a16="http://schemas.microsoft.com/office/drawing/2014/main" id="{E0B573B5-64FC-4253-A70C-D6D933B973CA}"/>
              </a:ext>
            </a:extLst>
          </p:cNvPr>
          <p:cNvSpPr/>
          <p:nvPr/>
        </p:nvSpPr>
        <p:spPr>
          <a:xfrm>
            <a:off x="611188" y="257810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64" name="Oval 135">
            <a:extLst>
              <a:ext uri="{FF2B5EF4-FFF2-40B4-BE49-F238E27FC236}">
                <a16:creationId xmlns:a16="http://schemas.microsoft.com/office/drawing/2014/main" id="{A9532FE7-D1F3-46CA-8BFC-64E26D92B33D}"/>
              </a:ext>
            </a:extLst>
          </p:cNvPr>
          <p:cNvSpPr/>
          <p:nvPr/>
        </p:nvSpPr>
        <p:spPr>
          <a:xfrm>
            <a:off x="539750" y="46561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65" name="TextBox 90">
            <a:extLst>
              <a:ext uri="{FF2B5EF4-FFF2-40B4-BE49-F238E27FC236}">
                <a16:creationId xmlns:a16="http://schemas.microsoft.com/office/drawing/2014/main" id="{1F4EA73F-8FEB-443F-B235-0127B412F888}"/>
              </a:ext>
            </a:extLst>
          </p:cNvPr>
          <p:cNvSpPr txBox="1"/>
          <p:nvPr/>
        </p:nvSpPr>
        <p:spPr>
          <a:xfrm>
            <a:off x="820738" y="5746750"/>
            <a:ext cx="2487612" cy="554038"/>
          </a:xfrm>
          <a:prstGeom prst="rect">
            <a:avLst/>
          </a:prstGeom>
          <a:noFill/>
        </p:spPr>
        <p:txBody>
          <a:bodyPr lIns="0" tIns="0" rIns="0" bIns="0">
            <a:spAutoFit/>
          </a:bodyPr>
          <a:lstStyle/>
          <a:p>
            <a:pPr algn="just" eaLnBrk="1" hangingPunct="1"/>
            <a:r>
              <a:rPr lang="es-GT" altLang="es-GT" sz="1200">
                <a:solidFill>
                  <a:srgbClr val="404040"/>
                </a:solidFill>
                <a:latin typeface="Ebrima" panose="02000000000000000000" pitchFamily="2" charset="0"/>
              </a:rPr>
              <a:t>Personas capacitadas para trabajar en actividades económicas</a:t>
            </a:r>
          </a:p>
          <a:p>
            <a:pPr algn="just" eaLnBrk="1" hangingPunct="1"/>
            <a:r>
              <a:rPr lang="es-GT" altLang="es-GT" sz="1200">
                <a:solidFill>
                  <a:srgbClr val="404040"/>
                </a:solidFill>
                <a:latin typeface="Ebrima" panose="02000000000000000000" pitchFamily="2" charset="0"/>
              </a:rPr>
              <a:t>diversas</a:t>
            </a:r>
            <a:endParaRPr lang="en-US" altLang="es-GT" sz="1200">
              <a:solidFill>
                <a:srgbClr val="404040"/>
              </a:solidFill>
              <a:latin typeface="Ebrima" panose="02000000000000000000" pitchFamily="2" charset="0"/>
            </a:endParaRPr>
          </a:p>
        </p:txBody>
      </p:sp>
      <p:sp>
        <p:nvSpPr>
          <p:cNvPr id="66" name="Freeform: Shape 44">
            <a:extLst>
              <a:ext uri="{FF2B5EF4-FFF2-40B4-BE49-F238E27FC236}">
                <a16:creationId xmlns:a16="http://schemas.microsoft.com/office/drawing/2014/main" id="{6AE35E1C-3449-4180-9484-DA333FE043C7}"/>
              </a:ext>
            </a:extLst>
          </p:cNvPr>
          <p:cNvSpPr/>
          <p:nvPr/>
        </p:nvSpPr>
        <p:spPr>
          <a:xfrm>
            <a:off x="513027" y="5243070"/>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Producto/subproducto</a:t>
            </a:r>
          </a:p>
        </p:txBody>
      </p:sp>
      <p:sp>
        <p:nvSpPr>
          <p:cNvPr id="67" name="Oval 135">
            <a:extLst>
              <a:ext uri="{FF2B5EF4-FFF2-40B4-BE49-F238E27FC236}">
                <a16:creationId xmlns:a16="http://schemas.microsoft.com/office/drawing/2014/main" id="{84219B95-2F6C-471C-AF9B-23B7732342A9}"/>
              </a:ext>
            </a:extLst>
          </p:cNvPr>
          <p:cNvSpPr/>
          <p:nvPr/>
        </p:nvSpPr>
        <p:spPr>
          <a:xfrm>
            <a:off x="539750" y="578485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34844" name="Title 1">
            <a:extLst>
              <a:ext uri="{FF2B5EF4-FFF2-40B4-BE49-F238E27FC236}">
                <a16:creationId xmlns:a16="http://schemas.microsoft.com/office/drawing/2014/main" id="{86B44C32-3410-4249-BFC4-179945D9B08A}"/>
              </a:ext>
            </a:extLst>
          </p:cNvPr>
          <p:cNvSpPr txBox="1">
            <a:spLocks/>
          </p:cNvSpPr>
          <p:nvPr/>
        </p:nvSpPr>
        <p:spPr bwMode="auto">
          <a:xfrm>
            <a:off x="3503613" y="385763"/>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IV. Proyectos Estratégicos</a:t>
            </a:r>
          </a:p>
          <a:p>
            <a:pPr algn="ctr" eaLnBrk="1" hangingPunct="1"/>
            <a:br>
              <a:rPr lang="es-GT" altLang="es-GT" sz="2000" b="1">
                <a:solidFill>
                  <a:schemeClr val="tx2"/>
                </a:solidFill>
                <a:latin typeface="Calibri Light" panose="020F0302020204030204" pitchFamily="34" charset="0"/>
              </a:rPr>
            </a:br>
            <a:endParaRPr lang="en-US" altLang="es-GT" sz="2000" b="1">
              <a:solidFill>
                <a:schemeClr val="tx2"/>
              </a:solidFill>
              <a:latin typeface="Calibri Light" panose="020F0302020204030204" pitchFamily="34" charset="0"/>
            </a:endParaRPr>
          </a:p>
        </p:txBody>
      </p:sp>
      <p:grpSp>
        <p:nvGrpSpPr>
          <p:cNvPr id="34845" name="136 Grupo">
            <a:extLst>
              <a:ext uri="{FF2B5EF4-FFF2-40B4-BE49-F238E27FC236}">
                <a16:creationId xmlns:a16="http://schemas.microsoft.com/office/drawing/2014/main" id="{A53E939E-E531-49A0-A77E-66367140CA31}"/>
              </a:ext>
            </a:extLst>
          </p:cNvPr>
          <p:cNvGrpSpPr>
            <a:grpSpLocks/>
          </p:cNvGrpSpPr>
          <p:nvPr/>
        </p:nvGrpSpPr>
        <p:grpSpPr bwMode="auto">
          <a:xfrm>
            <a:off x="9588500" y="2976563"/>
            <a:ext cx="2355850" cy="1544637"/>
            <a:chOff x="9647903" y="5135372"/>
            <a:chExt cx="2356434" cy="1543977"/>
          </a:xfrm>
        </p:grpSpPr>
        <p:grpSp>
          <p:nvGrpSpPr>
            <p:cNvPr id="69" name="Group 194">
              <a:extLst>
                <a:ext uri="{FF2B5EF4-FFF2-40B4-BE49-F238E27FC236}">
                  <a16:creationId xmlns:a16="http://schemas.microsoft.com/office/drawing/2014/main" id="{500A3841-1F75-4D69-8CEC-983F4199F02C}"/>
                </a:ext>
              </a:extLst>
            </p:cNvPr>
            <p:cNvGrpSpPr/>
            <p:nvPr/>
          </p:nvGrpSpPr>
          <p:grpSpPr>
            <a:xfrm>
              <a:off x="10108758" y="5179440"/>
              <a:ext cx="279100" cy="261224"/>
              <a:chOff x="765175" y="1228726"/>
              <a:chExt cx="5205413" cy="4872038"/>
            </a:xfrm>
            <a:solidFill>
              <a:schemeClr val="bg1"/>
            </a:solidFill>
          </p:grpSpPr>
          <p:sp>
            <p:nvSpPr>
              <p:cNvPr id="73" name="Freeform 6">
                <a:extLst>
                  <a:ext uri="{FF2B5EF4-FFF2-40B4-BE49-F238E27FC236}">
                    <a16:creationId xmlns:a16="http://schemas.microsoft.com/office/drawing/2014/main" id="{4B2B63A8-5E83-484D-B40C-D5FA7A506EE9}"/>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74" name="Freeform 7">
                <a:extLst>
                  <a:ext uri="{FF2B5EF4-FFF2-40B4-BE49-F238E27FC236}">
                    <a16:creationId xmlns:a16="http://schemas.microsoft.com/office/drawing/2014/main" id="{3EC03D18-7F95-4297-8B6F-FD1ACB5F041C}"/>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75" name="Freeform 8">
                <a:extLst>
                  <a:ext uri="{FF2B5EF4-FFF2-40B4-BE49-F238E27FC236}">
                    <a16:creationId xmlns:a16="http://schemas.microsoft.com/office/drawing/2014/main" id="{4AE5A469-F738-4770-ABED-A6DF27D856BA}"/>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76" name="Freeform 9">
                <a:extLst>
                  <a:ext uri="{FF2B5EF4-FFF2-40B4-BE49-F238E27FC236}">
                    <a16:creationId xmlns:a16="http://schemas.microsoft.com/office/drawing/2014/main" id="{8B281570-E496-4981-813E-98DAA081EBA0}"/>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sp>
          <p:nvSpPr>
            <p:cNvPr id="71" name="TextBox 211">
              <a:extLst>
                <a:ext uri="{FF2B5EF4-FFF2-40B4-BE49-F238E27FC236}">
                  <a16:creationId xmlns:a16="http://schemas.microsoft.com/office/drawing/2014/main" id="{96136EE1-B3F3-4B1D-A604-5260C17BFEB5}"/>
                </a:ext>
              </a:extLst>
            </p:cNvPr>
            <p:cNvSpPr txBox="1"/>
            <p:nvPr/>
          </p:nvSpPr>
          <p:spPr>
            <a:xfrm>
              <a:off x="9647903" y="6063662"/>
              <a:ext cx="2319913" cy="615687"/>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r>
                <a:rPr lang="es-GT" sz="2000" dirty="0">
                  <a:solidFill>
                    <a:schemeClr val="accent3"/>
                  </a:solidFill>
                  <a:latin typeface="+mn-lt"/>
                  <a:ea typeface="+mn-ea"/>
                </a:rPr>
                <a:t>Funcionamiento e Inversión</a:t>
              </a:r>
            </a:p>
          </p:txBody>
        </p:sp>
        <p:sp>
          <p:nvSpPr>
            <p:cNvPr id="72" name="TextBox 9">
              <a:extLst>
                <a:ext uri="{FF2B5EF4-FFF2-40B4-BE49-F238E27FC236}">
                  <a16:creationId xmlns:a16="http://schemas.microsoft.com/office/drawing/2014/main" id="{D13586FA-9F40-449A-AA46-60F2E64D2112}"/>
                </a:ext>
              </a:extLst>
            </p:cNvPr>
            <p:cNvSpPr txBox="1"/>
            <p:nvPr/>
          </p:nvSpPr>
          <p:spPr>
            <a:xfrm>
              <a:off x="10567294" y="5135372"/>
              <a:ext cx="1437043" cy="831495"/>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CLASIFICACIÓN POR TIPO DE  GASTO</a:t>
              </a:r>
            </a:p>
          </p:txBody>
        </p:sp>
      </p:grpSp>
      <p:grpSp>
        <p:nvGrpSpPr>
          <p:cNvPr id="34846" name="Group 3">
            <a:extLst>
              <a:ext uri="{FF2B5EF4-FFF2-40B4-BE49-F238E27FC236}">
                <a16:creationId xmlns:a16="http://schemas.microsoft.com/office/drawing/2014/main" id="{FF3369B9-1447-4F35-A249-122D75932225}"/>
              </a:ext>
            </a:extLst>
          </p:cNvPr>
          <p:cNvGrpSpPr>
            <a:grpSpLocks/>
          </p:cNvGrpSpPr>
          <p:nvPr/>
        </p:nvGrpSpPr>
        <p:grpSpPr bwMode="auto">
          <a:xfrm>
            <a:off x="9904413" y="2886075"/>
            <a:ext cx="531812" cy="531813"/>
            <a:chOff x="1060566" y="1943691"/>
            <a:chExt cx="531730" cy="531730"/>
          </a:xfrm>
        </p:grpSpPr>
        <p:sp>
          <p:nvSpPr>
            <p:cNvPr id="78" name="Oval 193">
              <a:extLst>
                <a:ext uri="{FF2B5EF4-FFF2-40B4-BE49-F238E27FC236}">
                  <a16:creationId xmlns:a16="http://schemas.microsoft.com/office/drawing/2014/main" id="{82F64143-CDA8-4AA5-B3DA-A368492FB019}"/>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77" name="Group 194">
              <a:extLst>
                <a:ext uri="{FF2B5EF4-FFF2-40B4-BE49-F238E27FC236}">
                  <a16:creationId xmlns:a16="http://schemas.microsoft.com/office/drawing/2014/main" id="{09FAEF1A-6DF6-451E-96AA-B9B24E39C23B}"/>
                </a:ext>
              </a:extLst>
            </p:cNvPr>
            <p:cNvGrpSpPr/>
            <p:nvPr/>
          </p:nvGrpSpPr>
          <p:grpSpPr>
            <a:xfrm>
              <a:off x="1211844" y="2078944"/>
              <a:ext cx="279100" cy="261224"/>
              <a:chOff x="765175" y="1228726"/>
              <a:chExt cx="5205413" cy="4872038"/>
            </a:xfrm>
            <a:solidFill>
              <a:schemeClr val="bg1"/>
            </a:solidFill>
          </p:grpSpPr>
          <p:sp>
            <p:nvSpPr>
              <p:cNvPr id="80" name="Freeform 6">
                <a:extLst>
                  <a:ext uri="{FF2B5EF4-FFF2-40B4-BE49-F238E27FC236}">
                    <a16:creationId xmlns:a16="http://schemas.microsoft.com/office/drawing/2014/main" id="{3C9341A4-EAA1-49A5-99E6-019B8C4FDF6C}"/>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81" name="Freeform 7">
                <a:extLst>
                  <a:ext uri="{FF2B5EF4-FFF2-40B4-BE49-F238E27FC236}">
                    <a16:creationId xmlns:a16="http://schemas.microsoft.com/office/drawing/2014/main" id="{3DEFC725-50A1-4401-AB81-C21985005BBD}"/>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82" name="Freeform 8">
                <a:extLst>
                  <a:ext uri="{FF2B5EF4-FFF2-40B4-BE49-F238E27FC236}">
                    <a16:creationId xmlns:a16="http://schemas.microsoft.com/office/drawing/2014/main" id="{256DEF87-94F8-4E1C-B9EA-78D97ADC8CF0}"/>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83" name="Freeform 9">
                <a:extLst>
                  <a:ext uri="{FF2B5EF4-FFF2-40B4-BE49-F238E27FC236}">
                    <a16:creationId xmlns:a16="http://schemas.microsoft.com/office/drawing/2014/main" id="{0162066C-2181-4C3F-B8B0-0FDE166BD0B3}"/>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34847" name="TextBox 201">
            <a:extLst>
              <a:ext uri="{FF2B5EF4-FFF2-40B4-BE49-F238E27FC236}">
                <a16:creationId xmlns:a16="http://schemas.microsoft.com/office/drawing/2014/main" id="{CFFB1F17-8A4F-439F-A9EB-8FF214D86882}"/>
              </a:ext>
            </a:extLst>
          </p:cNvPr>
          <p:cNvSpPr txBox="1">
            <a:spLocks noChangeArrowheads="1"/>
          </p:cNvSpPr>
          <p:nvPr/>
        </p:nvSpPr>
        <p:spPr bwMode="auto">
          <a:xfrm>
            <a:off x="9588500" y="5473700"/>
            <a:ext cx="24907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2000" b="1">
                <a:solidFill>
                  <a:schemeClr val="accent2"/>
                </a:solidFill>
                <a:latin typeface="Calibri" panose="020F0502020204030204" pitchFamily="34" charset="0"/>
              </a:rPr>
              <a:t>Enero 2019</a:t>
            </a:r>
          </a:p>
        </p:txBody>
      </p:sp>
      <p:sp>
        <p:nvSpPr>
          <p:cNvPr id="85" name="Rectángulo 84">
            <a:extLst>
              <a:ext uri="{FF2B5EF4-FFF2-40B4-BE49-F238E27FC236}">
                <a16:creationId xmlns:a16="http://schemas.microsoft.com/office/drawing/2014/main" id="{2F0298D2-A2C6-4E5C-A4A5-6C384A8CE358}"/>
              </a:ext>
            </a:extLst>
          </p:cNvPr>
          <p:cNvSpPr/>
          <p:nvPr/>
        </p:nvSpPr>
        <p:spPr>
          <a:xfrm>
            <a:off x="820738" y="836613"/>
            <a:ext cx="1952625" cy="276225"/>
          </a:xfrm>
          <a:prstGeom prst="rect">
            <a:avLst/>
          </a:prstGeom>
        </p:spPr>
        <p:txBody>
          <a:bodyPr wrap="none">
            <a:spAutoFit/>
          </a:bodyPr>
          <a:lstStyle/>
          <a:p>
            <a:pPr defTabSz="1218987" eaLnBrk="1" fontAlgn="auto" hangingPunct="1">
              <a:spcBef>
                <a:spcPts val="0"/>
              </a:spcBef>
              <a:spcAft>
                <a:spcPts val="0"/>
              </a:spcAft>
              <a:defRPr/>
            </a:pPr>
            <a:r>
              <a:rPr lang="en-US"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86" name="TextBox 81">
            <a:extLst>
              <a:ext uri="{FF2B5EF4-FFF2-40B4-BE49-F238E27FC236}">
                <a16:creationId xmlns:a16="http://schemas.microsoft.com/office/drawing/2014/main" id="{57AA560C-A60C-4FB1-8DBE-D34BDE10CC14}"/>
              </a:ext>
            </a:extLst>
          </p:cNvPr>
          <p:cNvSpPr txBox="1"/>
          <p:nvPr/>
        </p:nvSpPr>
        <p:spPr>
          <a:xfrm>
            <a:off x="954088" y="1214438"/>
            <a:ext cx="2074862"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sp>
        <p:nvSpPr>
          <p:cNvPr id="87" name="Oval 135">
            <a:extLst>
              <a:ext uri="{FF2B5EF4-FFF2-40B4-BE49-F238E27FC236}">
                <a16:creationId xmlns:a16="http://schemas.microsoft.com/office/drawing/2014/main" id="{B96A9634-00A4-4394-BDD6-580D74DCBE15}"/>
              </a:ext>
            </a:extLst>
          </p:cNvPr>
          <p:cNvSpPr/>
          <p:nvPr/>
        </p:nvSpPr>
        <p:spPr>
          <a:xfrm>
            <a:off x="611188" y="15700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8" name="TextBox 81">
            <a:extLst>
              <a:ext uri="{FF2B5EF4-FFF2-40B4-BE49-F238E27FC236}">
                <a16:creationId xmlns:a16="http://schemas.microsoft.com/office/drawing/2014/main" id="{D00B066B-ED12-45BC-872E-3B5DAF36D97F}"/>
              </a:ext>
            </a:extLst>
          </p:cNvPr>
          <p:cNvSpPr txBox="1"/>
          <p:nvPr/>
        </p:nvSpPr>
        <p:spPr>
          <a:xfrm>
            <a:off x="942975" y="1500188"/>
            <a:ext cx="1930400"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
        <p:nvSpPr>
          <p:cNvPr id="89" name="TextBox 86">
            <a:extLst>
              <a:ext uri="{FF2B5EF4-FFF2-40B4-BE49-F238E27FC236}">
                <a16:creationId xmlns:a16="http://schemas.microsoft.com/office/drawing/2014/main" id="{F8D81BF0-750B-48B1-B611-215360B41A00}"/>
              </a:ext>
            </a:extLst>
          </p:cNvPr>
          <p:cNvSpPr txBox="1"/>
          <p:nvPr/>
        </p:nvSpPr>
        <p:spPr>
          <a:xfrm>
            <a:off x="882650" y="2505075"/>
            <a:ext cx="2425700" cy="554038"/>
          </a:xfrm>
          <a:prstGeom prst="rect">
            <a:avLst/>
          </a:prstGeom>
          <a:noFill/>
        </p:spPr>
        <p:txBody>
          <a:bodyPr lIns="0" tIns="0" rIns="0" bIns="0">
            <a:spAutoFit/>
          </a:bodyPr>
          <a:lstStyle/>
          <a:p>
            <a:pPr defTabSz="1218987" eaLnBrk="1" fontAlgn="auto" hangingPunct="1">
              <a:spcBef>
                <a:spcPts val="0"/>
              </a:spcBef>
              <a:spcAft>
                <a:spcPts val="0"/>
              </a:spcAft>
              <a:defRPr/>
            </a:pP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200"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upo 3">
            <a:extLst>
              <a:ext uri="{FF2B5EF4-FFF2-40B4-BE49-F238E27FC236}">
                <a16:creationId xmlns:a16="http://schemas.microsoft.com/office/drawing/2014/main" id="{1AB5FB21-3104-424D-87EE-9CBE92580C85}"/>
              </a:ext>
            </a:extLst>
          </p:cNvPr>
          <p:cNvGrpSpPr>
            <a:grpSpLocks/>
          </p:cNvGrpSpPr>
          <p:nvPr/>
        </p:nvGrpSpPr>
        <p:grpSpPr bwMode="auto">
          <a:xfrm>
            <a:off x="-1588" y="6437313"/>
            <a:ext cx="12190413" cy="430212"/>
            <a:chOff x="-1588" y="6436530"/>
            <a:chExt cx="12190413" cy="430887"/>
          </a:xfrm>
        </p:grpSpPr>
        <p:pic>
          <p:nvPicPr>
            <p:cNvPr id="36936" name="Imagen 1">
              <a:extLst>
                <a:ext uri="{FF2B5EF4-FFF2-40B4-BE49-F238E27FC236}">
                  <a16:creationId xmlns:a16="http://schemas.microsoft.com/office/drawing/2014/main" id="{F97C8F9E-F078-42D3-8A2D-017014047C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37" name="CuadroTexto 2">
              <a:extLst>
                <a:ext uri="{FF2B5EF4-FFF2-40B4-BE49-F238E27FC236}">
                  <a16:creationId xmlns:a16="http://schemas.microsoft.com/office/drawing/2014/main" id="{444DB5CF-B83B-405F-9CF6-AE15A57F887C}"/>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36866" name="Title 1">
            <a:extLst>
              <a:ext uri="{FF2B5EF4-FFF2-40B4-BE49-F238E27FC236}">
                <a16:creationId xmlns:a16="http://schemas.microsoft.com/office/drawing/2014/main" id="{76C3E0BF-33C7-4066-8A29-44D8C3E5E988}"/>
              </a:ext>
            </a:extLst>
          </p:cNvPr>
          <p:cNvSpPr txBox="1">
            <a:spLocks/>
          </p:cNvSpPr>
          <p:nvPr/>
        </p:nvSpPr>
        <p:spPr bwMode="auto">
          <a:xfrm>
            <a:off x="3502025" y="1704975"/>
            <a:ext cx="53070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3200" b="1">
                <a:latin typeface="Calibri Light" panose="020F0302020204030204" pitchFamily="34" charset="0"/>
              </a:rPr>
              <a:t>Armonización de las relaciones laborales a través del diálogo social </a:t>
            </a:r>
          </a:p>
        </p:txBody>
      </p:sp>
      <p:sp>
        <p:nvSpPr>
          <p:cNvPr id="6" name="TextBox 9">
            <a:extLst>
              <a:ext uri="{FF2B5EF4-FFF2-40B4-BE49-F238E27FC236}">
                <a16:creationId xmlns:a16="http://schemas.microsoft.com/office/drawing/2014/main" id="{254C5064-7128-4E85-97A3-D4E703DB0DC6}"/>
              </a:ext>
            </a:extLst>
          </p:cNvPr>
          <p:cNvSpPr txBox="1"/>
          <p:nvPr/>
        </p:nvSpPr>
        <p:spPr>
          <a:xfrm>
            <a:off x="4352925" y="5059363"/>
            <a:ext cx="1436688" cy="554037"/>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DURACIÓN DEL PROYECTO</a:t>
            </a:r>
            <a:endParaRPr lang="en-IN" sz="1800" b="1" dirty="0">
              <a:solidFill>
                <a:schemeClr val="tx1">
                  <a:lumMod val="75000"/>
                  <a:lumOff val="25000"/>
                </a:schemeClr>
              </a:solidFill>
              <a:latin typeface="+mn-lt"/>
              <a:ea typeface="+mn-ea"/>
              <a:cs typeface="Arial" pitchFamily="34" charset="0"/>
            </a:endParaRPr>
          </a:p>
        </p:txBody>
      </p:sp>
      <p:sp>
        <p:nvSpPr>
          <p:cNvPr id="7" name="TextBox 200">
            <a:extLst>
              <a:ext uri="{FF2B5EF4-FFF2-40B4-BE49-F238E27FC236}">
                <a16:creationId xmlns:a16="http://schemas.microsoft.com/office/drawing/2014/main" id="{39566729-0E3E-4BD0-8FB6-03CF631484A2}"/>
              </a:ext>
            </a:extLst>
          </p:cNvPr>
          <p:cNvSpPr txBox="1"/>
          <p:nvPr/>
        </p:nvSpPr>
        <p:spPr>
          <a:xfrm>
            <a:off x="7142163" y="5013325"/>
            <a:ext cx="1831975" cy="738188"/>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endParaRPr lang="en-US" sz="1600" b="1" dirty="0">
              <a:solidFill>
                <a:schemeClr val="tx1">
                  <a:lumMod val="75000"/>
                  <a:lumOff val="25000"/>
                </a:schemeClr>
              </a:solidFill>
              <a:latin typeface="+mn-lt"/>
              <a:ea typeface="+mn-ea"/>
              <a:cs typeface="Arial" pitchFamily="34" charset="0"/>
            </a:endParaRPr>
          </a:p>
        </p:txBody>
      </p:sp>
      <p:grpSp>
        <p:nvGrpSpPr>
          <p:cNvPr id="36869" name="Group 3">
            <a:extLst>
              <a:ext uri="{FF2B5EF4-FFF2-40B4-BE49-F238E27FC236}">
                <a16:creationId xmlns:a16="http://schemas.microsoft.com/office/drawing/2014/main" id="{938A1E42-94B9-4F66-9CC0-3221256479D3}"/>
              </a:ext>
            </a:extLst>
          </p:cNvPr>
          <p:cNvGrpSpPr>
            <a:grpSpLocks/>
          </p:cNvGrpSpPr>
          <p:nvPr/>
        </p:nvGrpSpPr>
        <p:grpSpPr bwMode="auto">
          <a:xfrm>
            <a:off x="3709988" y="5065713"/>
            <a:ext cx="531812" cy="530225"/>
            <a:chOff x="1060566" y="1943691"/>
            <a:chExt cx="531730" cy="531730"/>
          </a:xfrm>
        </p:grpSpPr>
        <p:sp>
          <p:nvSpPr>
            <p:cNvPr id="9" name="Oval 193">
              <a:extLst>
                <a:ext uri="{FF2B5EF4-FFF2-40B4-BE49-F238E27FC236}">
                  <a16:creationId xmlns:a16="http://schemas.microsoft.com/office/drawing/2014/main" id="{1299BE73-1DC6-4F06-8E30-C091EE18CD59}"/>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8" name="Group 194">
              <a:extLst>
                <a:ext uri="{FF2B5EF4-FFF2-40B4-BE49-F238E27FC236}">
                  <a16:creationId xmlns:a16="http://schemas.microsoft.com/office/drawing/2014/main" id="{77B963DE-378F-47A6-A1BA-2797905C23B4}"/>
                </a:ext>
              </a:extLst>
            </p:cNvPr>
            <p:cNvGrpSpPr/>
            <p:nvPr/>
          </p:nvGrpSpPr>
          <p:grpSpPr>
            <a:xfrm>
              <a:off x="1211844" y="2078944"/>
              <a:ext cx="279100" cy="261224"/>
              <a:chOff x="765175" y="1228726"/>
              <a:chExt cx="5205413" cy="4872038"/>
            </a:xfrm>
            <a:solidFill>
              <a:schemeClr val="bg1"/>
            </a:solidFill>
          </p:grpSpPr>
          <p:sp>
            <p:nvSpPr>
              <p:cNvPr id="11" name="Freeform 6">
                <a:extLst>
                  <a:ext uri="{FF2B5EF4-FFF2-40B4-BE49-F238E27FC236}">
                    <a16:creationId xmlns:a16="http://schemas.microsoft.com/office/drawing/2014/main" id="{88D2A5DA-2A74-4E1C-BBED-09C4823EC55F}"/>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2" name="Freeform 7">
                <a:extLst>
                  <a:ext uri="{FF2B5EF4-FFF2-40B4-BE49-F238E27FC236}">
                    <a16:creationId xmlns:a16="http://schemas.microsoft.com/office/drawing/2014/main" id="{C1CC2D16-47B0-4F08-BF31-44AFD252C7E1}"/>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3" name="Freeform 8">
                <a:extLst>
                  <a:ext uri="{FF2B5EF4-FFF2-40B4-BE49-F238E27FC236}">
                    <a16:creationId xmlns:a16="http://schemas.microsoft.com/office/drawing/2014/main" id="{753B8585-6677-45B1-B9BF-AA577E076672}"/>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4" name="Freeform 9">
                <a:extLst>
                  <a:ext uri="{FF2B5EF4-FFF2-40B4-BE49-F238E27FC236}">
                    <a16:creationId xmlns:a16="http://schemas.microsoft.com/office/drawing/2014/main" id="{CFFFB5AF-E4DE-4941-BE92-02309AEDB011}"/>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6870" name="Group 258">
            <a:extLst>
              <a:ext uri="{FF2B5EF4-FFF2-40B4-BE49-F238E27FC236}">
                <a16:creationId xmlns:a16="http://schemas.microsoft.com/office/drawing/2014/main" id="{F39F56E2-6B54-4EC0-ABE2-86E81C21957F}"/>
              </a:ext>
            </a:extLst>
          </p:cNvPr>
          <p:cNvGrpSpPr>
            <a:grpSpLocks/>
          </p:cNvGrpSpPr>
          <p:nvPr/>
        </p:nvGrpSpPr>
        <p:grpSpPr bwMode="auto">
          <a:xfrm>
            <a:off x="6526213" y="5019675"/>
            <a:ext cx="531812" cy="530225"/>
            <a:chOff x="4469581" y="499171"/>
            <a:chExt cx="531730" cy="531730"/>
          </a:xfrm>
        </p:grpSpPr>
        <p:sp>
          <p:nvSpPr>
            <p:cNvPr id="16" name="Oval 259">
              <a:extLst>
                <a:ext uri="{FF2B5EF4-FFF2-40B4-BE49-F238E27FC236}">
                  <a16:creationId xmlns:a16="http://schemas.microsoft.com/office/drawing/2014/main" id="{91DDE6C9-6EBC-4E08-8FD5-4B19E35276E5}"/>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5" name="Group 260">
              <a:extLst>
                <a:ext uri="{FF2B5EF4-FFF2-40B4-BE49-F238E27FC236}">
                  <a16:creationId xmlns:a16="http://schemas.microsoft.com/office/drawing/2014/main" id="{9AB8C827-4733-41AB-A8A7-BB521EDD2BFF}"/>
                </a:ext>
              </a:extLst>
            </p:cNvPr>
            <p:cNvGrpSpPr/>
            <p:nvPr/>
          </p:nvGrpSpPr>
          <p:grpSpPr>
            <a:xfrm>
              <a:off x="4619666" y="648185"/>
              <a:ext cx="224070" cy="226840"/>
              <a:chOff x="1000126" y="663575"/>
              <a:chExt cx="5140325" cy="5203826"/>
            </a:xfrm>
            <a:solidFill>
              <a:schemeClr val="bg1"/>
            </a:solidFill>
          </p:grpSpPr>
          <p:sp>
            <p:nvSpPr>
              <p:cNvPr id="18" name="Freeform 22">
                <a:extLst>
                  <a:ext uri="{FF2B5EF4-FFF2-40B4-BE49-F238E27FC236}">
                    <a16:creationId xmlns:a16="http://schemas.microsoft.com/office/drawing/2014/main" id="{DC15B899-8F48-4542-AE01-7D681C6221BB}"/>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9" name="Freeform 23">
                <a:extLst>
                  <a:ext uri="{FF2B5EF4-FFF2-40B4-BE49-F238E27FC236}">
                    <a16:creationId xmlns:a16="http://schemas.microsoft.com/office/drawing/2014/main" id="{F7448D77-7C8D-4E57-8B14-B3724EBC8117}"/>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0" name="Freeform 24">
                <a:extLst>
                  <a:ext uri="{FF2B5EF4-FFF2-40B4-BE49-F238E27FC236}">
                    <a16:creationId xmlns:a16="http://schemas.microsoft.com/office/drawing/2014/main" id="{B59F01D5-ACB6-4A8F-8091-11D641D31AEB}"/>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1" name="Freeform 25">
                <a:extLst>
                  <a:ext uri="{FF2B5EF4-FFF2-40B4-BE49-F238E27FC236}">
                    <a16:creationId xmlns:a16="http://schemas.microsoft.com/office/drawing/2014/main" id="{5C801A93-6FEF-4CB7-9100-A05EA5C31F0A}"/>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2" name="Freeform 26">
                <a:extLst>
                  <a:ext uri="{FF2B5EF4-FFF2-40B4-BE49-F238E27FC236}">
                    <a16:creationId xmlns:a16="http://schemas.microsoft.com/office/drawing/2014/main" id="{61FC544F-DE0D-4F53-A3B1-700254F22C16}"/>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3" name="Freeform 27">
                <a:extLst>
                  <a:ext uri="{FF2B5EF4-FFF2-40B4-BE49-F238E27FC236}">
                    <a16:creationId xmlns:a16="http://schemas.microsoft.com/office/drawing/2014/main" id="{F6CCEFC2-7822-40FF-927A-89FA28AD8DAC}"/>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4" name="Freeform 28">
                <a:extLst>
                  <a:ext uri="{FF2B5EF4-FFF2-40B4-BE49-F238E27FC236}">
                    <a16:creationId xmlns:a16="http://schemas.microsoft.com/office/drawing/2014/main" id="{3637AE9A-A317-4C02-B5D0-38088B52E35D}"/>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6871" name="4 Grupo">
            <a:extLst>
              <a:ext uri="{FF2B5EF4-FFF2-40B4-BE49-F238E27FC236}">
                <a16:creationId xmlns:a16="http://schemas.microsoft.com/office/drawing/2014/main" id="{824AA614-09F1-4182-98DE-7789A9E4A39A}"/>
              </a:ext>
            </a:extLst>
          </p:cNvPr>
          <p:cNvGrpSpPr>
            <a:grpSpLocks/>
          </p:cNvGrpSpPr>
          <p:nvPr/>
        </p:nvGrpSpPr>
        <p:grpSpPr bwMode="auto">
          <a:xfrm>
            <a:off x="9532938" y="1308100"/>
            <a:ext cx="2393950" cy="1476375"/>
            <a:chOff x="9610710" y="5044187"/>
            <a:chExt cx="2393627" cy="1476180"/>
          </a:xfrm>
        </p:grpSpPr>
        <p:grpSp>
          <p:nvGrpSpPr>
            <p:cNvPr id="36927" name="Group 3">
              <a:extLst>
                <a:ext uri="{FF2B5EF4-FFF2-40B4-BE49-F238E27FC236}">
                  <a16:creationId xmlns:a16="http://schemas.microsoft.com/office/drawing/2014/main" id="{0BAA28A3-1397-42A5-8275-CAC9CF9F3BCD}"/>
                </a:ext>
              </a:extLst>
            </p:cNvPr>
            <p:cNvGrpSpPr>
              <a:grpSpLocks/>
            </p:cNvGrpSpPr>
            <p:nvPr/>
          </p:nvGrpSpPr>
          <p:grpSpPr bwMode="auto">
            <a:xfrm>
              <a:off x="9957480" y="5044187"/>
              <a:ext cx="531730" cy="531730"/>
              <a:chOff x="1060566" y="1943691"/>
              <a:chExt cx="531730" cy="531730"/>
            </a:xfrm>
          </p:grpSpPr>
          <p:sp>
            <p:nvSpPr>
              <p:cNvPr id="29" name="Oval 193">
                <a:extLst>
                  <a:ext uri="{FF2B5EF4-FFF2-40B4-BE49-F238E27FC236}">
                    <a16:creationId xmlns:a16="http://schemas.microsoft.com/office/drawing/2014/main" id="{9F6650A7-7770-477A-8B27-52BE56D937DC}"/>
                  </a:ext>
                </a:extLst>
              </p:cNvPr>
              <p:cNvSpPr/>
              <p:nvPr/>
            </p:nvSpPr>
            <p:spPr>
              <a:xfrm>
                <a:off x="1059824" y="1943691"/>
                <a:ext cx="531740" cy="531743"/>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6" name="Group 194">
                <a:extLst>
                  <a:ext uri="{FF2B5EF4-FFF2-40B4-BE49-F238E27FC236}">
                    <a16:creationId xmlns:a16="http://schemas.microsoft.com/office/drawing/2014/main" id="{630BD165-2107-4751-9303-51C09A28FAE1}"/>
                  </a:ext>
                </a:extLst>
              </p:cNvPr>
              <p:cNvGrpSpPr/>
              <p:nvPr/>
            </p:nvGrpSpPr>
            <p:grpSpPr>
              <a:xfrm>
                <a:off x="1211844" y="2078944"/>
                <a:ext cx="279100" cy="261224"/>
                <a:chOff x="765175" y="1228726"/>
                <a:chExt cx="5205413" cy="4872038"/>
              </a:xfrm>
              <a:solidFill>
                <a:schemeClr val="bg1"/>
              </a:solidFill>
            </p:grpSpPr>
            <p:sp>
              <p:nvSpPr>
                <p:cNvPr id="31" name="Freeform 6">
                  <a:extLst>
                    <a:ext uri="{FF2B5EF4-FFF2-40B4-BE49-F238E27FC236}">
                      <a16:creationId xmlns:a16="http://schemas.microsoft.com/office/drawing/2014/main" id="{4F74496B-B200-4105-829E-A219B0BCB2F9}"/>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2" name="Freeform 7">
                  <a:extLst>
                    <a:ext uri="{FF2B5EF4-FFF2-40B4-BE49-F238E27FC236}">
                      <a16:creationId xmlns:a16="http://schemas.microsoft.com/office/drawing/2014/main" id="{DE965768-9FA5-4A5A-B466-2EC3E39C06C6}"/>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3" name="Freeform 8">
                  <a:extLst>
                    <a:ext uri="{FF2B5EF4-FFF2-40B4-BE49-F238E27FC236}">
                      <a16:creationId xmlns:a16="http://schemas.microsoft.com/office/drawing/2014/main" id="{ADE9124A-9A77-4D09-B22A-208DEC9106B9}"/>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9">
                  <a:extLst>
                    <a:ext uri="{FF2B5EF4-FFF2-40B4-BE49-F238E27FC236}">
                      <a16:creationId xmlns:a16="http://schemas.microsoft.com/office/drawing/2014/main" id="{5C507D3F-E9B1-42A0-9A2E-E3E34F80666A}"/>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27" name="TextBox 211">
              <a:extLst>
                <a:ext uri="{FF2B5EF4-FFF2-40B4-BE49-F238E27FC236}">
                  <a16:creationId xmlns:a16="http://schemas.microsoft.com/office/drawing/2014/main" id="{AB27851B-1DA7-4BCB-9C6E-915142EA64C7}"/>
                </a:ext>
              </a:extLst>
            </p:cNvPr>
            <p:cNvSpPr txBox="1"/>
            <p:nvPr/>
          </p:nvSpPr>
          <p:spPr>
            <a:xfrm>
              <a:off x="9610710" y="5904498"/>
              <a:ext cx="2319024" cy="553965"/>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endParaRPr lang="en-GB" sz="3600" dirty="0">
                <a:solidFill>
                  <a:schemeClr val="accent3"/>
                </a:solidFill>
                <a:latin typeface="+mn-lt"/>
                <a:ea typeface="+mn-ea"/>
              </a:endParaRPr>
            </a:p>
          </p:txBody>
        </p:sp>
        <p:sp>
          <p:nvSpPr>
            <p:cNvPr id="28" name="TextBox 9">
              <a:extLst>
                <a:ext uri="{FF2B5EF4-FFF2-40B4-BE49-F238E27FC236}">
                  <a16:creationId xmlns:a16="http://schemas.microsoft.com/office/drawing/2014/main" id="{B680985D-713A-4698-95FB-7075FEA6521D}"/>
                </a:ext>
              </a:extLst>
            </p:cNvPr>
            <p:cNvSpPr txBox="1"/>
            <p:nvPr/>
          </p:nvSpPr>
          <p:spPr>
            <a:xfrm>
              <a:off x="10567843" y="5134663"/>
              <a:ext cx="1436494" cy="1385704"/>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BENEFICIARIOS TOTALES</a:t>
              </a:r>
            </a:p>
            <a:p>
              <a:pPr algn="ctr" defTabSz="1218987" eaLnBrk="1" fontAlgn="auto" hangingPunct="1">
                <a:spcBef>
                  <a:spcPts val="0"/>
                </a:spcBef>
                <a:spcAft>
                  <a:spcPts val="0"/>
                </a:spcAft>
                <a:defRPr/>
              </a:pPr>
              <a:endParaRPr lang="en-GB" sz="1800" b="1" dirty="0">
                <a:solidFill>
                  <a:schemeClr val="tx1">
                    <a:lumMod val="75000"/>
                    <a:lumOff val="25000"/>
                  </a:schemeClr>
                </a:solidFill>
                <a:latin typeface="+mn-lt"/>
                <a:ea typeface="+mn-ea"/>
                <a:cs typeface="Arial" pitchFamily="34" charset="0"/>
              </a:endParaRPr>
            </a:p>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500,000 personas</a:t>
              </a:r>
              <a:endParaRPr lang="en-IN" sz="1800" b="1" dirty="0">
                <a:solidFill>
                  <a:schemeClr val="tx1">
                    <a:lumMod val="75000"/>
                    <a:lumOff val="25000"/>
                  </a:schemeClr>
                </a:solidFill>
                <a:latin typeface="+mn-lt"/>
                <a:ea typeface="+mn-ea"/>
                <a:cs typeface="Arial" pitchFamily="34" charset="0"/>
              </a:endParaRPr>
            </a:p>
          </p:txBody>
        </p:sp>
      </p:grpSp>
      <p:sp>
        <p:nvSpPr>
          <p:cNvPr id="35" name="Freeform 67">
            <a:extLst>
              <a:ext uri="{FF2B5EF4-FFF2-40B4-BE49-F238E27FC236}">
                <a16:creationId xmlns:a16="http://schemas.microsoft.com/office/drawing/2014/main" id="{EAB87BAB-ED95-4DCF-B330-0D35409FAFD0}"/>
              </a:ext>
            </a:extLst>
          </p:cNvPr>
          <p:cNvSpPr>
            <a:spLocks noEditPoints="1"/>
          </p:cNvSpPr>
          <p:nvPr/>
        </p:nvSpPr>
        <p:spPr bwMode="auto">
          <a:xfrm>
            <a:off x="2724150" y="3902075"/>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36" name="Freeform 81">
            <a:extLst>
              <a:ext uri="{FF2B5EF4-FFF2-40B4-BE49-F238E27FC236}">
                <a16:creationId xmlns:a16="http://schemas.microsoft.com/office/drawing/2014/main" id="{16A24FD4-74CD-4886-B667-709693743A5E}"/>
              </a:ext>
            </a:extLst>
          </p:cNvPr>
          <p:cNvSpPr>
            <a:spLocks noEditPoints="1"/>
          </p:cNvSpPr>
          <p:nvPr/>
        </p:nvSpPr>
        <p:spPr bwMode="auto">
          <a:xfrm>
            <a:off x="2593975" y="5073650"/>
            <a:ext cx="157163" cy="157163"/>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nvGrpSpPr>
          <p:cNvPr id="36874" name="Grupo 36">
            <a:extLst>
              <a:ext uri="{FF2B5EF4-FFF2-40B4-BE49-F238E27FC236}">
                <a16:creationId xmlns:a16="http://schemas.microsoft.com/office/drawing/2014/main" id="{0B68DD3A-AF82-443F-B981-01F62751C931}"/>
              </a:ext>
            </a:extLst>
          </p:cNvPr>
          <p:cNvGrpSpPr>
            <a:grpSpLocks/>
          </p:cNvGrpSpPr>
          <p:nvPr/>
        </p:nvGrpSpPr>
        <p:grpSpPr bwMode="auto">
          <a:xfrm>
            <a:off x="3516313" y="2767013"/>
            <a:ext cx="5602287" cy="2084387"/>
            <a:chOff x="3515574" y="2515438"/>
            <a:chExt cx="5603174" cy="2083212"/>
          </a:xfrm>
        </p:grpSpPr>
        <p:sp>
          <p:nvSpPr>
            <p:cNvPr id="36925" name="Title 1">
              <a:extLst>
                <a:ext uri="{FF2B5EF4-FFF2-40B4-BE49-F238E27FC236}">
                  <a16:creationId xmlns:a16="http://schemas.microsoft.com/office/drawing/2014/main" id="{143FF93F-39E4-4B37-8683-27525C7DB2E0}"/>
                </a:ext>
              </a:extLst>
            </p:cNvPr>
            <p:cNvSpPr txBox="1">
              <a:spLocks/>
            </p:cNvSpPr>
            <p:nvPr/>
          </p:nvSpPr>
          <p:spPr bwMode="auto">
            <a:xfrm>
              <a:off x="3721611" y="2608268"/>
              <a:ext cx="5181113" cy="188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just" eaLnBrk="1" hangingPunct="1"/>
              <a:r>
                <a:rPr lang="es-GT" altLang="es-GT" sz="1600">
                  <a:solidFill>
                    <a:schemeClr val="tx2"/>
                  </a:solidFill>
                  <a:latin typeface="Ebrima" panose="02000000000000000000" pitchFamily="2" charset="0"/>
                </a:rPr>
                <a:t>Generar  mecanismos de diálogo entre los actores sociales que intervienen en las relaciones laborales a través de la IGT como amigable componedor a efecto de hacer prevalecer el cumplimiento de la ley.</a:t>
              </a:r>
            </a:p>
          </p:txBody>
        </p:sp>
        <p:sp>
          <p:nvSpPr>
            <p:cNvPr id="39" name="19 Rectángulo redondeado">
              <a:extLst>
                <a:ext uri="{FF2B5EF4-FFF2-40B4-BE49-F238E27FC236}">
                  <a16:creationId xmlns:a16="http://schemas.microsoft.com/office/drawing/2014/main" id="{EB59FF49-A730-4792-8D50-BFBB4CEE4F17}"/>
                </a:ext>
              </a:extLst>
            </p:cNvPr>
            <p:cNvSpPr/>
            <p:nvPr/>
          </p:nvSpPr>
          <p:spPr>
            <a:xfrm>
              <a:off x="3515574" y="2515438"/>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grpSp>
      <p:sp>
        <p:nvSpPr>
          <p:cNvPr id="36875" name="Title 1">
            <a:extLst>
              <a:ext uri="{FF2B5EF4-FFF2-40B4-BE49-F238E27FC236}">
                <a16:creationId xmlns:a16="http://schemas.microsoft.com/office/drawing/2014/main" id="{DC6EF40E-2DAF-4F17-A447-128058618565}"/>
              </a:ext>
            </a:extLst>
          </p:cNvPr>
          <p:cNvSpPr txBox="1">
            <a:spLocks/>
          </p:cNvSpPr>
          <p:nvPr/>
        </p:nvSpPr>
        <p:spPr bwMode="auto">
          <a:xfrm>
            <a:off x="3503613" y="638175"/>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IV. Proyectos Estratégicos</a:t>
            </a:r>
          </a:p>
          <a:p>
            <a:pPr algn="ctr" eaLnBrk="1" hangingPunct="1"/>
            <a:br>
              <a:rPr lang="es-GT" altLang="es-GT" sz="2000" b="1">
                <a:solidFill>
                  <a:schemeClr val="tx2"/>
                </a:solidFill>
                <a:latin typeface="Calibri Light" panose="020F0302020204030204" pitchFamily="34" charset="0"/>
              </a:rPr>
            </a:br>
            <a:endParaRPr lang="en-US" altLang="es-GT" sz="2000" b="1">
              <a:solidFill>
                <a:schemeClr val="tx2"/>
              </a:solidFill>
              <a:latin typeface="Calibri Light" panose="020F0302020204030204" pitchFamily="34" charset="0"/>
            </a:endParaRPr>
          </a:p>
        </p:txBody>
      </p:sp>
      <p:grpSp>
        <p:nvGrpSpPr>
          <p:cNvPr id="36876" name="136 Grupo">
            <a:extLst>
              <a:ext uri="{FF2B5EF4-FFF2-40B4-BE49-F238E27FC236}">
                <a16:creationId xmlns:a16="http://schemas.microsoft.com/office/drawing/2014/main" id="{E97AE905-DEB1-4153-B9E3-F2D2FE0DCB0C}"/>
              </a:ext>
            </a:extLst>
          </p:cNvPr>
          <p:cNvGrpSpPr>
            <a:grpSpLocks/>
          </p:cNvGrpSpPr>
          <p:nvPr/>
        </p:nvGrpSpPr>
        <p:grpSpPr bwMode="auto">
          <a:xfrm>
            <a:off x="9550400" y="3228975"/>
            <a:ext cx="2393950" cy="1546225"/>
            <a:chOff x="9610710" y="5135372"/>
            <a:chExt cx="2393627" cy="1546409"/>
          </a:xfrm>
        </p:grpSpPr>
        <p:grpSp>
          <p:nvGrpSpPr>
            <p:cNvPr id="41" name="Group 194">
              <a:extLst>
                <a:ext uri="{FF2B5EF4-FFF2-40B4-BE49-F238E27FC236}">
                  <a16:creationId xmlns:a16="http://schemas.microsoft.com/office/drawing/2014/main" id="{D996F4FB-7B49-4CE1-833D-F1E57066C5AB}"/>
                </a:ext>
              </a:extLst>
            </p:cNvPr>
            <p:cNvGrpSpPr/>
            <p:nvPr/>
          </p:nvGrpSpPr>
          <p:grpSpPr>
            <a:xfrm>
              <a:off x="10108758" y="5179440"/>
              <a:ext cx="279100" cy="261224"/>
              <a:chOff x="765175" y="1228726"/>
              <a:chExt cx="5205413" cy="4872038"/>
            </a:xfrm>
            <a:solidFill>
              <a:schemeClr val="bg1"/>
            </a:solidFill>
          </p:grpSpPr>
          <p:sp>
            <p:nvSpPr>
              <p:cNvPr id="45" name="Freeform 6">
                <a:extLst>
                  <a:ext uri="{FF2B5EF4-FFF2-40B4-BE49-F238E27FC236}">
                    <a16:creationId xmlns:a16="http://schemas.microsoft.com/office/drawing/2014/main" id="{9538A7C4-FA6A-4144-AC16-C035CEC253FA}"/>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6" name="Freeform 7">
                <a:extLst>
                  <a:ext uri="{FF2B5EF4-FFF2-40B4-BE49-F238E27FC236}">
                    <a16:creationId xmlns:a16="http://schemas.microsoft.com/office/drawing/2014/main" id="{B46432B3-C82B-46E8-A4F9-9948B9804FA9}"/>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7" name="Freeform 8">
                <a:extLst>
                  <a:ext uri="{FF2B5EF4-FFF2-40B4-BE49-F238E27FC236}">
                    <a16:creationId xmlns:a16="http://schemas.microsoft.com/office/drawing/2014/main" id="{B53B6DC2-DBEE-405F-9941-4AE2DBF7CA5C}"/>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8" name="Freeform 9">
                <a:extLst>
                  <a:ext uri="{FF2B5EF4-FFF2-40B4-BE49-F238E27FC236}">
                    <a16:creationId xmlns:a16="http://schemas.microsoft.com/office/drawing/2014/main" id="{FF6C58AB-E874-4226-875F-1F7FF85C002A}"/>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sp>
          <p:nvSpPr>
            <p:cNvPr id="43" name="TextBox 211">
              <a:extLst>
                <a:ext uri="{FF2B5EF4-FFF2-40B4-BE49-F238E27FC236}">
                  <a16:creationId xmlns:a16="http://schemas.microsoft.com/office/drawing/2014/main" id="{83D2E2A6-060D-41C1-B9C9-D52F81DBFFB3}"/>
                </a:ext>
              </a:extLst>
            </p:cNvPr>
            <p:cNvSpPr txBox="1"/>
            <p:nvPr/>
          </p:nvSpPr>
          <p:spPr>
            <a:xfrm>
              <a:off x="9610710" y="6065758"/>
              <a:ext cx="2319025" cy="61602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r>
                <a:rPr lang="es-GT" sz="2000" dirty="0">
                  <a:solidFill>
                    <a:schemeClr val="accent3"/>
                  </a:solidFill>
                  <a:latin typeface="+mn-lt"/>
                  <a:ea typeface="+mn-ea"/>
                </a:rPr>
                <a:t>Funcionamiento e Inversión</a:t>
              </a:r>
            </a:p>
          </p:txBody>
        </p:sp>
        <p:sp>
          <p:nvSpPr>
            <p:cNvPr id="44" name="TextBox 9">
              <a:extLst>
                <a:ext uri="{FF2B5EF4-FFF2-40B4-BE49-F238E27FC236}">
                  <a16:creationId xmlns:a16="http://schemas.microsoft.com/office/drawing/2014/main" id="{3619257A-214F-44E0-B54F-B823CDB681B0}"/>
                </a:ext>
              </a:extLst>
            </p:cNvPr>
            <p:cNvSpPr txBox="1"/>
            <p:nvPr/>
          </p:nvSpPr>
          <p:spPr>
            <a:xfrm>
              <a:off x="10567844" y="5135372"/>
              <a:ext cx="1436493" cy="830362"/>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CLASIFICACIÓN POR TIPO DE  GASTO</a:t>
              </a:r>
            </a:p>
          </p:txBody>
        </p:sp>
      </p:grpSp>
      <p:grpSp>
        <p:nvGrpSpPr>
          <p:cNvPr id="36877" name="Group 3">
            <a:extLst>
              <a:ext uri="{FF2B5EF4-FFF2-40B4-BE49-F238E27FC236}">
                <a16:creationId xmlns:a16="http://schemas.microsoft.com/office/drawing/2014/main" id="{0EA1DCD3-3F24-4D4B-B53F-74C324366207}"/>
              </a:ext>
            </a:extLst>
          </p:cNvPr>
          <p:cNvGrpSpPr>
            <a:grpSpLocks/>
          </p:cNvGrpSpPr>
          <p:nvPr/>
        </p:nvGrpSpPr>
        <p:grpSpPr bwMode="auto">
          <a:xfrm>
            <a:off x="9904413" y="3138488"/>
            <a:ext cx="531812" cy="531812"/>
            <a:chOff x="1060566" y="1943691"/>
            <a:chExt cx="531730" cy="531730"/>
          </a:xfrm>
        </p:grpSpPr>
        <p:sp>
          <p:nvSpPr>
            <p:cNvPr id="50" name="Oval 193">
              <a:extLst>
                <a:ext uri="{FF2B5EF4-FFF2-40B4-BE49-F238E27FC236}">
                  <a16:creationId xmlns:a16="http://schemas.microsoft.com/office/drawing/2014/main" id="{0A733610-F020-49E1-90F0-A82FFFBF67BA}"/>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49" name="Group 194">
              <a:extLst>
                <a:ext uri="{FF2B5EF4-FFF2-40B4-BE49-F238E27FC236}">
                  <a16:creationId xmlns:a16="http://schemas.microsoft.com/office/drawing/2014/main" id="{07467DF8-FC90-42F5-B8D3-90B5334C8D6B}"/>
                </a:ext>
              </a:extLst>
            </p:cNvPr>
            <p:cNvGrpSpPr/>
            <p:nvPr/>
          </p:nvGrpSpPr>
          <p:grpSpPr>
            <a:xfrm>
              <a:off x="1211844" y="2078944"/>
              <a:ext cx="279100" cy="261224"/>
              <a:chOff x="765175" y="1228726"/>
              <a:chExt cx="5205413" cy="4872038"/>
            </a:xfrm>
            <a:solidFill>
              <a:schemeClr val="bg1"/>
            </a:solidFill>
          </p:grpSpPr>
          <p:sp>
            <p:nvSpPr>
              <p:cNvPr id="52" name="Freeform 6">
                <a:extLst>
                  <a:ext uri="{FF2B5EF4-FFF2-40B4-BE49-F238E27FC236}">
                    <a16:creationId xmlns:a16="http://schemas.microsoft.com/office/drawing/2014/main" id="{6979A720-9AC0-4AA1-AF48-5F6E68A83281}"/>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3" name="Freeform 7">
                <a:extLst>
                  <a:ext uri="{FF2B5EF4-FFF2-40B4-BE49-F238E27FC236}">
                    <a16:creationId xmlns:a16="http://schemas.microsoft.com/office/drawing/2014/main" id="{5F3DD88C-FCA9-4F14-9F7E-4EE1E58C00D4}"/>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4" name="Freeform 8">
                <a:extLst>
                  <a:ext uri="{FF2B5EF4-FFF2-40B4-BE49-F238E27FC236}">
                    <a16:creationId xmlns:a16="http://schemas.microsoft.com/office/drawing/2014/main" id="{04D74C29-6483-496E-95B2-A0B9B42B0CE8}"/>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5" name="Freeform 9">
                <a:extLst>
                  <a:ext uri="{FF2B5EF4-FFF2-40B4-BE49-F238E27FC236}">
                    <a16:creationId xmlns:a16="http://schemas.microsoft.com/office/drawing/2014/main" id="{B563FE83-CFB8-402C-B565-B580783988CD}"/>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6878" name="Group 14">
            <a:extLst>
              <a:ext uri="{FF2B5EF4-FFF2-40B4-BE49-F238E27FC236}">
                <a16:creationId xmlns:a16="http://schemas.microsoft.com/office/drawing/2014/main" id="{9CC363D4-3B14-4A5E-9890-4FA38B453103}"/>
              </a:ext>
            </a:extLst>
          </p:cNvPr>
          <p:cNvGrpSpPr>
            <a:grpSpLocks/>
          </p:cNvGrpSpPr>
          <p:nvPr/>
        </p:nvGrpSpPr>
        <p:grpSpPr bwMode="auto">
          <a:xfrm>
            <a:off x="328613" y="404813"/>
            <a:ext cx="2806700" cy="4565650"/>
            <a:chOff x="418793" y="1057178"/>
            <a:chExt cx="2322083" cy="4430247"/>
          </a:xfrm>
        </p:grpSpPr>
        <p:grpSp>
          <p:nvGrpSpPr>
            <p:cNvPr id="36899" name="Group 11">
              <a:extLst>
                <a:ext uri="{FF2B5EF4-FFF2-40B4-BE49-F238E27FC236}">
                  <a16:creationId xmlns:a16="http://schemas.microsoft.com/office/drawing/2014/main" id="{FB1FA89A-67BD-45D2-9B15-492EE28C0CB1}"/>
                </a:ext>
              </a:extLst>
            </p:cNvPr>
            <p:cNvGrpSpPr>
              <a:grpSpLocks/>
            </p:cNvGrpSpPr>
            <p:nvPr/>
          </p:nvGrpSpPr>
          <p:grpSpPr bwMode="auto">
            <a:xfrm>
              <a:off x="418793" y="1057178"/>
              <a:ext cx="2268774" cy="1150285"/>
              <a:chOff x="418793" y="760516"/>
              <a:chExt cx="2268774" cy="1150285"/>
            </a:xfrm>
          </p:grpSpPr>
          <p:grpSp>
            <p:nvGrpSpPr>
              <p:cNvPr id="36914" name="Group 2">
                <a:extLst>
                  <a:ext uri="{FF2B5EF4-FFF2-40B4-BE49-F238E27FC236}">
                    <a16:creationId xmlns:a16="http://schemas.microsoft.com/office/drawing/2014/main" id="{5AB13197-AF2A-4D75-A83E-E48F1DA47089}"/>
                  </a:ext>
                </a:extLst>
              </p:cNvPr>
              <p:cNvGrpSpPr>
                <a:grpSpLocks/>
              </p:cNvGrpSpPr>
              <p:nvPr/>
            </p:nvGrpSpPr>
            <p:grpSpPr bwMode="auto">
              <a:xfrm>
                <a:off x="948144" y="1240599"/>
                <a:ext cx="1598000" cy="670202"/>
                <a:chOff x="850830" y="1784040"/>
                <a:chExt cx="1598000" cy="670202"/>
              </a:xfrm>
            </p:grpSpPr>
            <p:sp>
              <p:nvSpPr>
                <p:cNvPr id="70" name="TextBox 80">
                  <a:extLst>
                    <a:ext uri="{FF2B5EF4-FFF2-40B4-BE49-F238E27FC236}">
                      <a16:creationId xmlns:a16="http://schemas.microsoft.com/office/drawing/2014/main" id="{F79B4BB3-FA02-4EC3-BB67-1E6058EBC31A}"/>
                    </a:ext>
                  </a:extLst>
                </p:cNvPr>
                <p:cNvSpPr txBox="1"/>
                <p:nvPr/>
              </p:nvSpPr>
              <p:spPr>
                <a:xfrm>
                  <a:off x="859971" y="1784568"/>
                  <a:ext cx="1572134" cy="209497"/>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1" name="TextBox 81">
                  <a:extLst>
                    <a:ext uri="{FF2B5EF4-FFF2-40B4-BE49-F238E27FC236}">
                      <a16:creationId xmlns:a16="http://schemas.microsoft.com/office/drawing/2014/main" id="{B7D138F8-7914-4588-AD9C-7D56135D90B8}"/>
                    </a:ext>
                  </a:extLst>
                </p:cNvPr>
                <p:cNvSpPr txBox="1"/>
                <p:nvPr/>
              </p:nvSpPr>
              <p:spPr>
                <a:xfrm>
                  <a:off x="850777" y="2245153"/>
                  <a:ext cx="1590523" cy="209497"/>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grpSp>
          <p:sp>
            <p:nvSpPr>
              <p:cNvPr id="69" name="Freeform: Shape 40">
                <a:extLst>
                  <a:ext uri="{FF2B5EF4-FFF2-40B4-BE49-F238E27FC236}">
                    <a16:creationId xmlns:a16="http://schemas.microsoft.com/office/drawing/2014/main" id="{3276A5E0-BE04-4037-A4C7-B0999A7671E7}"/>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36900" name="Group 7">
              <a:extLst>
                <a:ext uri="{FF2B5EF4-FFF2-40B4-BE49-F238E27FC236}">
                  <a16:creationId xmlns:a16="http://schemas.microsoft.com/office/drawing/2014/main" id="{99786F74-B4B6-4914-99AF-18A51570BAD6}"/>
                </a:ext>
              </a:extLst>
            </p:cNvPr>
            <p:cNvGrpSpPr>
              <a:grpSpLocks/>
            </p:cNvGrpSpPr>
            <p:nvPr/>
          </p:nvGrpSpPr>
          <p:grpSpPr bwMode="auto">
            <a:xfrm>
              <a:off x="433136" y="2558184"/>
              <a:ext cx="2307740" cy="761777"/>
              <a:chOff x="433136" y="2338375"/>
              <a:chExt cx="2307740" cy="761777"/>
            </a:xfrm>
          </p:grpSpPr>
          <p:grpSp>
            <p:nvGrpSpPr>
              <p:cNvPr id="36908" name="Group 13">
                <a:extLst>
                  <a:ext uri="{FF2B5EF4-FFF2-40B4-BE49-F238E27FC236}">
                    <a16:creationId xmlns:a16="http://schemas.microsoft.com/office/drawing/2014/main" id="{7F29965C-B7F7-4201-8E6F-B0ED5D2C91D5}"/>
                  </a:ext>
                </a:extLst>
              </p:cNvPr>
              <p:cNvGrpSpPr>
                <a:grpSpLocks/>
              </p:cNvGrpSpPr>
              <p:nvPr/>
            </p:nvGrpSpPr>
            <p:grpSpPr bwMode="auto">
              <a:xfrm>
                <a:off x="433136" y="2338375"/>
                <a:ext cx="2307740" cy="761777"/>
                <a:chOff x="433136" y="2307203"/>
                <a:chExt cx="2307740" cy="761777"/>
              </a:xfrm>
            </p:grpSpPr>
            <p:sp>
              <p:nvSpPr>
                <p:cNvPr id="66" name="TextBox 86">
                  <a:extLst>
                    <a:ext uri="{FF2B5EF4-FFF2-40B4-BE49-F238E27FC236}">
                      <a16:creationId xmlns:a16="http://schemas.microsoft.com/office/drawing/2014/main" id="{A9A837E2-F3AA-4C20-B564-9DFE8A91D523}"/>
                    </a:ext>
                  </a:extLst>
                </p:cNvPr>
                <p:cNvSpPr txBox="1"/>
                <p:nvPr/>
              </p:nvSpPr>
              <p:spPr>
                <a:xfrm>
                  <a:off x="957285" y="2859576"/>
                  <a:ext cx="1783591" cy="209497"/>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67" name="Freeform: Shape 43">
                  <a:extLst>
                    <a:ext uri="{FF2B5EF4-FFF2-40B4-BE49-F238E27FC236}">
                      <a16:creationId xmlns:a16="http://schemas.microsoft.com/office/drawing/2014/main" id="{196D5DB0-1DBC-4851-B32F-ADEDE4CDB287}"/>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65" name="Freeform 38">
                <a:extLst>
                  <a:ext uri="{FF2B5EF4-FFF2-40B4-BE49-F238E27FC236}">
                    <a16:creationId xmlns:a16="http://schemas.microsoft.com/office/drawing/2014/main" id="{312EB5A8-43D5-46DF-998A-85DE83CBF8FE}"/>
                  </a:ext>
                </a:extLst>
              </p:cNvPr>
              <p:cNvSpPr>
                <a:spLocks noEditPoints="1"/>
              </p:cNvSpPr>
              <p:nvPr/>
            </p:nvSpPr>
            <p:spPr bwMode="auto">
              <a:xfrm>
                <a:off x="2419094" y="2701277"/>
                <a:ext cx="177309" cy="169446"/>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36901" name="Group 5">
              <a:extLst>
                <a:ext uri="{FF2B5EF4-FFF2-40B4-BE49-F238E27FC236}">
                  <a16:creationId xmlns:a16="http://schemas.microsoft.com/office/drawing/2014/main" id="{0AD9661C-F74D-4D19-AD29-E4F10C05F5B5}"/>
                </a:ext>
              </a:extLst>
            </p:cNvPr>
            <p:cNvGrpSpPr>
              <a:grpSpLocks/>
            </p:cNvGrpSpPr>
            <p:nvPr/>
          </p:nvGrpSpPr>
          <p:grpSpPr bwMode="auto">
            <a:xfrm>
              <a:off x="455986" y="4317610"/>
              <a:ext cx="2268773" cy="1169815"/>
              <a:chOff x="455986" y="4317610"/>
              <a:chExt cx="2268773" cy="1169815"/>
            </a:xfrm>
          </p:grpSpPr>
          <p:grpSp>
            <p:nvGrpSpPr>
              <p:cNvPr id="36902" name="Group 12">
                <a:extLst>
                  <a:ext uri="{FF2B5EF4-FFF2-40B4-BE49-F238E27FC236}">
                    <a16:creationId xmlns:a16="http://schemas.microsoft.com/office/drawing/2014/main" id="{23E0D986-C9A2-44BA-8D2E-87292CB6965D}"/>
                  </a:ext>
                </a:extLst>
              </p:cNvPr>
              <p:cNvGrpSpPr>
                <a:grpSpLocks/>
              </p:cNvGrpSpPr>
              <p:nvPr/>
            </p:nvGrpSpPr>
            <p:grpSpPr bwMode="auto">
              <a:xfrm>
                <a:off x="455986" y="4639861"/>
                <a:ext cx="2268773" cy="847564"/>
                <a:chOff x="455986" y="4434562"/>
                <a:chExt cx="2268773" cy="847564"/>
              </a:xfrm>
            </p:grpSpPr>
            <p:sp>
              <p:nvSpPr>
                <p:cNvPr id="62" name="TextBox 90">
                  <a:extLst>
                    <a:ext uri="{FF2B5EF4-FFF2-40B4-BE49-F238E27FC236}">
                      <a16:creationId xmlns:a16="http://schemas.microsoft.com/office/drawing/2014/main" id="{69B7E346-6500-4DB6-9805-B0D0A9835B9A}"/>
                    </a:ext>
                  </a:extLst>
                </p:cNvPr>
                <p:cNvSpPr txBox="1"/>
                <p:nvPr/>
              </p:nvSpPr>
              <p:spPr>
                <a:xfrm>
                  <a:off x="898182" y="4923208"/>
                  <a:ext cx="1524853" cy="358918"/>
                </a:xfrm>
                <a:prstGeom prst="rect">
                  <a:avLst/>
                </a:prstGeom>
                <a:noFill/>
              </p:spPr>
              <p:txBody>
                <a:bodyPr lIns="0" tIns="0" rIns="0" bIns="0">
                  <a:spAutoFit/>
                </a:bodyPr>
                <a:lstStyle/>
                <a:p>
                  <a:pPr algn="just" eaLnBrk="1" hangingPunct="1"/>
                  <a:r>
                    <a:rPr lang="es-GT" altLang="es-GT" sz="1200">
                      <a:solidFill>
                        <a:srgbClr val="404040"/>
                      </a:solidFill>
                      <a:latin typeface="Ebrima" panose="02000000000000000000" pitchFamily="2" charset="0"/>
                    </a:rPr>
                    <a:t>Promoción de La Formalidad del Empleo</a:t>
                  </a:r>
                  <a:endParaRPr lang="en-US" altLang="es-GT" sz="1200">
                    <a:solidFill>
                      <a:srgbClr val="404040"/>
                    </a:solidFill>
                    <a:latin typeface="Ebrima" panose="02000000000000000000" pitchFamily="2" charset="0"/>
                  </a:endParaRPr>
                </a:p>
              </p:txBody>
            </p:sp>
            <p:sp>
              <p:nvSpPr>
                <p:cNvPr id="63" name="Freeform: Shape 44">
                  <a:extLst>
                    <a:ext uri="{FF2B5EF4-FFF2-40B4-BE49-F238E27FC236}">
                      <a16:creationId xmlns:a16="http://schemas.microsoft.com/office/drawing/2014/main" id="{2A7C9E96-EC69-44BC-A931-421F170BEF05}"/>
                    </a:ext>
                  </a:extLst>
                </p:cNvPr>
                <p:cNvSpPr/>
                <p:nvPr/>
              </p:nvSpPr>
              <p:spPr>
                <a:xfrm>
                  <a:off x="455986" y="443456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61" name="Freeform 67">
                <a:extLst>
                  <a:ext uri="{FF2B5EF4-FFF2-40B4-BE49-F238E27FC236}">
                    <a16:creationId xmlns:a16="http://schemas.microsoft.com/office/drawing/2014/main" id="{A30D11E2-E184-442E-8F5E-6325E0B8DAA9}"/>
                  </a:ext>
                </a:extLst>
              </p:cNvPr>
              <p:cNvSpPr>
                <a:spLocks noEditPoints="1"/>
              </p:cNvSpPr>
              <p:nvPr/>
            </p:nvSpPr>
            <p:spPr bwMode="auto">
              <a:xfrm>
                <a:off x="2487391" y="4318246"/>
                <a:ext cx="156294" cy="155583"/>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sp>
        <p:nvSpPr>
          <p:cNvPr id="72" name="Freeform: Shape 44">
            <a:extLst>
              <a:ext uri="{FF2B5EF4-FFF2-40B4-BE49-F238E27FC236}">
                <a16:creationId xmlns:a16="http://schemas.microsoft.com/office/drawing/2014/main" id="{A378C463-FB14-4FC5-94C2-6CD865D5E5D6}"/>
              </a:ext>
            </a:extLst>
          </p:cNvPr>
          <p:cNvSpPr/>
          <p:nvPr/>
        </p:nvSpPr>
        <p:spPr>
          <a:xfrm>
            <a:off x="387196" y="3207482"/>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73" name="Rectángulo 72">
            <a:extLst>
              <a:ext uri="{FF2B5EF4-FFF2-40B4-BE49-F238E27FC236}">
                <a16:creationId xmlns:a16="http://schemas.microsoft.com/office/drawing/2014/main" id="{2DDD3CCC-0985-4C6A-A0CE-844C36DB281A}"/>
              </a:ext>
            </a:extLst>
          </p:cNvPr>
          <p:cNvSpPr/>
          <p:nvPr/>
        </p:nvSpPr>
        <p:spPr>
          <a:xfrm>
            <a:off x="747713" y="962025"/>
            <a:ext cx="1952625" cy="277813"/>
          </a:xfrm>
          <a:prstGeom prst="rect">
            <a:avLst/>
          </a:prstGeom>
        </p:spPr>
        <p:txBody>
          <a:bodyPr wrap="none">
            <a:spAutoFit/>
          </a:bodyPr>
          <a:lstStyle/>
          <a:p>
            <a:pPr defTabSz="1218987" eaLnBrk="1" fontAlgn="auto" hangingPunct="1">
              <a:spcBef>
                <a:spcPts val="0"/>
              </a:spcBef>
              <a:spcAft>
                <a:spcPts val="0"/>
              </a:spcAft>
              <a:defRPr/>
            </a:pPr>
            <a:r>
              <a:rPr lang="en-US"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74" name="TextBox 81">
            <a:extLst>
              <a:ext uri="{FF2B5EF4-FFF2-40B4-BE49-F238E27FC236}">
                <a16:creationId xmlns:a16="http://schemas.microsoft.com/office/drawing/2014/main" id="{8DDE4A68-D485-4F66-98C3-F679501E908D}"/>
              </a:ext>
            </a:extLst>
          </p:cNvPr>
          <p:cNvSpPr txBox="1"/>
          <p:nvPr/>
        </p:nvSpPr>
        <p:spPr>
          <a:xfrm>
            <a:off x="857250" y="1354138"/>
            <a:ext cx="2074863"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sp>
        <p:nvSpPr>
          <p:cNvPr id="75" name="TextBox 81">
            <a:extLst>
              <a:ext uri="{FF2B5EF4-FFF2-40B4-BE49-F238E27FC236}">
                <a16:creationId xmlns:a16="http://schemas.microsoft.com/office/drawing/2014/main" id="{7B82EA8A-990D-4790-A2C8-EA9705A8098E}"/>
              </a:ext>
            </a:extLst>
          </p:cNvPr>
          <p:cNvSpPr txBox="1"/>
          <p:nvPr/>
        </p:nvSpPr>
        <p:spPr>
          <a:xfrm>
            <a:off x="857250" y="1609725"/>
            <a:ext cx="1931988"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
        <p:nvSpPr>
          <p:cNvPr id="76" name="TextBox 86">
            <a:extLst>
              <a:ext uri="{FF2B5EF4-FFF2-40B4-BE49-F238E27FC236}">
                <a16:creationId xmlns:a16="http://schemas.microsoft.com/office/drawing/2014/main" id="{1AA72A2F-14A4-41AC-91C4-1D44D76741D8}"/>
              </a:ext>
            </a:extLst>
          </p:cNvPr>
          <p:cNvSpPr txBox="1"/>
          <p:nvPr/>
        </p:nvSpPr>
        <p:spPr>
          <a:xfrm>
            <a:off x="773113" y="2482850"/>
            <a:ext cx="2425700" cy="554038"/>
          </a:xfrm>
          <a:prstGeom prst="rect">
            <a:avLst/>
          </a:prstGeom>
          <a:noFill/>
        </p:spPr>
        <p:txBody>
          <a:bodyPr lIns="0" tIns="0" rIns="0" bIns="0">
            <a:spAutoFit/>
          </a:bodyPr>
          <a:lstStyle/>
          <a:p>
            <a:pPr defTabSz="1218987" eaLnBrk="1" fontAlgn="auto" hangingPunct="1">
              <a:spcBef>
                <a:spcPts val="0"/>
              </a:spcBef>
              <a:spcAft>
                <a:spcPts val="0"/>
              </a:spcAft>
              <a:defRPr/>
            </a:pP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200"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77" name="Freeform: Shape 44">
            <a:extLst>
              <a:ext uri="{FF2B5EF4-FFF2-40B4-BE49-F238E27FC236}">
                <a16:creationId xmlns:a16="http://schemas.microsoft.com/office/drawing/2014/main" id="{8DE7739E-2DA8-4A78-87AA-96244EFD63C7}"/>
              </a:ext>
            </a:extLst>
          </p:cNvPr>
          <p:cNvSpPr/>
          <p:nvPr/>
        </p:nvSpPr>
        <p:spPr>
          <a:xfrm>
            <a:off x="325006" y="524863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Producto/subproducto</a:t>
            </a:r>
          </a:p>
        </p:txBody>
      </p:sp>
      <p:sp>
        <p:nvSpPr>
          <p:cNvPr id="78" name="Oval 135">
            <a:extLst>
              <a:ext uri="{FF2B5EF4-FFF2-40B4-BE49-F238E27FC236}">
                <a16:creationId xmlns:a16="http://schemas.microsoft.com/office/drawing/2014/main" id="{5E55ECE9-F692-4348-8AD0-7DDEAB755654}"/>
              </a:ext>
            </a:extLst>
          </p:cNvPr>
          <p:cNvSpPr/>
          <p:nvPr/>
        </p:nvSpPr>
        <p:spPr>
          <a:xfrm>
            <a:off x="549275" y="373697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sp>
        <p:nvSpPr>
          <p:cNvPr id="79" name="Oval 135">
            <a:extLst>
              <a:ext uri="{FF2B5EF4-FFF2-40B4-BE49-F238E27FC236}">
                <a16:creationId xmlns:a16="http://schemas.microsoft.com/office/drawing/2014/main" id="{DB1FA96B-52B5-42A0-91A8-E9E0C9F27E48}"/>
              </a:ext>
            </a:extLst>
          </p:cNvPr>
          <p:cNvSpPr/>
          <p:nvPr/>
        </p:nvSpPr>
        <p:spPr>
          <a:xfrm>
            <a:off x="676275" y="111760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0" name="Oval 135">
            <a:extLst>
              <a:ext uri="{FF2B5EF4-FFF2-40B4-BE49-F238E27FC236}">
                <a16:creationId xmlns:a16="http://schemas.microsoft.com/office/drawing/2014/main" id="{4586DDD1-FFFD-4356-A390-59D9D7E23F99}"/>
              </a:ext>
            </a:extLst>
          </p:cNvPr>
          <p:cNvSpPr/>
          <p:nvPr/>
        </p:nvSpPr>
        <p:spPr>
          <a:xfrm>
            <a:off x="682625" y="14684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1" name="Oval 135">
            <a:extLst>
              <a:ext uri="{FF2B5EF4-FFF2-40B4-BE49-F238E27FC236}">
                <a16:creationId xmlns:a16="http://schemas.microsoft.com/office/drawing/2014/main" id="{1C1123A3-2E32-4E88-9F49-4E61CC01AB81}"/>
              </a:ext>
            </a:extLst>
          </p:cNvPr>
          <p:cNvSpPr/>
          <p:nvPr/>
        </p:nvSpPr>
        <p:spPr>
          <a:xfrm>
            <a:off x="614363" y="254476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2" name="Oval 135">
            <a:extLst>
              <a:ext uri="{FF2B5EF4-FFF2-40B4-BE49-F238E27FC236}">
                <a16:creationId xmlns:a16="http://schemas.microsoft.com/office/drawing/2014/main" id="{009B071D-A819-4C9F-821D-87DF6014F283}"/>
              </a:ext>
            </a:extLst>
          </p:cNvPr>
          <p:cNvSpPr/>
          <p:nvPr/>
        </p:nvSpPr>
        <p:spPr>
          <a:xfrm>
            <a:off x="622300" y="47450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3" name="Oval 135">
            <a:extLst>
              <a:ext uri="{FF2B5EF4-FFF2-40B4-BE49-F238E27FC236}">
                <a16:creationId xmlns:a16="http://schemas.microsoft.com/office/drawing/2014/main" id="{5771DCF4-D928-4A7D-B69F-76EC3BC22CD1}"/>
              </a:ext>
            </a:extLst>
          </p:cNvPr>
          <p:cNvSpPr/>
          <p:nvPr/>
        </p:nvSpPr>
        <p:spPr>
          <a:xfrm>
            <a:off x="549275" y="580548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4" name="Oval 135">
            <a:extLst>
              <a:ext uri="{FF2B5EF4-FFF2-40B4-BE49-F238E27FC236}">
                <a16:creationId xmlns:a16="http://schemas.microsoft.com/office/drawing/2014/main" id="{D41EE9CE-A1A7-4052-80A7-BFD1026D9E78}"/>
              </a:ext>
            </a:extLst>
          </p:cNvPr>
          <p:cNvSpPr/>
          <p:nvPr/>
        </p:nvSpPr>
        <p:spPr>
          <a:xfrm>
            <a:off x="693738" y="175577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36896" name="TextBox 10">
            <a:extLst>
              <a:ext uri="{FF2B5EF4-FFF2-40B4-BE49-F238E27FC236}">
                <a16:creationId xmlns:a16="http://schemas.microsoft.com/office/drawing/2014/main" id="{891EF8D2-10AF-416C-B361-64A6CECA0985}"/>
              </a:ext>
            </a:extLst>
          </p:cNvPr>
          <p:cNvSpPr txBox="1">
            <a:spLocks noChangeArrowheads="1"/>
          </p:cNvSpPr>
          <p:nvPr/>
        </p:nvSpPr>
        <p:spPr bwMode="auto">
          <a:xfrm>
            <a:off x="4140200" y="5653088"/>
            <a:ext cx="21685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4000" b="1">
                <a:solidFill>
                  <a:schemeClr val="accent1"/>
                </a:solidFill>
                <a:latin typeface="Calibri" panose="020F0502020204030204" pitchFamily="34" charset="0"/>
              </a:rPr>
              <a:t>12 MESES</a:t>
            </a:r>
            <a:endParaRPr lang="en-IN" altLang="es-GT" sz="4000" b="1">
              <a:solidFill>
                <a:schemeClr val="accent1"/>
              </a:solidFill>
              <a:latin typeface="Calibri" panose="020F0502020204030204" pitchFamily="34" charset="0"/>
            </a:endParaRPr>
          </a:p>
        </p:txBody>
      </p:sp>
      <p:sp>
        <p:nvSpPr>
          <p:cNvPr id="36897" name="TextBox 201">
            <a:extLst>
              <a:ext uri="{FF2B5EF4-FFF2-40B4-BE49-F238E27FC236}">
                <a16:creationId xmlns:a16="http://schemas.microsoft.com/office/drawing/2014/main" id="{6FE70A73-00F4-4949-B1C5-15E262A8240D}"/>
              </a:ext>
            </a:extLst>
          </p:cNvPr>
          <p:cNvSpPr txBox="1">
            <a:spLocks noChangeArrowheads="1"/>
          </p:cNvSpPr>
          <p:nvPr/>
        </p:nvSpPr>
        <p:spPr bwMode="auto">
          <a:xfrm>
            <a:off x="6526213" y="5715000"/>
            <a:ext cx="24907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17.00</a:t>
            </a:r>
          </a:p>
        </p:txBody>
      </p:sp>
      <p:sp>
        <p:nvSpPr>
          <p:cNvPr id="87" name="TextBox 90">
            <a:extLst>
              <a:ext uri="{FF2B5EF4-FFF2-40B4-BE49-F238E27FC236}">
                <a16:creationId xmlns:a16="http://schemas.microsoft.com/office/drawing/2014/main" id="{1C0F1B44-477F-4E2A-B536-80EAAB07E3D0}"/>
              </a:ext>
            </a:extLst>
          </p:cNvPr>
          <p:cNvSpPr txBox="1"/>
          <p:nvPr/>
        </p:nvSpPr>
        <p:spPr>
          <a:xfrm>
            <a:off x="804863" y="5732463"/>
            <a:ext cx="2230437" cy="554037"/>
          </a:xfrm>
          <a:prstGeom prst="rect">
            <a:avLst/>
          </a:prstGeom>
          <a:noFill/>
        </p:spPr>
        <p:txBody>
          <a:bodyPr lIns="0" tIns="0" rIns="0" bIns="0">
            <a:spAutoFit/>
          </a:bodyPr>
          <a:lstStyle/>
          <a:p>
            <a:pPr algn="just" eaLnBrk="1" hangingPunct="1"/>
            <a:r>
              <a:rPr lang="es-GT" altLang="es-GT" sz="1200">
                <a:solidFill>
                  <a:srgbClr val="404040"/>
                </a:solidFill>
                <a:latin typeface="Ebrima" panose="02000000000000000000" pitchFamily="2" charset="0"/>
              </a:rPr>
              <a:t>Inspecciones para la verificación del cumplimiento de la</a:t>
            </a:r>
          </a:p>
          <a:p>
            <a:pPr algn="just" eaLnBrk="1" hangingPunct="1"/>
            <a:r>
              <a:rPr lang="es-GT" altLang="es-GT" sz="1200">
                <a:solidFill>
                  <a:srgbClr val="404040"/>
                </a:solidFill>
                <a:latin typeface="Ebrima" panose="02000000000000000000" pitchFamily="2" charset="0"/>
              </a:rPr>
              <a:t>legislación laboral</a:t>
            </a:r>
            <a:endParaRPr lang="en-US" altLang="es-GT" sz="1200">
              <a:solidFill>
                <a:srgbClr val="404040"/>
              </a:solidFill>
              <a:latin typeface="Ebrima"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Grupo 3">
            <a:extLst>
              <a:ext uri="{FF2B5EF4-FFF2-40B4-BE49-F238E27FC236}">
                <a16:creationId xmlns:a16="http://schemas.microsoft.com/office/drawing/2014/main" id="{8FD98DD2-9949-4E6C-8F66-3F358F1F674B}"/>
              </a:ext>
            </a:extLst>
          </p:cNvPr>
          <p:cNvGrpSpPr>
            <a:grpSpLocks/>
          </p:cNvGrpSpPr>
          <p:nvPr/>
        </p:nvGrpSpPr>
        <p:grpSpPr bwMode="auto">
          <a:xfrm>
            <a:off x="-1588" y="6437313"/>
            <a:ext cx="12190413" cy="430212"/>
            <a:chOff x="-1588" y="6436530"/>
            <a:chExt cx="12190413" cy="430887"/>
          </a:xfrm>
        </p:grpSpPr>
        <p:pic>
          <p:nvPicPr>
            <p:cNvPr id="38991" name="Imagen 1">
              <a:extLst>
                <a:ext uri="{FF2B5EF4-FFF2-40B4-BE49-F238E27FC236}">
                  <a16:creationId xmlns:a16="http://schemas.microsoft.com/office/drawing/2014/main" id="{A619A641-34F0-4693-8F2B-1A4E21FB94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2" name="CuadroTexto 2">
              <a:extLst>
                <a:ext uri="{FF2B5EF4-FFF2-40B4-BE49-F238E27FC236}">
                  <a16:creationId xmlns:a16="http://schemas.microsoft.com/office/drawing/2014/main" id="{0BA29D1D-D250-4A86-82AF-5B82578C76B1}"/>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5" name="Title 1">
            <a:extLst>
              <a:ext uri="{FF2B5EF4-FFF2-40B4-BE49-F238E27FC236}">
                <a16:creationId xmlns:a16="http://schemas.microsoft.com/office/drawing/2014/main" id="{794D35DC-1F7B-49EC-9D72-292A9835CD02}"/>
              </a:ext>
            </a:extLst>
          </p:cNvPr>
          <p:cNvSpPr txBox="1">
            <a:spLocks/>
          </p:cNvSpPr>
          <p:nvPr/>
        </p:nvSpPr>
        <p:spPr>
          <a:xfrm>
            <a:off x="3522663" y="1143000"/>
            <a:ext cx="5521325" cy="976313"/>
          </a:xfrm>
          <a:prstGeom prst="rect">
            <a:avLst/>
          </a:prstGeom>
        </p:spPr>
        <p:txBody>
          <a:bodyPr lIns="0" tIns="0" rIns="0" bIns="0" anchor="ctr"/>
          <a:lstStyle>
            <a:lvl1pPr algn="l" defTabSz="1219007" rtl="0" eaLnBrk="1" latinLnBrk="0" hangingPunct="1">
              <a:spcBef>
                <a:spcPct val="0"/>
              </a:spcBef>
              <a:buNone/>
              <a:defRPr sz="2399" b="1" kern="1200">
                <a:solidFill>
                  <a:schemeClr val="tx1"/>
                </a:solidFill>
                <a:latin typeface="+mj-lt"/>
                <a:ea typeface="+mj-ea"/>
                <a:cs typeface="+mj-cs"/>
              </a:defRPr>
            </a:lvl1pPr>
          </a:lstStyle>
          <a:p>
            <a:pPr marL="342900" indent="-342900" algn="ctr" fontAlgn="auto">
              <a:spcAft>
                <a:spcPts val="0"/>
              </a:spcAft>
              <a:defRPr/>
            </a:pPr>
            <a:r>
              <a:rPr lang="es-GT"/>
              <a:t>Aplicación del Convenio 169 de la OIT para  Pueblos Indígenas </a:t>
            </a:r>
            <a:endParaRPr lang="es-GT" dirty="0"/>
          </a:p>
        </p:txBody>
      </p:sp>
      <p:sp>
        <p:nvSpPr>
          <p:cNvPr id="6" name="TextBox 9">
            <a:extLst>
              <a:ext uri="{FF2B5EF4-FFF2-40B4-BE49-F238E27FC236}">
                <a16:creationId xmlns:a16="http://schemas.microsoft.com/office/drawing/2014/main" id="{27D9CF9D-BBF9-4F85-A866-2C6600A77AAA}"/>
              </a:ext>
            </a:extLst>
          </p:cNvPr>
          <p:cNvSpPr txBox="1"/>
          <p:nvPr/>
        </p:nvSpPr>
        <p:spPr>
          <a:xfrm>
            <a:off x="4454525" y="5059363"/>
            <a:ext cx="1436688" cy="554037"/>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DURACIÓN DEL PROYECTO</a:t>
            </a:r>
            <a:endParaRPr lang="en-IN" sz="1800" b="1" dirty="0">
              <a:solidFill>
                <a:schemeClr val="tx1">
                  <a:lumMod val="75000"/>
                  <a:lumOff val="25000"/>
                </a:schemeClr>
              </a:solidFill>
              <a:latin typeface="+mn-lt"/>
              <a:ea typeface="+mn-ea"/>
              <a:cs typeface="Arial" pitchFamily="34" charset="0"/>
            </a:endParaRPr>
          </a:p>
        </p:txBody>
      </p:sp>
      <p:sp>
        <p:nvSpPr>
          <p:cNvPr id="38916" name="TextBox 10">
            <a:extLst>
              <a:ext uri="{FF2B5EF4-FFF2-40B4-BE49-F238E27FC236}">
                <a16:creationId xmlns:a16="http://schemas.microsoft.com/office/drawing/2014/main" id="{E4EDEBD5-8E0C-472B-9CC2-91022CC18AC0}"/>
              </a:ext>
            </a:extLst>
          </p:cNvPr>
          <p:cNvSpPr txBox="1">
            <a:spLocks noChangeArrowheads="1"/>
          </p:cNvSpPr>
          <p:nvPr/>
        </p:nvSpPr>
        <p:spPr bwMode="auto">
          <a:xfrm>
            <a:off x="3838575" y="5699125"/>
            <a:ext cx="2286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4000" b="1">
                <a:solidFill>
                  <a:schemeClr val="accent1"/>
                </a:solidFill>
                <a:latin typeface="Calibri" panose="020F0502020204030204" pitchFamily="34" charset="0"/>
              </a:rPr>
              <a:t>12 MESES</a:t>
            </a:r>
            <a:endParaRPr lang="en-IN" altLang="es-GT" sz="4000" b="1">
              <a:solidFill>
                <a:schemeClr val="accent1"/>
              </a:solidFill>
              <a:latin typeface="Calibri" panose="020F0502020204030204" pitchFamily="34" charset="0"/>
            </a:endParaRPr>
          </a:p>
        </p:txBody>
      </p:sp>
      <p:sp>
        <p:nvSpPr>
          <p:cNvPr id="8" name="TextBox 200">
            <a:extLst>
              <a:ext uri="{FF2B5EF4-FFF2-40B4-BE49-F238E27FC236}">
                <a16:creationId xmlns:a16="http://schemas.microsoft.com/office/drawing/2014/main" id="{EE04E2AA-AF6A-4F14-93FF-1BF4F6FC1F9E}"/>
              </a:ext>
            </a:extLst>
          </p:cNvPr>
          <p:cNvSpPr txBox="1"/>
          <p:nvPr/>
        </p:nvSpPr>
        <p:spPr>
          <a:xfrm>
            <a:off x="7243763" y="5013325"/>
            <a:ext cx="1831975" cy="738188"/>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r>
              <a:rPr lang="en-US" sz="1600" b="1" dirty="0">
                <a:solidFill>
                  <a:schemeClr val="tx1">
                    <a:lumMod val="75000"/>
                    <a:lumOff val="25000"/>
                  </a:schemeClr>
                </a:solidFill>
                <a:latin typeface="+mn-lt"/>
                <a:ea typeface="+mn-ea"/>
                <a:cs typeface="Arial" pitchFamily="34" charset="0"/>
              </a:rPr>
              <a:t>)</a:t>
            </a:r>
          </a:p>
        </p:txBody>
      </p:sp>
      <p:sp>
        <p:nvSpPr>
          <p:cNvPr id="38918" name="TextBox 201">
            <a:extLst>
              <a:ext uri="{FF2B5EF4-FFF2-40B4-BE49-F238E27FC236}">
                <a16:creationId xmlns:a16="http://schemas.microsoft.com/office/drawing/2014/main" id="{ADADD99A-48B1-4716-8A21-76C226EE3BFF}"/>
              </a:ext>
            </a:extLst>
          </p:cNvPr>
          <p:cNvSpPr txBox="1">
            <a:spLocks noChangeArrowheads="1"/>
          </p:cNvSpPr>
          <p:nvPr/>
        </p:nvSpPr>
        <p:spPr bwMode="auto">
          <a:xfrm>
            <a:off x="6627813" y="5762625"/>
            <a:ext cx="24907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43.91 </a:t>
            </a:r>
          </a:p>
        </p:txBody>
      </p:sp>
      <p:grpSp>
        <p:nvGrpSpPr>
          <p:cNvPr id="38919" name="Group 3">
            <a:extLst>
              <a:ext uri="{FF2B5EF4-FFF2-40B4-BE49-F238E27FC236}">
                <a16:creationId xmlns:a16="http://schemas.microsoft.com/office/drawing/2014/main" id="{5EA8C65F-F7F1-4516-9ABB-5F3FD0FCED8C}"/>
              </a:ext>
            </a:extLst>
          </p:cNvPr>
          <p:cNvGrpSpPr>
            <a:grpSpLocks/>
          </p:cNvGrpSpPr>
          <p:nvPr/>
        </p:nvGrpSpPr>
        <p:grpSpPr bwMode="auto">
          <a:xfrm>
            <a:off x="3811588" y="5065713"/>
            <a:ext cx="531812" cy="530225"/>
            <a:chOff x="1060566" y="1943691"/>
            <a:chExt cx="531730" cy="531730"/>
          </a:xfrm>
        </p:grpSpPr>
        <p:sp>
          <p:nvSpPr>
            <p:cNvPr id="11" name="Oval 193">
              <a:extLst>
                <a:ext uri="{FF2B5EF4-FFF2-40B4-BE49-F238E27FC236}">
                  <a16:creationId xmlns:a16="http://schemas.microsoft.com/office/drawing/2014/main" id="{F586462B-9CCD-4527-AC85-F27B24798D5A}"/>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0" name="Group 194">
              <a:extLst>
                <a:ext uri="{FF2B5EF4-FFF2-40B4-BE49-F238E27FC236}">
                  <a16:creationId xmlns:a16="http://schemas.microsoft.com/office/drawing/2014/main" id="{70748EA8-750C-49A9-94E2-AB727BEAE4EE}"/>
                </a:ext>
              </a:extLst>
            </p:cNvPr>
            <p:cNvGrpSpPr/>
            <p:nvPr/>
          </p:nvGrpSpPr>
          <p:grpSpPr>
            <a:xfrm>
              <a:off x="1211844" y="2078944"/>
              <a:ext cx="279100" cy="261224"/>
              <a:chOff x="765175" y="1228726"/>
              <a:chExt cx="5205413" cy="4872038"/>
            </a:xfrm>
            <a:solidFill>
              <a:schemeClr val="bg1"/>
            </a:solidFill>
          </p:grpSpPr>
          <p:sp>
            <p:nvSpPr>
              <p:cNvPr id="13" name="Freeform 6">
                <a:extLst>
                  <a:ext uri="{FF2B5EF4-FFF2-40B4-BE49-F238E27FC236}">
                    <a16:creationId xmlns:a16="http://schemas.microsoft.com/office/drawing/2014/main" id="{D83BC1D8-435D-45CD-8F1E-5698CDD42EF5}"/>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4" name="Freeform 7">
                <a:extLst>
                  <a:ext uri="{FF2B5EF4-FFF2-40B4-BE49-F238E27FC236}">
                    <a16:creationId xmlns:a16="http://schemas.microsoft.com/office/drawing/2014/main" id="{4372BD80-6ECD-4944-A424-53FA75524E87}"/>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5" name="Freeform 8">
                <a:extLst>
                  <a:ext uri="{FF2B5EF4-FFF2-40B4-BE49-F238E27FC236}">
                    <a16:creationId xmlns:a16="http://schemas.microsoft.com/office/drawing/2014/main" id="{B93A78CF-742F-4FFA-AE5D-BD3FDE83E514}"/>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6" name="Freeform 9">
                <a:extLst>
                  <a:ext uri="{FF2B5EF4-FFF2-40B4-BE49-F238E27FC236}">
                    <a16:creationId xmlns:a16="http://schemas.microsoft.com/office/drawing/2014/main" id="{B5AD7297-2321-4D89-90AE-E1F5645E0D95}"/>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8920" name="Group 258">
            <a:extLst>
              <a:ext uri="{FF2B5EF4-FFF2-40B4-BE49-F238E27FC236}">
                <a16:creationId xmlns:a16="http://schemas.microsoft.com/office/drawing/2014/main" id="{F30BEA2D-C5C1-4B09-BCE5-ABB5F4B815D0}"/>
              </a:ext>
            </a:extLst>
          </p:cNvPr>
          <p:cNvGrpSpPr>
            <a:grpSpLocks/>
          </p:cNvGrpSpPr>
          <p:nvPr/>
        </p:nvGrpSpPr>
        <p:grpSpPr bwMode="auto">
          <a:xfrm>
            <a:off x="6627813" y="5019675"/>
            <a:ext cx="531812" cy="530225"/>
            <a:chOff x="4469581" y="499171"/>
            <a:chExt cx="531730" cy="531730"/>
          </a:xfrm>
        </p:grpSpPr>
        <p:sp>
          <p:nvSpPr>
            <p:cNvPr id="18" name="Oval 259">
              <a:extLst>
                <a:ext uri="{FF2B5EF4-FFF2-40B4-BE49-F238E27FC236}">
                  <a16:creationId xmlns:a16="http://schemas.microsoft.com/office/drawing/2014/main" id="{A6CEEDC6-C2E4-4B6C-B2D4-640814E285DB}"/>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7" name="Group 260">
              <a:extLst>
                <a:ext uri="{FF2B5EF4-FFF2-40B4-BE49-F238E27FC236}">
                  <a16:creationId xmlns:a16="http://schemas.microsoft.com/office/drawing/2014/main" id="{1AB30970-6B16-435E-8F24-F4422FB8784D}"/>
                </a:ext>
              </a:extLst>
            </p:cNvPr>
            <p:cNvGrpSpPr/>
            <p:nvPr/>
          </p:nvGrpSpPr>
          <p:grpSpPr>
            <a:xfrm>
              <a:off x="4619666" y="648185"/>
              <a:ext cx="224070" cy="226840"/>
              <a:chOff x="1000126" y="663575"/>
              <a:chExt cx="5140325" cy="5203826"/>
            </a:xfrm>
            <a:solidFill>
              <a:schemeClr val="bg1"/>
            </a:solidFill>
          </p:grpSpPr>
          <p:sp>
            <p:nvSpPr>
              <p:cNvPr id="20" name="Freeform 22">
                <a:extLst>
                  <a:ext uri="{FF2B5EF4-FFF2-40B4-BE49-F238E27FC236}">
                    <a16:creationId xmlns:a16="http://schemas.microsoft.com/office/drawing/2014/main" id="{5113A946-A345-4714-93F5-B55F94601ECE}"/>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1" name="Freeform 23">
                <a:extLst>
                  <a:ext uri="{FF2B5EF4-FFF2-40B4-BE49-F238E27FC236}">
                    <a16:creationId xmlns:a16="http://schemas.microsoft.com/office/drawing/2014/main" id="{56A74115-D465-4CA6-802C-C770BB698756}"/>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2" name="Freeform 24">
                <a:extLst>
                  <a:ext uri="{FF2B5EF4-FFF2-40B4-BE49-F238E27FC236}">
                    <a16:creationId xmlns:a16="http://schemas.microsoft.com/office/drawing/2014/main" id="{AB847E1C-06A6-44B1-9960-ED01F08A85DA}"/>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3" name="Freeform 25">
                <a:extLst>
                  <a:ext uri="{FF2B5EF4-FFF2-40B4-BE49-F238E27FC236}">
                    <a16:creationId xmlns:a16="http://schemas.microsoft.com/office/drawing/2014/main" id="{EF76596C-B102-4169-A009-874C8992DF63}"/>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4" name="Freeform 26">
                <a:extLst>
                  <a:ext uri="{FF2B5EF4-FFF2-40B4-BE49-F238E27FC236}">
                    <a16:creationId xmlns:a16="http://schemas.microsoft.com/office/drawing/2014/main" id="{23C178D3-E2A7-414E-BEF0-2C34B4F56616}"/>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5" name="Freeform 27">
                <a:extLst>
                  <a:ext uri="{FF2B5EF4-FFF2-40B4-BE49-F238E27FC236}">
                    <a16:creationId xmlns:a16="http://schemas.microsoft.com/office/drawing/2014/main" id="{58ADBFE0-E7D1-4F6A-A4FF-AFF1AA42D3CD}"/>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6" name="Freeform 28">
                <a:extLst>
                  <a:ext uri="{FF2B5EF4-FFF2-40B4-BE49-F238E27FC236}">
                    <a16:creationId xmlns:a16="http://schemas.microsoft.com/office/drawing/2014/main" id="{DF27E3C8-D0A6-417C-B332-CEB4B9CFE08D}"/>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8921" name="4 Grupo">
            <a:extLst>
              <a:ext uri="{FF2B5EF4-FFF2-40B4-BE49-F238E27FC236}">
                <a16:creationId xmlns:a16="http://schemas.microsoft.com/office/drawing/2014/main" id="{3B4843C7-D24D-4954-855B-59A01DAB9CFE}"/>
              </a:ext>
            </a:extLst>
          </p:cNvPr>
          <p:cNvGrpSpPr>
            <a:grpSpLocks/>
          </p:cNvGrpSpPr>
          <p:nvPr/>
        </p:nvGrpSpPr>
        <p:grpSpPr bwMode="auto">
          <a:xfrm>
            <a:off x="9532938" y="1055688"/>
            <a:ext cx="2393950" cy="1476375"/>
            <a:chOff x="9610710" y="5044187"/>
            <a:chExt cx="2393627" cy="1476180"/>
          </a:xfrm>
        </p:grpSpPr>
        <p:grpSp>
          <p:nvGrpSpPr>
            <p:cNvPr id="38982" name="Group 3">
              <a:extLst>
                <a:ext uri="{FF2B5EF4-FFF2-40B4-BE49-F238E27FC236}">
                  <a16:creationId xmlns:a16="http://schemas.microsoft.com/office/drawing/2014/main" id="{9066AFA3-08A0-47A8-9A80-B4A4DD1CE9F3}"/>
                </a:ext>
              </a:extLst>
            </p:cNvPr>
            <p:cNvGrpSpPr>
              <a:grpSpLocks/>
            </p:cNvGrpSpPr>
            <p:nvPr/>
          </p:nvGrpSpPr>
          <p:grpSpPr bwMode="auto">
            <a:xfrm>
              <a:off x="9957480" y="5044187"/>
              <a:ext cx="531730" cy="531730"/>
              <a:chOff x="1060566" y="1943691"/>
              <a:chExt cx="531730" cy="531730"/>
            </a:xfrm>
          </p:grpSpPr>
          <p:sp>
            <p:nvSpPr>
              <p:cNvPr id="31" name="Oval 193">
                <a:extLst>
                  <a:ext uri="{FF2B5EF4-FFF2-40B4-BE49-F238E27FC236}">
                    <a16:creationId xmlns:a16="http://schemas.microsoft.com/office/drawing/2014/main" id="{D58FA1F0-27B4-4E7D-A9A1-EDCCC35639FC}"/>
                  </a:ext>
                </a:extLst>
              </p:cNvPr>
              <p:cNvSpPr/>
              <p:nvPr/>
            </p:nvSpPr>
            <p:spPr>
              <a:xfrm>
                <a:off x="1059824" y="1943691"/>
                <a:ext cx="531740" cy="531742"/>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8" name="Group 194">
                <a:extLst>
                  <a:ext uri="{FF2B5EF4-FFF2-40B4-BE49-F238E27FC236}">
                    <a16:creationId xmlns:a16="http://schemas.microsoft.com/office/drawing/2014/main" id="{BABC12E1-6680-4856-A1A6-A4EC33179A3A}"/>
                  </a:ext>
                </a:extLst>
              </p:cNvPr>
              <p:cNvGrpSpPr/>
              <p:nvPr/>
            </p:nvGrpSpPr>
            <p:grpSpPr>
              <a:xfrm>
                <a:off x="1211844" y="2078944"/>
                <a:ext cx="279100" cy="261224"/>
                <a:chOff x="765175" y="1228726"/>
                <a:chExt cx="5205413" cy="4872038"/>
              </a:xfrm>
              <a:solidFill>
                <a:schemeClr val="bg1"/>
              </a:solidFill>
            </p:grpSpPr>
            <p:sp>
              <p:nvSpPr>
                <p:cNvPr id="33" name="Freeform 6">
                  <a:extLst>
                    <a:ext uri="{FF2B5EF4-FFF2-40B4-BE49-F238E27FC236}">
                      <a16:creationId xmlns:a16="http://schemas.microsoft.com/office/drawing/2014/main" id="{4E2EBF8E-6248-45D2-9463-3B6A6F55F23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7">
                  <a:extLst>
                    <a:ext uri="{FF2B5EF4-FFF2-40B4-BE49-F238E27FC236}">
                      <a16:creationId xmlns:a16="http://schemas.microsoft.com/office/drawing/2014/main" id="{DA4FD846-F9D1-485E-B30C-02818E11D2D2}"/>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5" name="Freeform 8">
                  <a:extLst>
                    <a:ext uri="{FF2B5EF4-FFF2-40B4-BE49-F238E27FC236}">
                      <a16:creationId xmlns:a16="http://schemas.microsoft.com/office/drawing/2014/main" id="{A61BD41F-41FF-4B07-BEE2-FD880EC6DEA1}"/>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6" name="Freeform 9">
                  <a:extLst>
                    <a:ext uri="{FF2B5EF4-FFF2-40B4-BE49-F238E27FC236}">
                      <a16:creationId xmlns:a16="http://schemas.microsoft.com/office/drawing/2014/main" id="{6C43940E-3982-4E79-978B-A0A9A26568EE}"/>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29" name="TextBox 211">
              <a:extLst>
                <a:ext uri="{FF2B5EF4-FFF2-40B4-BE49-F238E27FC236}">
                  <a16:creationId xmlns:a16="http://schemas.microsoft.com/office/drawing/2014/main" id="{1608FF61-6C44-4CD7-923F-4773A758AAF0}"/>
                </a:ext>
              </a:extLst>
            </p:cNvPr>
            <p:cNvSpPr txBox="1"/>
            <p:nvPr/>
          </p:nvSpPr>
          <p:spPr>
            <a:xfrm>
              <a:off x="9610710" y="5904498"/>
              <a:ext cx="2319024" cy="553964"/>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endParaRPr lang="en-GB" sz="3600" dirty="0">
                <a:solidFill>
                  <a:schemeClr val="accent3"/>
                </a:solidFill>
                <a:latin typeface="+mn-lt"/>
                <a:ea typeface="+mn-ea"/>
              </a:endParaRPr>
            </a:p>
          </p:txBody>
        </p:sp>
        <p:sp>
          <p:nvSpPr>
            <p:cNvPr id="30" name="TextBox 9">
              <a:extLst>
                <a:ext uri="{FF2B5EF4-FFF2-40B4-BE49-F238E27FC236}">
                  <a16:creationId xmlns:a16="http://schemas.microsoft.com/office/drawing/2014/main" id="{3E3230A3-A77F-43B2-9339-6C4FA0F492C6}"/>
                </a:ext>
              </a:extLst>
            </p:cNvPr>
            <p:cNvSpPr txBox="1"/>
            <p:nvPr/>
          </p:nvSpPr>
          <p:spPr>
            <a:xfrm>
              <a:off x="10567843" y="5134662"/>
              <a:ext cx="1436494" cy="1385705"/>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BENEFICIARIOS TOTALES</a:t>
              </a:r>
            </a:p>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24,000</a:t>
              </a:r>
            </a:p>
            <a:p>
              <a:pPr algn="ctr" defTabSz="1218987" eaLnBrk="1" fontAlgn="auto" hangingPunct="1">
                <a:spcBef>
                  <a:spcPts val="0"/>
                </a:spcBef>
                <a:spcAft>
                  <a:spcPts val="0"/>
                </a:spcAft>
                <a:defRPr/>
              </a:pPr>
              <a:endParaRPr lang="en-GB" sz="1800" b="1" dirty="0">
                <a:solidFill>
                  <a:schemeClr val="tx1">
                    <a:lumMod val="75000"/>
                    <a:lumOff val="25000"/>
                  </a:schemeClr>
                </a:solidFill>
                <a:latin typeface="+mn-lt"/>
                <a:ea typeface="+mn-ea"/>
                <a:cs typeface="Arial" pitchFamily="34" charset="0"/>
              </a:endParaRPr>
            </a:p>
            <a:p>
              <a:pPr algn="ctr" defTabSz="1218987" eaLnBrk="1" fontAlgn="auto" hangingPunct="1">
                <a:spcBef>
                  <a:spcPts val="0"/>
                </a:spcBef>
                <a:spcAft>
                  <a:spcPts val="0"/>
                </a:spcAft>
                <a:defRPr/>
              </a:pPr>
              <a:endParaRPr lang="en-IN" sz="1800" b="1" dirty="0">
                <a:solidFill>
                  <a:schemeClr val="tx1">
                    <a:lumMod val="75000"/>
                    <a:lumOff val="25000"/>
                  </a:schemeClr>
                </a:solidFill>
                <a:latin typeface="+mn-lt"/>
                <a:ea typeface="+mn-ea"/>
                <a:cs typeface="Arial" pitchFamily="34" charset="0"/>
              </a:endParaRPr>
            </a:p>
          </p:txBody>
        </p:sp>
      </p:grpSp>
      <p:sp>
        <p:nvSpPr>
          <p:cNvPr id="37" name="Freeform 67">
            <a:extLst>
              <a:ext uri="{FF2B5EF4-FFF2-40B4-BE49-F238E27FC236}">
                <a16:creationId xmlns:a16="http://schemas.microsoft.com/office/drawing/2014/main" id="{FDF295AC-ED30-43F7-BE43-0949B8B7F562}"/>
              </a:ext>
            </a:extLst>
          </p:cNvPr>
          <p:cNvSpPr>
            <a:spLocks noEditPoints="1"/>
          </p:cNvSpPr>
          <p:nvPr/>
        </p:nvSpPr>
        <p:spPr bwMode="auto">
          <a:xfrm>
            <a:off x="2724150" y="3883025"/>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38" name="Freeform 81">
            <a:extLst>
              <a:ext uri="{FF2B5EF4-FFF2-40B4-BE49-F238E27FC236}">
                <a16:creationId xmlns:a16="http://schemas.microsoft.com/office/drawing/2014/main" id="{CD5440AD-776D-43CE-AC02-134C2630B702}"/>
              </a:ext>
            </a:extLst>
          </p:cNvPr>
          <p:cNvSpPr>
            <a:spLocks noEditPoints="1"/>
          </p:cNvSpPr>
          <p:nvPr/>
        </p:nvSpPr>
        <p:spPr bwMode="auto">
          <a:xfrm>
            <a:off x="2593975" y="5053013"/>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39" name="Straight Connector 305">
            <a:extLst>
              <a:ext uri="{FF2B5EF4-FFF2-40B4-BE49-F238E27FC236}">
                <a16:creationId xmlns:a16="http://schemas.microsoft.com/office/drawing/2014/main" id="{19C3BC30-2C61-4CB9-9005-84725B5C1D21}"/>
              </a:ext>
            </a:extLst>
          </p:cNvPr>
          <p:cNvCxnSpPr>
            <a:cxnSpLocks/>
          </p:cNvCxnSpPr>
          <p:nvPr/>
        </p:nvCxnSpPr>
        <p:spPr>
          <a:xfrm flipH="1" flipV="1">
            <a:off x="9410700" y="50800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925" name="Title 1">
            <a:extLst>
              <a:ext uri="{FF2B5EF4-FFF2-40B4-BE49-F238E27FC236}">
                <a16:creationId xmlns:a16="http://schemas.microsoft.com/office/drawing/2014/main" id="{966BE0AC-739B-4251-B3A9-9979E7C1F5EB}"/>
              </a:ext>
            </a:extLst>
          </p:cNvPr>
          <p:cNvSpPr txBox="1">
            <a:spLocks/>
          </p:cNvSpPr>
          <p:nvPr/>
        </p:nvSpPr>
        <p:spPr bwMode="auto">
          <a:xfrm>
            <a:off x="3508375" y="2420938"/>
            <a:ext cx="51816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just" eaLnBrk="1" hangingPunct="1"/>
            <a:endParaRPr lang="es-GT" altLang="es-GT" sz="1400">
              <a:solidFill>
                <a:schemeClr val="tx2"/>
              </a:solidFill>
              <a:latin typeface="Ebrima" panose="02000000000000000000" pitchFamily="2" charset="0"/>
            </a:endParaRPr>
          </a:p>
        </p:txBody>
      </p:sp>
      <p:sp>
        <p:nvSpPr>
          <p:cNvPr id="41" name="19 Rectángulo redondeado">
            <a:extLst>
              <a:ext uri="{FF2B5EF4-FFF2-40B4-BE49-F238E27FC236}">
                <a16:creationId xmlns:a16="http://schemas.microsoft.com/office/drawing/2014/main" id="{7FDC9DB4-42E7-46F7-8C23-9F9EE9565DDC}"/>
              </a:ext>
            </a:extLst>
          </p:cNvPr>
          <p:cNvSpPr/>
          <p:nvPr/>
        </p:nvSpPr>
        <p:spPr>
          <a:xfrm>
            <a:off x="3587750" y="2516188"/>
            <a:ext cx="5602288" cy="208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38927" name="Title 1">
            <a:extLst>
              <a:ext uri="{FF2B5EF4-FFF2-40B4-BE49-F238E27FC236}">
                <a16:creationId xmlns:a16="http://schemas.microsoft.com/office/drawing/2014/main" id="{CE6B16EC-E16C-4A4E-BB0D-631D18D27D4C}"/>
              </a:ext>
            </a:extLst>
          </p:cNvPr>
          <p:cNvSpPr txBox="1">
            <a:spLocks/>
          </p:cNvSpPr>
          <p:nvPr/>
        </p:nvSpPr>
        <p:spPr bwMode="auto">
          <a:xfrm>
            <a:off x="3503613" y="385763"/>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IV. Proyectos Estratégicos</a:t>
            </a:r>
          </a:p>
          <a:p>
            <a:pPr algn="ctr" eaLnBrk="1" hangingPunct="1"/>
            <a:br>
              <a:rPr lang="es-GT" altLang="es-GT" sz="2000" b="1">
                <a:solidFill>
                  <a:schemeClr val="tx2"/>
                </a:solidFill>
                <a:latin typeface="Calibri Light" panose="020F0302020204030204" pitchFamily="34" charset="0"/>
              </a:rPr>
            </a:br>
            <a:endParaRPr lang="en-US" altLang="es-GT" sz="2000" b="1">
              <a:solidFill>
                <a:schemeClr val="tx2"/>
              </a:solidFill>
              <a:latin typeface="Calibri Light" panose="020F0302020204030204" pitchFamily="34" charset="0"/>
            </a:endParaRPr>
          </a:p>
        </p:txBody>
      </p:sp>
      <p:grpSp>
        <p:nvGrpSpPr>
          <p:cNvPr id="38928" name="136 Grupo">
            <a:extLst>
              <a:ext uri="{FF2B5EF4-FFF2-40B4-BE49-F238E27FC236}">
                <a16:creationId xmlns:a16="http://schemas.microsoft.com/office/drawing/2014/main" id="{CF927C48-B071-4DB2-8EB7-5A7FDA0035E5}"/>
              </a:ext>
            </a:extLst>
          </p:cNvPr>
          <p:cNvGrpSpPr>
            <a:grpSpLocks/>
          </p:cNvGrpSpPr>
          <p:nvPr/>
        </p:nvGrpSpPr>
        <p:grpSpPr bwMode="auto">
          <a:xfrm>
            <a:off x="9550400" y="2976563"/>
            <a:ext cx="2393950" cy="1546225"/>
            <a:chOff x="9610710" y="5135372"/>
            <a:chExt cx="2393627" cy="1546409"/>
          </a:xfrm>
        </p:grpSpPr>
        <p:grpSp>
          <p:nvGrpSpPr>
            <p:cNvPr id="43" name="Group 194">
              <a:extLst>
                <a:ext uri="{FF2B5EF4-FFF2-40B4-BE49-F238E27FC236}">
                  <a16:creationId xmlns:a16="http://schemas.microsoft.com/office/drawing/2014/main" id="{AFA3ADA3-A03B-4510-BA26-C155A8D611A8}"/>
                </a:ext>
              </a:extLst>
            </p:cNvPr>
            <p:cNvGrpSpPr/>
            <p:nvPr/>
          </p:nvGrpSpPr>
          <p:grpSpPr>
            <a:xfrm>
              <a:off x="10108758" y="5179440"/>
              <a:ext cx="279100" cy="261224"/>
              <a:chOff x="765175" y="1228726"/>
              <a:chExt cx="5205413" cy="4872038"/>
            </a:xfrm>
            <a:solidFill>
              <a:schemeClr val="bg1"/>
            </a:solidFill>
          </p:grpSpPr>
          <p:sp>
            <p:nvSpPr>
              <p:cNvPr id="47" name="Freeform 6">
                <a:extLst>
                  <a:ext uri="{FF2B5EF4-FFF2-40B4-BE49-F238E27FC236}">
                    <a16:creationId xmlns:a16="http://schemas.microsoft.com/office/drawing/2014/main" id="{E91C2483-AB3F-4346-9D8A-05745E51EEBC}"/>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8" name="Freeform 7">
                <a:extLst>
                  <a:ext uri="{FF2B5EF4-FFF2-40B4-BE49-F238E27FC236}">
                    <a16:creationId xmlns:a16="http://schemas.microsoft.com/office/drawing/2014/main" id="{827F43EF-66D2-4BAF-8BA0-B7FEA16465BB}"/>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9" name="Freeform 8">
                <a:extLst>
                  <a:ext uri="{FF2B5EF4-FFF2-40B4-BE49-F238E27FC236}">
                    <a16:creationId xmlns:a16="http://schemas.microsoft.com/office/drawing/2014/main" id="{ADA6D9C9-A7AB-4D9F-AEBF-CF0867E4AAD9}"/>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0" name="Freeform 9">
                <a:extLst>
                  <a:ext uri="{FF2B5EF4-FFF2-40B4-BE49-F238E27FC236}">
                    <a16:creationId xmlns:a16="http://schemas.microsoft.com/office/drawing/2014/main" id="{B1F42B54-E3E1-4A35-A423-4C03D501F264}"/>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sp>
          <p:nvSpPr>
            <p:cNvPr id="45" name="TextBox 211">
              <a:extLst>
                <a:ext uri="{FF2B5EF4-FFF2-40B4-BE49-F238E27FC236}">
                  <a16:creationId xmlns:a16="http://schemas.microsoft.com/office/drawing/2014/main" id="{858D453E-4272-4057-AE80-5D7AC7088BA8}"/>
                </a:ext>
              </a:extLst>
            </p:cNvPr>
            <p:cNvSpPr txBox="1"/>
            <p:nvPr/>
          </p:nvSpPr>
          <p:spPr>
            <a:xfrm>
              <a:off x="9610710" y="6065758"/>
              <a:ext cx="2319025" cy="61602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r>
                <a:rPr lang="es-GT" sz="2000" dirty="0">
                  <a:solidFill>
                    <a:schemeClr val="accent3"/>
                  </a:solidFill>
                  <a:latin typeface="+mn-lt"/>
                  <a:ea typeface="+mn-ea"/>
                </a:rPr>
                <a:t>Funcionamiento e Inversión</a:t>
              </a:r>
            </a:p>
          </p:txBody>
        </p:sp>
        <p:sp>
          <p:nvSpPr>
            <p:cNvPr id="46" name="TextBox 9">
              <a:extLst>
                <a:ext uri="{FF2B5EF4-FFF2-40B4-BE49-F238E27FC236}">
                  <a16:creationId xmlns:a16="http://schemas.microsoft.com/office/drawing/2014/main" id="{23BF1001-FC6B-47FE-B8A1-8EBB9E302EB0}"/>
                </a:ext>
              </a:extLst>
            </p:cNvPr>
            <p:cNvSpPr txBox="1"/>
            <p:nvPr/>
          </p:nvSpPr>
          <p:spPr>
            <a:xfrm>
              <a:off x="10567844" y="5135372"/>
              <a:ext cx="1436493" cy="830361"/>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err="1">
                  <a:solidFill>
                    <a:schemeClr val="tx1">
                      <a:lumMod val="75000"/>
                      <a:lumOff val="25000"/>
                    </a:schemeClr>
                  </a:solidFill>
                  <a:latin typeface="+mn-lt"/>
                  <a:ea typeface="+mn-ea"/>
                  <a:cs typeface="Arial" pitchFamily="34" charset="0"/>
                </a:rPr>
                <a:t>CLASIFICACIÓN</a:t>
              </a:r>
              <a:r>
                <a:rPr lang="en-GB" sz="1800" b="1" dirty="0">
                  <a:solidFill>
                    <a:schemeClr val="tx1">
                      <a:lumMod val="75000"/>
                      <a:lumOff val="25000"/>
                    </a:schemeClr>
                  </a:solidFill>
                  <a:latin typeface="+mn-lt"/>
                  <a:ea typeface="+mn-ea"/>
                  <a:cs typeface="Arial" pitchFamily="34" charset="0"/>
                </a:rPr>
                <a:t> </a:t>
              </a:r>
              <a:r>
                <a:rPr lang="en-GB" sz="1800" b="1" dirty="0" err="1">
                  <a:solidFill>
                    <a:schemeClr val="tx1">
                      <a:lumMod val="75000"/>
                      <a:lumOff val="25000"/>
                    </a:schemeClr>
                  </a:solidFill>
                  <a:latin typeface="+mn-lt"/>
                  <a:ea typeface="+mn-ea"/>
                  <a:cs typeface="Arial" pitchFamily="34" charset="0"/>
                </a:rPr>
                <a:t>POR</a:t>
              </a:r>
              <a:r>
                <a:rPr lang="en-GB" sz="1800" b="1" dirty="0">
                  <a:solidFill>
                    <a:schemeClr val="tx1">
                      <a:lumMod val="75000"/>
                      <a:lumOff val="25000"/>
                    </a:schemeClr>
                  </a:solidFill>
                  <a:latin typeface="+mn-lt"/>
                  <a:ea typeface="+mn-ea"/>
                  <a:cs typeface="Arial" pitchFamily="34" charset="0"/>
                </a:rPr>
                <a:t> </a:t>
              </a:r>
              <a:r>
                <a:rPr lang="en-GB" sz="1800" b="1" dirty="0" err="1">
                  <a:solidFill>
                    <a:schemeClr val="tx1">
                      <a:lumMod val="75000"/>
                      <a:lumOff val="25000"/>
                    </a:schemeClr>
                  </a:solidFill>
                  <a:latin typeface="+mn-lt"/>
                  <a:ea typeface="+mn-ea"/>
                  <a:cs typeface="Arial" pitchFamily="34" charset="0"/>
                </a:rPr>
                <a:t>TIPO</a:t>
              </a:r>
              <a:r>
                <a:rPr lang="en-GB" sz="1800" b="1" dirty="0">
                  <a:solidFill>
                    <a:schemeClr val="tx1">
                      <a:lumMod val="75000"/>
                      <a:lumOff val="25000"/>
                    </a:schemeClr>
                  </a:solidFill>
                  <a:latin typeface="+mn-lt"/>
                  <a:ea typeface="+mn-ea"/>
                  <a:cs typeface="Arial" pitchFamily="34" charset="0"/>
                </a:rPr>
                <a:t> DE  </a:t>
              </a:r>
              <a:r>
                <a:rPr lang="en-GB" sz="1800" b="1" dirty="0" err="1">
                  <a:solidFill>
                    <a:schemeClr val="tx1">
                      <a:lumMod val="75000"/>
                      <a:lumOff val="25000"/>
                    </a:schemeClr>
                  </a:solidFill>
                  <a:latin typeface="+mn-lt"/>
                  <a:ea typeface="+mn-ea"/>
                  <a:cs typeface="Arial" pitchFamily="34" charset="0"/>
                </a:rPr>
                <a:t>GASTO</a:t>
              </a:r>
              <a:endParaRPr lang="en-IN" sz="1800" b="1" dirty="0">
                <a:solidFill>
                  <a:schemeClr val="tx1">
                    <a:lumMod val="75000"/>
                    <a:lumOff val="25000"/>
                  </a:schemeClr>
                </a:solidFill>
                <a:latin typeface="+mn-lt"/>
                <a:ea typeface="+mn-ea"/>
                <a:cs typeface="Arial" pitchFamily="34" charset="0"/>
              </a:endParaRPr>
            </a:p>
          </p:txBody>
        </p:sp>
      </p:grpSp>
      <p:grpSp>
        <p:nvGrpSpPr>
          <p:cNvPr id="38929" name="Group 3">
            <a:extLst>
              <a:ext uri="{FF2B5EF4-FFF2-40B4-BE49-F238E27FC236}">
                <a16:creationId xmlns:a16="http://schemas.microsoft.com/office/drawing/2014/main" id="{B2242A14-298B-405F-B9C8-7BB53B331A31}"/>
              </a:ext>
            </a:extLst>
          </p:cNvPr>
          <p:cNvGrpSpPr>
            <a:grpSpLocks/>
          </p:cNvGrpSpPr>
          <p:nvPr/>
        </p:nvGrpSpPr>
        <p:grpSpPr bwMode="auto">
          <a:xfrm>
            <a:off x="9904413" y="2886075"/>
            <a:ext cx="531812" cy="531813"/>
            <a:chOff x="1060566" y="1943691"/>
            <a:chExt cx="531730" cy="531730"/>
          </a:xfrm>
        </p:grpSpPr>
        <p:sp>
          <p:nvSpPr>
            <p:cNvPr id="52" name="Oval 193">
              <a:extLst>
                <a:ext uri="{FF2B5EF4-FFF2-40B4-BE49-F238E27FC236}">
                  <a16:creationId xmlns:a16="http://schemas.microsoft.com/office/drawing/2014/main" id="{CC99EAEE-4406-46F3-84DC-8556FF1DE17D}"/>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51" name="Group 194">
              <a:extLst>
                <a:ext uri="{FF2B5EF4-FFF2-40B4-BE49-F238E27FC236}">
                  <a16:creationId xmlns:a16="http://schemas.microsoft.com/office/drawing/2014/main" id="{1D803ED4-9DCB-4A90-B35B-65D711481EFA}"/>
                </a:ext>
              </a:extLst>
            </p:cNvPr>
            <p:cNvGrpSpPr/>
            <p:nvPr/>
          </p:nvGrpSpPr>
          <p:grpSpPr>
            <a:xfrm>
              <a:off x="1211844" y="2078944"/>
              <a:ext cx="279100" cy="261224"/>
              <a:chOff x="765175" y="1228726"/>
              <a:chExt cx="5205413" cy="4872038"/>
            </a:xfrm>
            <a:solidFill>
              <a:schemeClr val="bg1"/>
            </a:solidFill>
          </p:grpSpPr>
          <p:sp>
            <p:nvSpPr>
              <p:cNvPr id="54" name="Freeform 6">
                <a:extLst>
                  <a:ext uri="{FF2B5EF4-FFF2-40B4-BE49-F238E27FC236}">
                    <a16:creationId xmlns:a16="http://schemas.microsoft.com/office/drawing/2014/main" id="{C48992C8-BD53-4C7B-AF7A-4EA5B9BA964A}"/>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5" name="Freeform 7">
                <a:extLst>
                  <a:ext uri="{FF2B5EF4-FFF2-40B4-BE49-F238E27FC236}">
                    <a16:creationId xmlns:a16="http://schemas.microsoft.com/office/drawing/2014/main" id="{E03687A8-8862-4F23-8EDD-01AC587B077E}"/>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6" name="Freeform 8">
                <a:extLst>
                  <a:ext uri="{FF2B5EF4-FFF2-40B4-BE49-F238E27FC236}">
                    <a16:creationId xmlns:a16="http://schemas.microsoft.com/office/drawing/2014/main" id="{18C63588-BF2B-4AD7-8CE0-F10D4E15EBE7}"/>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7" name="Freeform 9">
                <a:extLst>
                  <a:ext uri="{FF2B5EF4-FFF2-40B4-BE49-F238E27FC236}">
                    <a16:creationId xmlns:a16="http://schemas.microsoft.com/office/drawing/2014/main" id="{B0756AE5-6201-44AE-AA1F-2F4902CAA8C8}"/>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8930" name="Group 298">
            <a:extLst>
              <a:ext uri="{FF2B5EF4-FFF2-40B4-BE49-F238E27FC236}">
                <a16:creationId xmlns:a16="http://schemas.microsoft.com/office/drawing/2014/main" id="{2B29A6A4-D3DF-49E8-8CD8-7A0ED5567C19}"/>
              </a:ext>
            </a:extLst>
          </p:cNvPr>
          <p:cNvGrpSpPr>
            <a:grpSpLocks/>
          </p:cNvGrpSpPr>
          <p:nvPr/>
        </p:nvGrpSpPr>
        <p:grpSpPr bwMode="auto">
          <a:xfrm>
            <a:off x="9590088" y="4913313"/>
            <a:ext cx="2578100" cy="319087"/>
            <a:chOff x="9062519" y="1142200"/>
            <a:chExt cx="2577703" cy="320154"/>
          </a:xfrm>
        </p:grpSpPr>
        <p:grpSp>
          <p:nvGrpSpPr>
            <p:cNvPr id="58" name="Group 283">
              <a:extLst>
                <a:ext uri="{FF2B5EF4-FFF2-40B4-BE49-F238E27FC236}">
                  <a16:creationId xmlns:a16="http://schemas.microsoft.com/office/drawing/2014/main" id="{2DF8FF94-49F3-45B1-9EB7-BF8AB5F48830}"/>
                </a:ext>
              </a:extLst>
            </p:cNvPr>
            <p:cNvGrpSpPr/>
            <p:nvPr/>
          </p:nvGrpSpPr>
          <p:grpSpPr>
            <a:xfrm>
              <a:off x="9062519" y="1142200"/>
              <a:ext cx="266339" cy="320154"/>
              <a:chOff x="3024188" y="2184403"/>
              <a:chExt cx="4329112" cy="5203820"/>
            </a:xfrm>
            <a:solidFill>
              <a:schemeClr val="accent2"/>
            </a:solidFill>
          </p:grpSpPr>
          <p:sp>
            <p:nvSpPr>
              <p:cNvPr id="61" name="Freeform 55">
                <a:extLst>
                  <a:ext uri="{FF2B5EF4-FFF2-40B4-BE49-F238E27FC236}">
                    <a16:creationId xmlns:a16="http://schemas.microsoft.com/office/drawing/2014/main" id="{F8F89524-3BCA-41BE-9609-7FBAED292371}"/>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62" name="Freeform 56">
                <a:extLst>
                  <a:ext uri="{FF2B5EF4-FFF2-40B4-BE49-F238E27FC236}">
                    <a16:creationId xmlns:a16="http://schemas.microsoft.com/office/drawing/2014/main" id="{B80BE31D-20EC-43B7-B755-7FE4D9C2A1A5}"/>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63" name="Freeform 57">
                <a:extLst>
                  <a:ext uri="{FF2B5EF4-FFF2-40B4-BE49-F238E27FC236}">
                    <a16:creationId xmlns:a16="http://schemas.microsoft.com/office/drawing/2014/main" id="{4166DBCF-B529-4053-9119-7EC7E4FFA97C}"/>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64" name="Freeform 58">
                <a:extLst>
                  <a:ext uri="{FF2B5EF4-FFF2-40B4-BE49-F238E27FC236}">
                    <a16:creationId xmlns:a16="http://schemas.microsoft.com/office/drawing/2014/main" id="{EE0A18DC-A857-41E8-9B55-42C3AF29E33B}"/>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65" name="Freeform 59">
                <a:extLst>
                  <a:ext uri="{FF2B5EF4-FFF2-40B4-BE49-F238E27FC236}">
                    <a16:creationId xmlns:a16="http://schemas.microsoft.com/office/drawing/2014/main" id="{6A580174-E246-478D-AB3E-78C56320BEEE}"/>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60" name="TextBox 289">
              <a:extLst>
                <a:ext uri="{FF2B5EF4-FFF2-40B4-BE49-F238E27FC236}">
                  <a16:creationId xmlns:a16="http://schemas.microsoft.com/office/drawing/2014/main" id="{26FA99E9-0779-4FB4-B52F-FD7B59D6AD39}"/>
                </a:ext>
              </a:extLst>
            </p:cNvPr>
            <p:cNvSpPr txBox="1"/>
            <p:nvPr/>
          </p:nvSpPr>
          <p:spPr>
            <a:xfrm>
              <a:off x="9483141" y="1194762"/>
              <a:ext cx="2157081" cy="245293"/>
            </a:xfrm>
            <a:prstGeom prst="rect">
              <a:avLst/>
            </a:prstGeom>
            <a:noFill/>
          </p:spPr>
          <p:txBody>
            <a:bodyPr lIns="0" tIns="0" rIns="0" bIns="0">
              <a:spAutoFit/>
            </a:bodyPr>
            <a:lstStyle/>
            <a:p>
              <a:pPr defTabSz="1218987" eaLnBrk="1" fontAlgn="auto" hangingPunct="1">
                <a:spcBef>
                  <a:spcPts val="0"/>
                </a:spcBef>
                <a:spcAft>
                  <a:spcPts val="0"/>
                </a:spcAft>
                <a:defRPr/>
              </a:pPr>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38931" name="TextBox 201">
            <a:extLst>
              <a:ext uri="{FF2B5EF4-FFF2-40B4-BE49-F238E27FC236}">
                <a16:creationId xmlns:a16="http://schemas.microsoft.com/office/drawing/2014/main" id="{16394647-723C-40D2-9CB7-6ADFA5A12C73}"/>
              </a:ext>
            </a:extLst>
          </p:cNvPr>
          <p:cNvSpPr txBox="1">
            <a:spLocks noChangeArrowheads="1"/>
          </p:cNvSpPr>
          <p:nvPr/>
        </p:nvSpPr>
        <p:spPr bwMode="auto">
          <a:xfrm>
            <a:off x="9590088" y="5424488"/>
            <a:ext cx="2490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2000" b="1">
                <a:solidFill>
                  <a:schemeClr val="accent2"/>
                </a:solidFill>
                <a:latin typeface="Calibri" panose="020F0502020204030204" pitchFamily="34" charset="0"/>
              </a:rPr>
              <a:t>Enero 2019</a:t>
            </a:r>
          </a:p>
        </p:txBody>
      </p:sp>
      <p:sp>
        <p:nvSpPr>
          <p:cNvPr id="67" name="Title 1">
            <a:extLst>
              <a:ext uri="{FF2B5EF4-FFF2-40B4-BE49-F238E27FC236}">
                <a16:creationId xmlns:a16="http://schemas.microsoft.com/office/drawing/2014/main" id="{C28B4AD4-B97B-494C-B46C-8332E4A9399A}"/>
              </a:ext>
            </a:extLst>
          </p:cNvPr>
          <p:cNvSpPr txBox="1">
            <a:spLocks/>
          </p:cNvSpPr>
          <p:nvPr/>
        </p:nvSpPr>
        <p:spPr>
          <a:xfrm>
            <a:off x="3609975" y="2786063"/>
            <a:ext cx="5519738" cy="1714500"/>
          </a:xfrm>
          <a:prstGeom prst="rect">
            <a:avLst/>
          </a:prstGeom>
        </p:spPr>
        <p:txBody>
          <a:bodyPr lIns="0" tIns="0" rIns="0" bIns="0" anchor="ctr"/>
          <a:lstStyle/>
          <a:p>
            <a:pPr marL="342900" indent="-342900" algn="ctr" defTabSz="1219007" eaLnBrk="1" fontAlgn="auto" hangingPunct="1">
              <a:spcAft>
                <a:spcPts val="0"/>
              </a:spcAft>
              <a:defRPr/>
            </a:pPr>
            <a:r>
              <a:rPr lang="es-ES" sz="1800" b="1">
                <a:solidFill>
                  <a:schemeClr val="tx2"/>
                </a:solidFill>
                <a:latin typeface="+mj-lt"/>
                <a:ea typeface="+mj-ea"/>
                <a:cs typeface="+mj-cs"/>
              </a:rPr>
              <a:t>Garantizar la correcta aplicación del Convenio  169 de la OIT, generando certeza jurídica para el desarrollo integral. </a:t>
            </a:r>
          </a:p>
          <a:p>
            <a:pPr marL="342900" indent="-342900" algn="ctr" defTabSz="1219007" eaLnBrk="1" fontAlgn="auto" hangingPunct="1">
              <a:spcAft>
                <a:spcPts val="0"/>
              </a:spcAft>
              <a:defRPr/>
            </a:pPr>
            <a:r>
              <a:rPr lang="es-ES" sz="1800" b="1">
                <a:solidFill>
                  <a:schemeClr val="tx2"/>
                </a:solidFill>
                <a:latin typeface="+mj-lt"/>
                <a:ea typeface="+mj-ea"/>
                <a:cs typeface="+mj-cs"/>
              </a:rPr>
              <a:t>Realizar actividades de capacitación, divulgación y sensibilización sobre el Convenio y seguimiento y Asistencia Técnica  en el marco de los procesos de Consulta Previa, Libre e Informada que se desarrollen a nivel nacional. </a:t>
            </a:r>
            <a:endParaRPr lang="es-ES" sz="1800" b="1" dirty="0">
              <a:solidFill>
                <a:schemeClr val="tx2"/>
              </a:solidFill>
              <a:latin typeface="+mj-lt"/>
              <a:ea typeface="+mj-ea"/>
              <a:cs typeface="+mj-cs"/>
            </a:endParaRPr>
          </a:p>
        </p:txBody>
      </p:sp>
      <p:sp>
        <p:nvSpPr>
          <p:cNvPr id="68" name="Rectangle 38">
            <a:extLst>
              <a:ext uri="{FF2B5EF4-FFF2-40B4-BE49-F238E27FC236}">
                <a16:creationId xmlns:a16="http://schemas.microsoft.com/office/drawing/2014/main" id="{3E125829-B6C1-47EF-9BD4-22DAD966E05C}"/>
              </a:ext>
            </a:extLst>
          </p:cNvPr>
          <p:cNvSpPr/>
          <p:nvPr/>
        </p:nvSpPr>
        <p:spPr>
          <a:xfrm>
            <a:off x="279400" y="260350"/>
            <a:ext cx="3095625" cy="604837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endParaRPr lang="es-GT" altLang="es-GT" b="1">
              <a:solidFill>
                <a:srgbClr val="404040"/>
              </a:solidFill>
              <a:latin typeface="Ebrima" panose="02000000000000000000" pitchFamily="2" charset="0"/>
            </a:endParaRPr>
          </a:p>
        </p:txBody>
      </p:sp>
      <p:grpSp>
        <p:nvGrpSpPr>
          <p:cNvPr id="38934" name="Group 14">
            <a:extLst>
              <a:ext uri="{FF2B5EF4-FFF2-40B4-BE49-F238E27FC236}">
                <a16:creationId xmlns:a16="http://schemas.microsoft.com/office/drawing/2014/main" id="{514DF8FF-293A-4B5A-9564-B11F84E74600}"/>
              </a:ext>
            </a:extLst>
          </p:cNvPr>
          <p:cNvGrpSpPr>
            <a:grpSpLocks/>
          </p:cNvGrpSpPr>
          <p:nvPr/>
        </p:nvGrpSpPr>
        <p:grpSpPr bwMode="auto">
          <a:xfrm>
            <a:off x="328613" y="188913"/>
            <a:ext cx="2806700" cy="4506912"/>
            <a:chOff x="418793" y="1057178"/>
            <a:chExt cx="2322083" cy="4374640"/>
          </a:xfrm>
        </p:grpSpPr>
        <p:grpSp>
          <p:nvGrpSpPr>
            <p:cNvPr id="38954" name="Group 11">
              <a:extLst>
                <a:ext uri="{FF2B5EF4-FFF2-40B4-BE49-F238E27FC236}">
                  <a16:creationId xmlns:a16="http://schemas.microsoft.com/office/drawing/2014/main" id="{037C1D64-68B9-4503-832C-B1189C5B78ED}"/>
                </a:ext>
              </a:extLst>
            </p:cNvPr>
            <p:cNvGrpSpPr>
              <a:grpSpLocks/>
            </p:cNvGrpSpPr>
            <p:nvPr/>
          </p:nvGrpSpPr>
          <p:grpSpPr bwMode="auto">
            <a:xfrm>
              <a:off x="418793" y="1057178"/>
              <a:ext cx="2268774" cy="1150285"/>
              <a:chOff x="418793" y="760516"/>
              <a:chExt cx="2268774" cy="1150285"/>
            </a:xfrm>
          </p:grpSpPr>
          <p:grpSp>
            <p:nvGrpSpPr>
              <p:cNvPr id="38969" name="Group 2">
                <a:extLst>
                  <a:ext uri="{FF2B5EF4-FFF2-40B4-BE49-F238E27FC236}">
                    <a16:creationId xmlns:a16="http://schemas.microsoft.com/office/drawing/2014/main" id="{45E09577-FA11-4E99-8087-807155A151AA}"/>
                  </a:ext>
                </a:extLst>
              </p:cNvPr>
              <p:cNvGrpSpPr>
                <a:grpSpLocks/>
              </p:cNvGrpSpPr>
              <p:nvPr/>
            </p:nvGrpSpPr>
            <p:grpSpPr bwMode="auto">
              <a:xfrm>
                <a:off x="948144" y="1240599"/>
                <a:ext cx="1598000" cy="670202"/>
                <a:chOff x="850830" y="1784040"/>
                <a:chExt cx="1598000" cy="670202"/>
              </a:xfrm>
            </p:grpSpPr>
            <p:sp>
              <p:nvSpPr>
                <p:cNvPr id="83" name="TextBox 80">
                  <a:extLst>
                    <a:ext uri="{FF2B5EF4-FFF2-40B4-BE49-F238E27FC236}">
                      <a16:creationId xmlns:a16="http://schemas.microsoft.com/office/drawing/2014/main" id="{21B4B4A4-94B1-4034-A6E7-D5FC95339BEF}"/>
                    </a:ext>
                  </a:extLst>
                </p:cNvPr>
                <p:cNvSpPr txBox="1"/>
                <p:nvPr/>
              </p:nvSpPr>
              <p:spPr>
                <a:xfrm>
                  <a:off x="859971" y="1775475"/>
                  <a:ext cx="1572134" cy="209564"/>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84" name="TextBox 81">
                  <a:extLst>
                    <a:ext uri="{FF2B5EF4-FFF2-40B4-BE49-F238E27FC236}">
                      <a16:creationId xmlns:a16="http://schemas.microsoft.com/office/drawing/2014/main" id="{3D6488A2-1EF5-48AE-AFA6-938B4F0E4904}"/>
                    </a:ext>
                  </a:extLst>
                </p:cNvPr>
                <p:cNvSpPr txBox="1"/>
                <p:nvPr/>
              </p:nvSpPr>
              <p:spPr>
                <a:xfrm>
                  <a:off x="850777" y="2236206"/>
                  <a:ext cx="1590523" cy="217269"/>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grpSp>
          <p:sp>
            <p:nvSpPr>
              <p:cNvPr id="82" name="Freeform: Shape 40">
                <a:extLst>
                  <a:ext uri="{FF2B5EF4-FFF2-40B4-BE49-F238E27FC236}">
                    <a16:creationId xmlns:a16="http://schemas.microsoft.com/office/drawing/2014/main" id="{2B81F6DA-34D5-4955-BE89-218BDC1A7679}"/>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38955" name="Group 7">
              <a:extLst>
                <a:ext uri="{FF2B5EF4-FFF2-40B4-BE49-F238E27FC236}">
                  <a16:creationId xmlns:a16="http://schemas.microsoft.com/office/drawing/2014/main" id="{3AF4F25F-EB5C-4646-92C6-EDBBD0331015}"/>
                </a:ext>
              </a:extLst>
            </p:cNvPr>
            <p:cNvGrpSpPr>
              <a:grpSpLocks/>
            </p:cNvGrpSpPr>
            <p:nvPr/>
          </p:nvGrpSpPr>
          <p:grpSpPr bwMode="auto">
            <a:xfrm>
              <a:off x="433136" y="2558184"/>
              <a:ext cx="2307740" cy="761777"/>
              <a:chOff x="433136" y="2338375"/>
              <a:chExt cx="2307740" cy="761777"/>
            </a:xfrm>
          </p:grpSpPr>
          <p:grpSp>
            <p:nvGrpSpPr>
              <p:cNvPr id="38963" name="Group 13">
                <a:extLst>
                  <a:ext uri="{FF2B5EF4-FFF2-40B4-BE49-F238E27FC236}">
                    <a16:creationId xmlns:a16="http://schemas.microsoft.com/office/drawing/2014/main" id="{4E7C50AC-35B8-48CF-9637-808B41697E7B}"/>
                  </a:ext>
                </a:extLst>
              </p:cNvPr>
              <p:cNvGrpSpPr>
                <a:grpSpLocks/>
              </p:cNvGrpSpPr>
              <p:nvPr/>
            </p:nvGrpSpPr>
            <p:grpSpPr bwMode="auto">
              <a:xfrm>
                <a:off x="433136" y="2338375"/>
                <a:ext cx="2307740" cy="761777"/>
                <a:chOff x="433136" y="2307203"/>
                <a:chExt cx="2307740" cy="761777"/>
              </a:xfrm>
            </p:grpSpPr>
            <p:sp>
              <p:nvSpPr>
                <p:cNvPr id="79" name="TextBox 86">
                  <a:extLst>
                    <a:ext uri="{FF2B5EF4-FFF2-40B4-BE49-F238E27FC236}">
                      <a16:creationId xmlns:a16="http://schemas.microsoft.com/office/drawing/2014/main" id="{B89244CC-3E8F-454B-96BC-9F4908A522E2}"/>
                    </a:ext>
                  </a:extLst>
                </p:cNvPr>
                <p:cNvSpPr txBox="1"/>
                <p:nvPr/>
              </p:nvSpPr>
              <p:spPr>
                <a:xfrm>
                  <a:off x="957285" y="2858687"/>
                  <a:ext cx="1783591" cy="209564"/>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80" name="Freeform: Shape 43">
                  <a:extLst>
                    <a:ext uri="{FF2B5EF4-FFF2-40B4-BE49-F238E27FC236}">
                      <a16:creationId xmlns:a16="http://schemas.microsoft.com/office/drawing/2014/main" id="{21899109-43C7-4F1C-BA63-0EA0DBAAF234}"/>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78" name="Freeform 38">
                <a:extLst>
                  <a:ext uri="{FF2B5EF4-FFF2-40B4-BE49-F238E27FC236}">
                    <a16:creationId xmlns:a16="http://schemas.microsoft.com/office/drawing/2014/main" id="{16A58E65-CFD5-471E-B30D-FFEE6832FA15}"/>
                  </a:ext>
                </a:extLst>
              </p:cNvPr>
              <p:cNvSpPr>
                <a:spLocks noEditPoints="1"/>
              </p:cNvSpPr>
              <p:nvPr/>
            </p:nvSpPr>
            <p:spPr bwMode="auto">
              <a:xfrm>
                <a:off x="2419094" y="2701868"/>
                <a:ext cx="177309" cy="169500"/>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38956" name="Group 5">
              <a:extLst>
                <a:ext uri="{FF2B5EF4-FFF2-40B4-BE49-F238E27FC236}">
                  <a16:creationId xmlns:a16="http://schemas.microsoft.com/office/drawing/2014/main" id="{6A700F56-C4C5-4575-8694-941F8EC454D3}"/>
                </a:ext>
              </a:extLst>
            </p:cNvPr>
            <p:cNvGrpSpPr>
              <a:grpSpLocks/>
            </p:cNvGrpSpPr>
            <p:nvPr/>
          </p:nvGrpSpPr>
          <p:grpSpPr bwMode="auto">
            <a:xfrm>
              <a:off x="455986" y="4317610"/>
              <a:ext cx="2268773" cy="1114208"/>
              <a:chOff x="455986" y="4317610"/>
              <a:chExt cx="2268773" cy="1114208"/>
            </a:xfrm>
          </p:grpSpPr>
          <p:grpSp>
            <p:nvGrpSpPr>
              <p:cNvPr id="38957" name="Group 12">
                <a:extLst>
                  <a:ext uri="{FF2B5EF4-FFF2-40B4-BE49-F238E27FC236}">
                    <a16:creationId xmlns:a16="http://schemas.microsoft.com/office/drawing/2014/main" id="{978C37CB-B869-46B2-A33B-D309AC41A57F}"/>
                  </a:ext>
                </a:extLst>
              </p:cNvPr>
              <p:cNvGrpSpPr>
                <a:grpSpLocks/>
              </p:cNvGrpSpPr>
              <p:nvPr/>
            </p:nvGrpSpPr>
            <p:grpSpPr bwMode="auto">
              <a:xfrm>
                <a:off x="455986" y="4621004"/>
                <a:ext cx="2268773" cy="810814"/>
                <a:chOff x="455986" y="4415705"/>
                <a:chExt cx="2268773" cy="810814"/>
              </a:xfrm>
            </p:grpSpPr>
            <p:sp>
              <p:nvSpPr>
                <p:cNvPr id="75" name="TextBox 90">
                  <a:extLst>
                    <a:ext uri="{FF2B5EF4-FFF2-40B4-BE49-F238E27FC236}">
                      <a16:creationId xmlns:a16="http://schemas.microsoft.com/office/drawing/2014/main" id="{40BAFF36-5136-4454-91E1-B2C0D8C01A70}"/>
                    </a:ext>
                  </a:extLst>
                </p:cNvPr>
                <p:cNvSpPr txBox="1"/>
                <p:nvPr/>
              </p:nvSpPr>
              <p:spPr>
                <a:xfrm>
                  <a:off x="898182" y="5016955"/>
                  <a:ext cx="1524853" cy="209564"/>
                </a:xfrm>
                <a:prstGeom prst="rect">
                  <a:avLst/>
                </a:prstGeom>
                <a:noFill/>
              </p:spPr>
              <p:txBody>
                <a:bodyPr lIns="0" tIns="0" rIns="0" bIns="0">
                  <a:spAutoFit/>
                </a:bodyPr>
                <a:lstStyle/>
                <a:p>
                  <a:pPr algn="just" eaLnBrk="1" hangingPunct="1"/>
                  <a:endParaRPr lang="es-GT" altLang="es-GT" sz="1400">
                    <a:solidFill>
                      <a:srgbClr val="404040"/>
                    </a:solidFill>
                    <a:latin typeface="Ebrima" panose="02000000000000000000" pitchFamily="2" charset="0"/>
                  </a:endParaRPr>
                </a:p>
              </p:txBody>
            </p:sp>
            <p:sp>
              <p:nvSpPr>
                <p:cNvPr id="76" name="Freeform: Shape 44">
                  <a:extLst>
                    <a:ext uri="{FF2B5EF4-FFF2-40B4-BE49-F238E27FC236}">
                      <a16:creationId xmlns:a16="http://schemas.microsoft.com/office/drawing/2014/main" id="{49315163-B9F2-4996-AC39-D0A038976D3A}"/>
                    </a:ext>
                  </a:extLst>
                </p:cNvPr>
                <p:cNvSpPr/>
                <p:nvPr/>
              </p:nvSpPr>
              <p:spPr>
                <a:xfrm>
                  <a:off x="455986" y="4415705"/>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grpSp>
          <p:sp>
            <p:nvSpPr>
              <p:cNvPr id="74" name="Freeform 67">
                <a:extLst>
                  <a:ext uri="{FF2B5EF4-FFF2-40B4-BE49-F238E27FC236}">
                    <a16:creationId xmlns:a16="http://schemas.microsoft.com/office/drawing/2014/main" id="{D730935D-E2B1-4BD9-B4E9-243BF27F0F93}"/>
                  </a:ext>
                </a:extLst>
              </p:cNvPr>
              <p:cNvSpPr>
                <a:spLocks noEditPoints="1"/>
              </p:cNvSpPr>
              <p:nvPr/>
            </p:nvSpPr>
            <p:spPr bwMode="auto">
              <a:xfrm>
                <a:off x="2487391" y="4317741"/>
                <a:ext cx="156294" cy="155631"/>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sp>
        <p:nvSpPr>
          <p:cNvPr id="85" name="Freeform: Shape 44">
            <a:extLst>
              <a:ext uri="{FF2B5EF4-FFF2-40B4-BE49-F238E27FC236}">
                <a16:creationId xmlns:a16="http://schemas.microsoft.com/office/drawing/2014/main" id="{A411BA49-A4B0-4085-AC12-68113B53EFE0}"/>
              </a:ext>
            </a:extLst>
          </p:cNvPr>
          <p:cNvSpPr/>
          <p:nvPr/>
        </p:nvSpPr>
        <p:spPr>
          <a:xfrm>
            <a:off x="387196" y="3068960"/>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86" name="TextBox 90">
            <a:extLst>
              <a:ext uri="{FF2B5EF4-FFF2-40B4-BE49-F238E27FC236}">
                <a16:creationId xmlns:a16="http://schemas.microsoft.com/office/drawing/2014/main" id="{98A8FBC2-95A0-4E97-ABD4-2DF3D47B664F}"/>
              </a:ext>
            </a:extLst>
          </p:cNvPr>
          <p:cNvSpPr txBox="1"/>
          <p:nvPr/>
        </p:nvSpPr>
        <p:spPr>
          <a:xfrm>
            <a:off x="804863" y="5373688"/>
            <a:ext cx="2230437" cy="738187"/>
          </a:xfrm>
          <a:prstGeom prst="rect">
            <a:avLst/>
          </a:prstGeom>
          <a:noFill/>
        </p:spPr>
        <p:txBody>
          <a:bodyPr lIns="0" tIns="0" rIns="0" bIns="0">
            <a:spAutoFit/>
          </a:bodyPr>
          <a:lstStyle/>
          <a:p>
            <a:pPr algn="just" eaLnBrk="1" hangingPunct="1"/>
            <a:r>
              <a:rPr lang="es-GT" altLang="es-GT" sz="1200">
                <a:solidFill>
                  <a:srgbClr val="404040"/>
                </a:solidFill>
                <a:latin typeface="Ebrima" panose="02000000000000000000" pitchFamily="2" charset="0"/>
              </a:rPr>
              <a:t>Población sensibilizada y capacitada sobre derechos laborales de</a:t>
            </a:r>
          </a:p>
          <a:p>
            <a:pPr algn="just" eaLnBrk="1" hangingPunct="1"/>
            <a:r>
              <a:rPr lang="es-GT" altLang="es-GT" sz="1200">
                <a:solidFill>
                  <a:srgbClr val="404040"/>
                </a:solidFill>
                <a:latin typeface="Ebrima" panose="02000000000000000000" pitchFamily="2" charset="0"/>
              </a:rPr>
              <a:t>grupos vulnerables</a:t>
            </a:r>
            <a:endParaRPr lang="en-US" altLang="es-GT" sz="1200">
              <a:solidFill>
                <a:srgbClr val="404040"/>
              </a:solidFill>
              <a:latin typeface="Ebrima" panose="02000000000000000000" pitchFamily="2" charset="0"/>
            </a:endParaRPr>
          </a:p>
        </p:txBody>
      </p:sp>
      <p:sp>
        <p:nvSpPr>
          <p:cNvPr id="87" name="Rectángulo 86">
            <a:extLst>
              <a:ext uri="{FF2B5EF4-FFF2-40B4-BE49-F238E27FC236}">
                <a16:creationId xmlns:a16="http://schemas.microsoft.com/office/drawing/2014/main" id="{3CA42F13-BF28-4C7E-B47A-7E2944654AD2}"/>
              </a:ext>
            </a:extLst>
          </p:cNvPr>
          <p:cNvSpPr/>
          <p:nvPr/>
        </p:nvSpPr>
        <p:spPr>
          <a:xfrm>
            <a:off x="747713" y="836613"/>
            <a:ext cx="1952625" cy="277812"/>
          </a:xfrm>
          <a:prstGeom prst="rect">
            <a:avLst/>
          </a:prstGeom>
        </p:spPr>
        <p:txBody>
          <a:bodyPr wrap="none">
            <a:spAutoFit/>
          </a:bodyPr>
          <a:lstStyle/>
          <a:p>
            <a:pPr defTabSz="1218987" eaLnBrk="1" fontAlgn="auto" hangingPunct="1">
              <a:spcBef>
                <a:spcPts val="0"/>
              </a:spcBef>
              <a:spcAft>
                <a:spcPts val="0"/>
              </a:spcAft>
              <a:defRPr/>
            </a:pPr>
            <a:r>
              <a:rPr lang="en-US"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88" name="TextBox 81">
            <a:extLst>
              <a:ext uri="{FF2B5EF4-FFF2-40B4-BE49-F238E27FC236}">
                <a16:creationId xmlns:a16="http://schemas.microsoft.com/office/drawing/2014/main" id="{6E8453B9-1429-4347-9303-421E2290A0D3}"/>
              </a:ext>
            </a:extLst>
          </p:cNvPr>
          <p:cNvSpPr txBox="1"/>
          <p:nvPr/>
        </p:nvSpPr>
        <p:spPr>
          <a:xfrm>
            <a:off x="857250" y="1196975"/>
            <a:ext cx="2074863"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sp>
        <p:nvSpPr>
          <p:cNvPr id="89" name="TextBox 81">
            <a:extLst>
              <a:ext uri="{FF2B5EF4-FFF2-40B4-BE49-F238E27FC236}">
                <a16:creationId xmlns:a16="http://schemas.microsoft.com/office/drawing/2014/main" id="{1C5BAD09-65AA-4981-A677-8ED949EE2885}"/>
              </a:ext>
            </a:extLst>
          </p:cNvPr>
          <p:cNvSpPr txBox="1"/>
          <p:nvPr/>
        </p:nvSpPr>
        <p:spPr>
          <a:xfrm>
            <a:off x="857250" y="1444625"/>
            <a:ext cx="1931988"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
        <p:nvSpPr>
          <p:cNvPr id="90" name="TextBox 86">
            <a:extLst>
              <a:ext uri="{FF2B5EF4-FFF2-40B4-BE49-F238E27FC236}">
                <a16:creationId xmlns:a16="http://schemas.microsoft.com/office/drawing/2014/main" id="{D6542F4E-60C6-4672-AA39-87EDBD22FF97}"/>
              </a:ext>
            </a:extLst>
          </p:cNvPr>
          <p:cNvSpPr txBox="1"/>
          <p:nvPr/>
        </p:nvSpPr>
        <p:spPr>
          <a:xfrm>
            <a:off x="773113" y="2349500"/>
            <a:ext cx="2425700" cy="554038"/>
          </a:xfrm>
          <a:prstGeom prst="rect">
            <a:avLst/>
          </a:prstGeom>
          <a:noFill/>
        </p:spPr>
        <p:txBody>
          <a:bodyPr lIns="0" tIns="0" rIns="0" bIns="0">
            <a:spAutoFit/>
          </a:bodyPr>
          <a:lstStyle/>
          <a:p>
            <a:pPr defTabSz="1218987" eaLnBrk="1" fontAlgn="auto" hangingPunct="1">
              <a:spcBef>
                <a:spcPts val="0"/>
              </a:spcBef>
              <a:spcAft>
                <a:spcPts val="0"/>
              </a:spcAft>
              <a:defRPr/>
            </a:pP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200"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91" name="Freeform: Shape 44">
            <a:extLst>
              <a:ext uri="{FF2B5EF4-FFF2-40B4-BE49-F238E27FC236}">
                <a16:creationId xmlns:a16="http://schemas.microsoft.com/office/drawing/2014/main" id="{2DC63F72-A9D7-448F-B2C1-37EACDB27C93}"/>
              </a:ext>
            </a:extLst>
          </p:cNvPr>
          <p:cNvSpPr/>
          <p:nvPr/>
        </p:nvSpPr>
        <p:spPr>
          <a:xfrm>
            <a:off x="400028" y="4797152"/>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Producto/subproducto</a:t>
            </a:r>
          </a:p>
        </p:txBody>
      </p:sp>
      <p:sp>
        <p:nvSpPr>
          <p:cNvPr id="38946" name="Rectángulo 91">
            <a:extLst>
              <a:ext uri="{FF2B5EF4-FFF2-40B4-BE49-F238E27FC236}">
                <a16:creationId xmlns:a16="http://schemas.microsoft.com/office/drawing/2014/main" id="{E57715ED-20FA-48C9-BB4B-FD3E303535D1}"/>
              </a:ext>
            </a:extLst>
          </p:cNvPr>
          <p:cNvSpPr>
            <a:spLocks noChangeArrowheads="1"/>
          </p:cNvSpPr>
          <p:nvPr/>
        </p:nvSpPr>
        <p:spPr bwMode="auto">
          <a:xfrm>
            <a:off x="739775" y="4376738"/>
            <a:ext cx="24018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 altLang="es-GT" sz="1200">
                <a:latin typeface="Ebrima" panose="02000000000000000000" pitchFamily="2" charset="0"/>
              </a:rPr>
              <a:t>Gestión de Asuntos Laborales</a:t>
            </a:r>
          </a:p>
        </p:txBody>
      </p:sp>
      <p:sp>
        <p:nvSpPr>
          <p:cNvPr id="93" name="Oval 135">
            <a:extLst>
              <a:ext uri="{FF2B5EF4-FFF2-40B4-BE49-F238E27FC236}">
                <a16:creationId xmlns:a16="http://schemas.microsoft.com/office/drawing/2014/main" id="{E4F27BF2-733A-44E1-A8DD-3EB5398AA85B}"/>
              </a:ext>
            </a:extLst>
          </p:cNvPr>
          <p:cNvSpPr/>
          <p:nvPr/>
        </p:nvSpPr>
        <p:spPr>
          <a:xfrm>
            <a:off x="657225" y="357346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sp>
        <p:nvSpPr>
          <p:cNvPr id="94" name="Oval 135">
            <a:extLst>
              <a:ext uri="{FF2B5EF4-FFF2-40B4-BE49-F238E27FC236}">
                <a16:creationId xmlns:a16="http://schemas.microsoft.com/office/drawing/2014/main" id="{4F43DBB6-BBE9-4259-8D33-4DE9EF9356E4}"/>
              </a:ext>
            </a:extLst>
          </p:cNvPr>
          <p:cNvSpPr/>
          <p:nvPr/>
        </p:nvSpPr>
        <p:spPr>
          <a:xfrm>
            <a:off x="676275" y="90805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95" name="Oval 135">
            <a:extLst>
              <a:ext uri="{FF2B5EF4-FFF2-40B4-BE49-F238E27FC236}">
                <a16:creationId xmlns:a16="http://schemas.microsoft.com/office/drawing/2014/main" id="{C6250DF1-77B1-4BF2-82A3-1F168DF1A2EC}"/>
              </a:ext>
            </a:extLst>
          </p:cNvPr>
          <p:cNvSpPr/>
          <p:nvPr/>
        </p:nvSpPr>
        <p:spPr>
          <a:xfrm>
            <a:off x="682625" y="12684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96" name="Oval 135">
            <a:extLst>
              <a:ext uri="{FF2B5EF4-FFF2-40B4-BE49-F238E27FC236}">
                <a16:creationId xmlns:a16="http://schemas.microsoft.com/office/drawing/2014/main" id="{6784968D-AB55-4F5E-A754-C4F968F405AB}"/>
              </a:ext>
            </a:extLst>
          </p:cNvPr>
          <p:cNvSpPr/>
          <p:nvPr/>
        </p:nvSpPr>
        <p:spPr>
          <a:xfrm>
            <a:off x="585788" y="238442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97" name="Oval 135">
            <a:extLst>
              <a:ext uri="{FF2B5EF4-FFF2-40B4-BE49-F238E27FC236}">
                <a16:creationId xmlns:a16="http://schemas.microsoft.com/office/drawing/2014/main" id="{7E016F24-80EF-4ACC-AAF7-EC88B58423C5}"/>
              </a:ext>
            </a:extLst>
          </p:cNvPr>
          <p:cNvSpPr/>
          <p:nvPr/>
        </p:nvSpPr>
        <p:spPr>
          <a:xfrm>
            <a:off x="622300" y="447357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98" name="Oval 135">
            <a:extLst>
              <a:ext uri="{FF2B5EF4-FFF2-40B4-BE49-F238E27FC236}">
                <a16:creationId xmlns:a16="http://schemas.microsoft.com/office/drawing/2014/main" id="{82CC41DE-FF05-4D78-BC8F-B02B699C9AB3}"/>
              </a:ext>
            </a:extLst>
          </p:cNvPr>
          <p:cNvSpPr/>
          <p:nvPr/>
        </p:nvSpPr>
        <p:spPr>
          <a:xfrm>
            <a:off x="587375" y="544512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99" name="Oval 135">
            <a:extLst>
              <a:ext uri="{FF2B5EF4-FFF2-40B4-BE49-F238E27FC236}">
                <a16:creationId xmlns:a16="http://schemas.microsoft.com/office/drawing/2014/main" id="{27FC9E23-0E71-41F7-9878-41C485E385CF}"/>
              </a:ext>
            </a:extLst>
          </p:cNvPr>
          <p:cNvSpPr/>
          <p:nvPr/>
        </p:nvSpPr>
        <p:spPr>
          <a:xfrm>
            <a:off x="657225" y="14843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upo 3">
            <a:extLst>
              <a:ext uri="{FF2B5EF4-FFF2-40B4-BE49-F238E27FC236}">
                <a16:creationId xmlns:a16="http://schemas.microsoft.com/office/drawing/2014/main" id="{29022581-1179-4DE8-BD20-3E0B36BEF1C0}"/>
              </a:ext>
            </a:extLst>
          </p:cNvPr>
          <p:cNvGrpSpPr>
            <a:grpSpLocks/>
          </p:cNvGrpSpPr>
          <p:nvPr/>
        </p:nvGrpSpPr>
        <p:grpSpPr bwMode="auto">
          <a:xfrm>
            <a:off x="-1588" y="6437313"/>
            <a:ext cx="12190413" cy="430212"/>
            <a:chOff x="-1588" y="6436530"/>
            <a:chExt cx="12190413" cy="430887"/>
          </a:xfrm>
        </p:grpSpPr>
        <p:pic>
          <p:nvPicPr>
            <p:cNvPr id="41034" name="Imagen 1">
              <a:extLst>
                <a:ext uri="{FF2B5EF4-FFF2-40B4-BE49-F238E27FC236}">
                  <a16:creationId xmlns:a16="http://schemas.microsoft.com/office/drawing/2014/main" id="{39D14F0E-F2A7-4B54-B83C-B9FCE2735F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5" name="CuadroTexto 2">
              <a:extLst>
                <a:ext uri="{FF2B5EF4-FFF2-40B4-BE49-F238E27FC236}">
                  <a16:creationId xmlns:a16="http://schemas.microsoft.com/office/drawing/2014/main" id="{A91E7235-4BB9-4AAA-AE69-F54998DB756F}"/>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5" name="Title 1">
            <a:extLst>
              <a:ext uri="{FF2B5EF4-FFF2-40B4-BE49-F238E27FC236}">
                <a16:creationId xmlns:a16="http://schemas.microsoft.com/office/drawing/2014/main" id="{2126A88A-8783-4ACA-AA41-5EF007B85622}"/>
              </a:ext>
            </a:extLst>
          </p:cNvPr>
          <p:cNvSpPr txBox="1">
            <a:spLocks/>
          </p:cNvSpPr>
          <p:nvPr/>
        </p:nvSpPr>
        <p:spPr>
          <a:xfrm>
            <a:off x="4222750" y="1400175"/>
            <a:ext cx="3878263" cy="690563"/>
          </a:xfrm>
          <a:prstGeom prst="rect">
            <a:avLst/>
          </a:prstGeom>
        </p:spPr>
        <p:txBody>
          <a:bodyPr lIns="0" tIns="0" rIns="0" bIns="0" anchor="ctr"/>
          <a:lstStyle>
            <a:lvl1pPr algn="l" defTabSz="1219007" rtl="0" eaLnBrk="1" latinLnBrk="0" hangingPunct="1">
              <a:spcBef>
                <a:spcPct val="0"/>
              </a:spcBef>
              <a:buNone/>
              <a:defRPr sz="2399" b="1" kern="1200">
                <a:solidFill>
                  <a:schemeClr val="tx1"/>
                </a:solidFill>
                <a:latin typeface="+mj-lt"/>
                <a:ea typeface="+mj-ea"/>
                <a:cs typeface="+mj-cs"/>
              </a:defRPr>
            </a:lvl1pPr>
          </a:lstStyle>
          <a:p>
            <a:pPr marL="342900" indent="-342900" algn="ctr" fontAlgn="auto">
              <a:spcAft>
                <a:spcPts val="0"/>
              </a:spcAft>
              <a:defRPr/>
            </a:pPr>
            <a:r>
              <a:rPr lang="es-GT" dirty="0"/>
              <a:t>Prevención y erradicación del trabajo infantil</a:t>
            </a:r>
          </a:p>
        </p:txBody>
      </p:sp>
      <p:sp>
        <p:nvSpPr>
          <p:cNvPr id="6" name="TextBox 9">
            <a:extLst>
              <a:ext uri="{FF2B5EF4-FFF2-40B4-BE49-F238E27FC236}">
                <a16:creationId xmlns:a16="http://schemas.microsoft.com/office/drawing/2014/main" id="{843A3BF5-6723-4DC3-8247-ACB0C9621A4F}"/>
              </a:ext>
            </a:extLst>
          </p:cNvPr>
          <p:cNvSpPr txBox="1"/>
          <p:nvPr/>
        </p:nvSpPr>
        <p:spPr>
          <a:xfrm>
            <a:off x="4454525" y="4999038"/>
            <a:ext cx="1436688" cy="554037"/>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DURACIÓN DEL PROYECTO</a:t>
            </a:r>
            <a:endParaRPr lang="en-IN" sz="1800" b="1" dirty="0">
              <a:solidFill>
                <a:schemeClr val="tx1">
                  <a:lumMod val="75000"/>
                  <a:lumOff val="25000"/>
                </a:schemeClr>
              </a:solidFill>
              <a:latin typeface="+mn-lt"/>
              <a:ea typeface="+mn-ea"/>
              <a:cs typeface="Arial" pitchFamily="34" charset="0"/>
            </a:endParaRPr>
          </a:p>
        </p:txBody>
      </p:sp>
      <p:sp>
        <p:nvSpPr>
          <p:cNvPr id="40964" name="TextBox 10">
            <a:extLst>
              <a:ext uri="{FF2B5EF4-FFF2-40B4-BE49-F238E27FC236}">
                <a16:creationId xmlns:a16="http://schemas.microsoft.com/office/drawing/2014/main" id="{E3DFD3ED-9CFF-45CB-8CD2-9A444FD2FB2C}"/>
              </a:ext>
            </a:extLst>
          </p:cNvPr>
          <p:cNvSpPr txBox="1">
            <a:spLocks noChangeArrowheads="1"/>
          </p:cNvSpPr>
          <p:nvPr/>
        </p:nvSpPr>
        <p:spPr bwMode="auto">
          <a:xfrm>
            <a:off x="4241800" y="5640388"/>
            <a:ext cx="21685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4000" b="1">
                <a:solidFill>
                  <a:schemeClr val="accent1"/>
                </a:solidFill>
                <a:latin typeface="Calibri" panose="020F0502020204030204" pitchFamily="34" charset="0"/>
              </a:rPr>
              <a:t>12 MESES</a:t>
            </a:r>
            <a:endParaRPr lang="en-IN" altLang="es-GT" sz="4000" b="1">
              <a:solidFill>
                <a:schemeClr val="accent1"/>
              </a:solidFill>
              <a:latin typeface="Calibri" panose="020F0502020204030204" pitchFamily="34" charset="0"/>
            </a:endParaRPr>
          </a:p>
        </p:txBody>
      </p:sp>
      <p:sp>
        <p:nvSpPr>
          <p:cNvPr id="8" name="TextBox 200">
            <a:extLst>
              <a:ext uri="{FF2B5EF4-FFF2-40B4-BE49-F238E27FC236}">
                <a16:creationId xmlns:a16="http://schemas.microsoft.com/office/drawing/2014/main" id="{8B5E4A1A-EAC4-4730-B536-C5EBFB37DBC9}"/>
              </a:ext>
            </a:extLst>
          </p:cNvPr>
          <p:cNvSpPr txBox="1"/>
          <p:nvPr/>
        </p:nvSpPr>
        <p:spPr>
          <a:xfrm>
            <a:off x="7243763" y="4816475"/>
            <a:ext cx="1831975" cy="738188"/>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r>
              <a:rPr lang="en-US" sz="1600" b="1" dirty="0">
                <a:solidFill>
                  <a:schemeClr val="tx1">
                    <a:lumMod val="75000"/>
                    <a:lumOff val="25000"/>
                  </a:schemeClr>
                </a:solidFill>
                <a:latin typeface="+mn-lt"/>
                <a:ea typeface="+mn-ea"/>
                <a:cs typeface="Arial" pitchFamily="34" charset="0"/>
              </a:rPr>
              <a:t>)</a:t>
            </a:r>
          </a:p>
        </p:txBody>
      </p:sp>
      <p:sp>
        <p:nvSpPr>
          <p:cNvPr id="40966" name="TextBox 201">
            <a:extLst>
              <a:ext uri="{FF2B5EF4-FFF2-40B4-BE49-F238E27FC236}">
                <a16:creationId xmlns:a16="http://schemas.microsoft.com/office/drawing/2014/main" id="{95281FB5-34D6-43DA-9254-F3C95765771B}"/>
              </a:ext>
            </a:extLst>
          </p:cNvPr>
          <p:cNvSpPr txBox="1">
            <a:spLocks noChangeArrowheads="1"/>
          </p:cNvSpPr>
          <p:nvPr/>
        </p:nvSpPr>
        <p:spPr bwMode="auto">
          <a:xfrm>
            <a:off x="6627813" y="5702300"/>
            <a:ext cx="24907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1.3</a:t>
            </a:r>
          </a:p>
        </p:txBody>
      </p:sp>
      <p:grpSp>
        <p:nvGrpSpPr>
          <p:cNvPr id="40967" name="Group 3">
            <a:extLst>
              <a:ext uri="{FF2B5EF4-FFF2-40B4-BE49-F238E27FC236}">
                <a16:creationId xmlns:a16="http://schemas.microsoft.com/office/drawing/2014/main" id="{1D4A6907-F237-4744-8D88-D542BDD51B17}"/>
              </a:ext>
            </a:extLst>
          </p:cNvPr>
          <p:cNvGrpSpPr>
            <a:grpSpLocks/>
          </p:cNvGrpSpPr>
          <p:nvPr/>
        </p:nvGrpSpPr>
        <p:grpSpPr bwMode="auto">
          <a:xfrm>
            <a:off x="3811588" y="5005388"/>
            <a:ext cx="531812" cy="531812"/>
            <a:chOff x="1060566" y="1943691"/>
            <a:chExt cx="531730" cy="531730"/>
          </a:xfrm>
        </p:grpSpPr>
        <p:sp>
          <p:nvSpPr>
            <p:cNvPr id="11" name="Oval 193">
              <a:extLst>
                <a:ext uri="{FF2B5EF4-FFF2-40B4-BE49-F238E27FC236}">
                  <a16:creationId xmlns:a16="http://schemas.microsoft.com/office/drawing/2014/main" id="{B24FB577-916F-4224-9BB2-ABE372744072}"/>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0" name="Group 194">
              <a:extLst>
                <a:ext uri="{FF2B5EF4-FFF2-40B4-BE49-F238E27FC236}">
                  <a16:creationId xmlns:a16="http://schemas.microsoft.com/office/drawing/2014/main" id="{5EF78D3B-F61E-4D36-96EE-DB96D8CAB07E}"/>
                </a:ext>
              </a:extLst>
            </p:cNvPr>
            <p:cNvGrpSpPr/>
            <p:nvPr/>
          </p:nvGrpSpPr>
          <p:grpSpPr>
            <a:xfrm>
              <a:off x="1211844" y="2078944"/>
              <a:ext cx="279100" cy="261224"/>
              <a:chOff x="765175" y="1228726"/>
              <a:chExt cx="5205413" cy="4872038"/>
            </a:xfrm>
            <a:solidFill>
              <a:schemeClr val="bg1"/>
            </a:solidFill>
          </p:grpSpPr>
          <p:sp>
            <p:nvSpPr>
              <p:cNvPr id="13" name="Freeform 6">
                <a:extLst>
                  <a:ext uri="{FF2B5EF4-FFF2-40B4-BE49-F238E27FC236}">
                    <a16:creationId xmlns:a16="http://schemas.microsoft.com/office/drawing/2014/main" id="{337B7557-4D08-47DD-963F-86733868F01B}"/>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4" name="Freeform 7">
                <a:extLst>
                  <a:ext uri="{FF2B5EF4-FFF2-40B4-BE49-F238E27FC236}">
                    <a16:creationId xmlns:a16="http://schemas.microsoft.com/office/drawing/2014/main" id="{884D491A-2889-41F0-832E-D30C0A397901}"/>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5" name="Freeform 8">
                <a:extLst>
                  <a:ext uri="{FF2B5EF4-FFF2-40B4-BE49-F238E27FC236}">
                    <a16:creationId xmlns:a16="http://schemas.microsoft.com/office/drawing/2014/main" id="{248EB509-A04B-48B8-A923-665B894836B0}"/>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6" name="Freeform 9">
                <a:extLst>
                  <a:ext uri="{FF2B5EF4-FFF2-40B4-BE49-F238E27FC236}">
                    <a16:creationId xmlns:a16="http://schemas.microsoft.com/office/drawing/2014/main" id="{30A6AE12-83D8-484E-8F9C-7857A5E9333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40968" name="Group 258">
            <a:extLst>
              <a:ext uri="{FF2B5EF4-FFF2-40B4-BE49-F238E27FC236}">
                <a16:creationId xmlns:a16="http://schemas.microsoft.com/office/drawing/2014/main" id="{BFB83F6F-B3D7-4229-A817-A03C7FBB7F5F}"/>
              </a:ext>
            </a:extLst>
          </p:cNvPr>
          <p:cNvGrpSpPr>
            <a:grpSpLocks/>
          </p:cNvGrpSpPr>
          <p:nvPr/>
        </p:nvGrpSpPr>
        <p:grpSpPr bwMode="auto">
          <a:xfrm>
            <a:off x="6627813" y="4959350"/>
            <a:ext cx="531812" cy="531813"/>
            <a:chOff x="4469581" y="499171"/>
            <a:chExt cx="531730" cy="531730"/>
          </a:xfrm>
        </p:grpSpPr>
        <p:sp>
          <p:nvSpPr>
            <p:cNvPr id="18" name="Oval 259">
              <a:extLst>
                <a:ext uri="{FF2B5EF4-FFF2-40B4-BE49-F238E27FC236}">
                  <a16:creationId xmlns:a16="http://schemas.microsoft.com/office/drawing/2014/main" id="{AB3B86D7-4301-4306-8B2E-B21D19DEC12A}"/>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7" name="Group 260">
              <a:extLst>
                <a:ext uri="{FF2B5EF4-FFF2-40B4-BE49-F238E27FC236}">
                  <a16:creationId xmlns:a16="http://schemas.microsoft.com/office/drawing/2014/main" id="{81207F3D-761D-4041-A455-D96E69C2166C}"/>
                </a:ext>
              </a:extLst>
            </p:cNvPr>
            <p:cNvGrpSpPr/>
            <p:nvPr/>
          </p:nvGrpSpPr>
          <p:grpSpPr>
            <a:xfrm>
              <a:off x="4619666" y="648185"/>
              <a:ext cx="224070" cy="226840"/>
              <a:chOff x="1000126" y="663575"/>
              <a:chExt cx="5140325" cy="5203826"/>
            </a:xfrm>
            <a:solidFill>
              <a:schemeClr val="bg1"/>
            </a:solidFill>
          </p:grpSpPr>
          <p:sp>
            <p:nvSpPr>
              <p:cNvPr id="20" name="Freeform 22">
                <a:extLst>
                  <a:ext uri="{FF2B5EF4-FFF2-40B4-BE49-F238E27FC236}">
                    <a16:creationId xmlns:a16="http://schemas.microsoft.com/office/drawing/2014/main" id="{8304F7B4-0627-4B5D-8737-292DBA8116C8}"/>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1" name="Freeform 23">
                <a:extLst>
                  <a:ext uri="{FF2B5EF4-FFF2-40B4-BE49-F238E27FC236}">
                    <a16:creationId xmlns:a16="http://schemas.microsoft.com/office/drawing/2014/main" id="{5F7772AE-5CEB-4E4C-B5CC-DA1CCB50D734}"/>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2" name="Freeform 24">
                <a:extLst>
                  <a:ext uri="{FF2B5EF4-FFF2-40B4-BE49-F238E27FC236}">
                    <a16:creationId xmlns:a16="http://schemas.microsoft.com/office/drawing/2014/main" id="{D0CA0DE8-7466-4C59-B525-E108988689AC}"/>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3" name="Freeform 25">
                <a:extLst>
                  <a:ext uri="{FF2B5EF4-FFF2-40B4-BE49-F238E27FC236}">
                    <a16:creationId xmlns:a16="http://schemas.microsoft.com/office/drawing/2014/main" id="{A14C662C-7C34-4142-A6D4-6CEDEBC2B5CD}"/>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4" name="Freeform 26">
                <a:extLst>
                  <a:ext uri="{FF2B5EF4-FFF2-40B4-BE49-F238E27FC236}">
                    <a16:creationId xmlns:a16="http://schemas.microsoft.com/office/drawing/2014/main" id="{C9EA6A43-F2D4-4099-9DF9-3621D6751B69}"/>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5" name="Freeform 27">
                <a:extLst>
                  <a:ext uri="{FF2B5EF4-FFF2-40B4-BE49-F238E27FC236}">
                    <a16:creationId xmlns:a16="http://schemas.microsoft.com/office/drawing/2014/main" id="{55CB9DAE-7632-4B54-8E48-5B9D06920650}"/>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6" name="Freeform 28">
                <a:extLst>
                  <a:ext uri="{FF2B5EF4-FFF2-40B4-BE49-F238E27FC236}">
                    <a16:creationId xmlns:a16="http://schemas.microsoft.com/office/drawing/2014/main" id="{D1443C25-DC14-4743-B2D7-438C02301390}"/>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40969" name="4 Grupo">
            <a:extLst>
              <a:ext uri="{FF2B5EF4-FFF2-40B4-BE49-F238E27FC236}">
                <a16:creationId xmlns:a16="http://schemas.microsoft.com/office/drawing/2014/main" id="{F85D273F-E821-45CC-BF0E-E8D5A772C981}"/>
              </a:ext>
            </a:extLst>
          </p:cNvPr>
          <p:cNvGrpSpPr>
            <a:grpSpLocks/>
          </p:cNvGrpSpPr>
          <p:nvPr/>
        </p:nvGrpSpPr>
        <p:grpSpPr bwMode="auto">
          <a:xfrm>
            <a:off x="9532938" y="1003300"/>
            <a:ext cx="2393950" cy="1476375"/>
            <a:chOff x="9610710" y="5044187"/>
            <a:chExt cx="2393627" cy="1476180"/>
          </a:xfrm>
        </p:grpSpPr>
        <p:grpSp>
          <p:nvGrpSpPr>
            <p:cNvPr id="41025" name="Group 3">
              <a:extLst>
                <a:ext uri="{FF2B5EF4-FFF2-40B4-BE49-F238E27FC236}">
                  <a16:creationId xmlns:a16="http://schemas.microsoft.com/office/drawing/2014/main" id="{2D25554C-4AE2-4BCC-ACC3-E15C4378793D}"/>
                </a:ext>
              </a:extLst>
            </p:cNvPr>
            <p:cNvGrpSpPr>
              <a:grpSpLocks/>
            </p:cNvGrpSpPr>
            <p:nvPr/>
          </p:nvGrpSpPr>
          <p:grpSpPr bwMode="auto">
            <a:xfrm>
              <a:off x="9957480" y="5044187"/>
              <a:ext cx="531730" cy="531730"/>
              <a:chOff x="1060566" y="1943691"/>
              <a:chExt cx="531730" cy="531730"/>
            </a:xfrm>
          </p:grpSpPr>
          <p:sp>
            <p:nvSpPr>
              <p:cNvPr id="31" name="Oval 193">
                <a:extLst>
                  <a:ext uri="{FF2B5EF4-FFF2-40B4-BE49-F238E27FC236}">
                    <a16:creationId xmlns:a16="http://schemas.microsoft.com/office/drawing/2014/main" id="{7A9F9CCB-8564-47DE-BC8F-63C9A9012F5C}"/>
                  </a:ext>
                </a:extLst>
              </p:cNvPr>
              <p:cNvSpPr/>
              <p:nvPr/>
            </p:nvSpPr>
            <p:spPr>
              <a:xfrm>
                <a:off x="1059824" y="1943691"/>
                <a:ext cx="531740" cy="531743"/>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8" name="Group 194">
                <a:extLst>
                  <a:ext uri="{FF2B5EF4-FFF2-40B4-BE49-F238E27FC236}">
                    <a16:creationId xmlns:a16="http://schemas.microsoft.com/office/drawing/2014/main" id="{387A06F7-A8F5-4235-BEB1-2612E29BD1C3}"/>
                  </a:ext>
                </a:extLst>
              </p:cNvPr>
              <p:cNvGrpSpPr/>
              <p:nvPr/>
            </p:nvGrpSpPr>
            <p:grpSpPr>
              <a:xfrm>
                <a:off x="1211844" y="2078944"/>
                <a:ext cx="279100" cy="261224"/>
                <a:chOff x="765175" y="1228726"/>
                <a:chExt cx="5205413" cy="4872038"/>
              </a:xfrm>
              <a:solidFill>
                <a:schemeClr val="bg1"/>
              </a:solidFill>
            </p:grpSpPr>
            <p:sp>
              <p:nvSpPr>
                <p:cNvPr id="33" name="Freeform 6">
                  <a:extLst>
                    <a:ext uri="{FF2B5EF4-FFF2-40B4-BE49-F238E27FC236}">
                      <a16:creationId xmlns:a16="http://schemas.microsoft.com/office/drawing/2014/main" id="{1902EFA6-11C7-4252-B204-655BFE1C520F}"/>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7">
                  <a:extLst>
                    <a:ext uri="{FF2B5EF4-FFF2-40B4-BE49-F238E27FC236}">
                      <a16:creationId xmlns:a16="http://schemas.microsoft.com/office/drawing/2014/main" id="{7C66EB60-6970-41AD-81A4-0DD4B8409F1F}"/>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5" name="Freeform 8">
                  <a:extLst>
                    <a:ext uri="{FF2B5EF4-FFF2-40B4-BE49-F238E27FC236}">
                      <a16:creationId xmlns:a16="http://schemas.microsoft.com/office/drawing/2014/main" id="{D0A69752-BC64-4E82-A87E-D5E0B6AC4BF2}"/>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6" name="Freeform 9">
                  <a:extLst>
                    <a:ext uri="{FF2B5EF4-FFF2-40B4-BE49-F238E27FC236}">
                      <a16:creationId xmlns:a16="http://schemas.microsoft.com/office/drawing/2014/main" id="{3D3373CF-2CE0-4817-B1FD-8920DB85142A}"/>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29" name="TextBox 211">
              <a:extLst>
                <a:ext uri="{FF2B5EF4-FFF2-40B4-BE49-F238E27FC236}">
                  <a16:creationId xmlns:a16="http://schemas.microsoft.com/office/drawing/2014/main" id="{E452CB8B-B985-4316-8C08-ACB33C70DFFB}"/>
                </a:ext>
              </a:extLst>
            </p:cNvPr>
            <p:cNvSpPr txBox="1"/>
            <p:nvPr/>
          </p:nvSpPr>
          <p:spPr>
            <a:xfrm>
              <a:off x="9610710" y="5904498"/>
              <a:ext cx="2319024" cy="553965"/>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endParaRPr lang="en-GB" sz="3600" dirty="0">
                <a:solidFill>
                  <a:schemeClr val="accent3"/>
                </a:solidFill>
                <a:latin typeface="+mn-lt"/>
                <a:ea typeface="+mn-ea"/>
              </a:endParaRPr>
            </a:p>
          </p:txBody>
        </p:sp>
        <p:sp>
          <p:nvSpPr>
            <p:cNvPr id="30" name="TextBox 9">
              <a:extLst>
                <a:ext uri="{FF2B5EF4-FFF2-40B4-BE49-F238E27FC236}">
                  <a16:creationId xmlns:a16="http://schemas.microsoft.com/office/drawing/2014/main" id="{B9DC326E-95A8-4B85-9900-30DEAFDCDE3E}"/>
                </a:ext>
              </a:extLst>
            </p:cNvPr>
            <p:cNvSpPr txBox="1"/>
            <p:nvPr/>
          </p:nvSpPr>
          <p:spPr>
            <a:xfrm>
              <a:off x="10567843" y="5134663"/>
              <a:ext cx="1436494" cy="1385704"/>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BENEFICIARIOS TOTALES</a:t>
              </a:r>
            </a:p>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2,200 niños y niñas por departamento</a:t>
              </a:r>
            </a:p>
          </p:txBody>
        </p:sp>
      </p:grpSp>
      <p:sp>
        <p:nvSpPr>
          <p:cNvPr id="37" name="Freeform 67">
            <a:extLst>
              <a:ext uri="{FF2B5EF4-FFF2-40B4-BE49-F238E27FC236}">
                <a16:creationId xmlns:a16="http://schemas.microsoft.com/office/drawing/2014/main" id="{4ADE3EFC-D23C-4B57-9032-A46054C7A9D5}"/>
              </a:ext>
            </a:extLst>
          </p:cNvPr>
          <p:cNvSpPr>
            <a:spLocks noEditPoints="1"/>
          </p:cNvSpPr>
          <p:nvPr/>
        </p:nvSpPr>
        <p:spPr bwMode="auto">
          <a:xfrm>
            <a:off x="2724150" y="3829050"/>
            <a:ext cx="157163" cy="157163"/>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38" name="Freeform 81">
            <a:extLst>
              <a:ext uri="{FF2B5EF4-FFF2-40B4-BE49-F238E27FC236}">
                <a16:creationId xmlns:a16="http://schemas.microsoft.com/office/drawing/2014/main" id="{0CB5667E-8FBD-4221-83D7-A159A5305C6A}"/>
              </a:ext>
            </a:extLst>
          </p:cNvPr>
          <p:cNvSpPr>
            <a:spLocks noEditPoints="1"/>
          </p:cNvSpPr>
          <p:nvPr/>
        </p:nvSpPr>
        <p:spPr bwMode="auto">
          <a:xfrm>
            <a:off x="2593975" y="5000625"/>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39" name="Straight Connector 305">
            <a:extLst>
              <a:ext uri="{FF2B5EF4-FFF2-40B4-BE49-F238E27FC236}">
                <a16:creationId xmlns:a16="http://schemas.microsoft.com/office/drawing/2014/main" id="{24B81821-B61B-4E0E-9C21-AD31AC2DBF3D}"/>
              </a:ext>
            </a:extLst>
          </p:cNvPr>
          <p:cNvCxnSpPr>
            <a:cxnSpLocks/>
          </p:cNvCxnSpPr>
          <p:nvPr/>
        </p:nvCxnSpPr>
        <p:spPr>
          <a:xfrm flipH="1" flipV="1">
            <a:off x="9410700" y="455613"/>
            <a:ext cx="38100" cy="5903912"/>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973" name="Title 1">
            <a:extLst>
              <a:ext uri="{FF2B5EF4-FFF2-40B4-BE49-F238E27FC236}">
                <a16:creationId xmlns:a16="http://schemas.microsoft.com/office/drawing/2014/main" id="{930CAB2B-5F5A-434B-B482-521DFBFA018A}"/>
              </a:ext>
            </a:extLst>
          </p:cNvPr>
          <p:cNvSpPr txBox="1">
            <a:spLocks/>
          </p:cNvSpPr>
          <p:nvPr/>
        </p:nvSpPr>
        <p:spPr bwMode="auto">
          <a:xfrm>
            <a:off x="3738563" y="2368550"/>
            <a:ext cx="5180012"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just" eaLnBrk="1" hangingPunct="1"/>
            <a:r>
              <a:rPr lang="es-GT" altLang="es-GT" sz="1600">
                <a:solidFill>
                  <a:schemeClr val="tx2"/>
                </a:solidFill>
                <a:latin typeface="Ebrima" panose="02000000000000000000" pitchFamily="2" charset="0"/>
              </a:rPr>
              <a:t>Focalizar acciones con apoyo interinstitucional desde el marco de la CONAPETI que busca interrumpir, frenar y erradicar el trabajo infantil.</a:t>
            </a:r>
          </a:p>
        </p:txBody>
      </p:sp>
      <p:sp>
        <p:nvSpPr>
          <p:cNvPr id="41" name="19 Rectángulo redondeado">
            <a:extLst>
              <a:ext uri="{FF2B5EF4-FFF2-40B4-BE49-F238E27FC236}">
                <a16:creationId xmlns:a16="http://schemas.microsoft.com/office/drawing/2014/main" id="{01AFB159-46FD-4B82-8AAF-635AB5034385}"/>
              </a:ext>
            </a:extLst>
          </p:cNvPr>
          <p:cNvSpPr/>
          <p:nvPr/>
        </p:nvSpPr>
        <p:spPr>
          <a:xfrm>
            <a:off x="3587750" y="2462213"/>
            <a:ext cx="5602288" cy="2084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40975" name="Title 1">
            <a:extLst>
              <a:ext uri="{FF2B5EF4-FFF2-40B4-BE49-F238E27FC236}">
                <a16:creationId xmlns:a16="http://schemas.microsoft.com/office/drawing/2014/main" id="{71285504-6D36-43C7-B99B-C44CBD028F8C}"/>
              </a:ext>
            </a:extLst>
          </p:cNvPr>
          <p:cNvSpPr txBox="1">
            <a:spLocks/>
          </p:cNvSpPr>
          <p:nvPr/>
        </p:nvSpPr>
        <p:spPr bwMode="auto">
          <a:xfrm>
            <a:off x="3503613" y="333375"/>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IV. Proyectos Estratégicos</a:t>
            </a:r>
          </a:p>
          <a:p>
            <a:pPr algn="ctr" eaLnBrk="1" hangingPunct="1"/>
            <a:br>
              <a:rPr lang="es-GT" altLang="es-GT" sz="2000" b="1">
                <a:solidFill>
                  <a:schemeClr val="tx2"/>
                </a:solidFill>
                <a:latin typeface="Calibri Light" panose="020F0302020204030204" pitchFamily="34" charset="0"/>
              </a:rPr>
            </a:br>
            <a:endParaRPr lang="en-US" altLang="es-GT" sz="2000" b="1">
              <a:solidFill>
                <a:schemeClr val="tx2"/>
              </a:solidFill>
              <a:latin typeface="Calibri Light" panose="020F0302020204030204" pitchFamily="34" charset="0"/>
            </a:endParaRPr>
          </a:p>
        </p:txBody>
      </p:sp>
      <p:grpSp>
        <p:nvGrpSpPr>
          <p:cNvPr id="40976" name="136 Grupo">
            <a:extLst>
              <a:ext uri="{FF2B5EF4-FFF2-40B4-BE49-F238E27FC236}">
                <a16:creationId xmlns:a16="http://schemas.microsoft.com/office/drawing/2014/main" id="{0B34292D-1F98-4A88-9545-F266CC65E308}"/>
              </a:ext>
            </a:extLst>
          </p:cNvPr>
          <p:cNvGrpSpPr>
            <a:grpSpLocks/>
          </p:cNvGrpSpPr>
          <p:nvPr/>
        </p:nvGrpSpPr>
        <p:grpSpPr bwMode="auto">
          <a:xfrm>
            <a:off x="9550400" y="2924175"/>
            <a:ext cx="2393950" cy="1546225"/>
            <a:chOff x="9610710" y="5135372"/>
            <a:chExt cx="2393627" cy="1546409"/>
          </a:xfrm>
        </p:grpSpPr>
        <p:grpSp>
          <p:nvGrpSpPr>
            <p:cNvPr id="43" name="Group 194">
              <a:extLst>
                <a:ext uri="{FF2B5EF4-FFF2-40B4-BE49-F238E27FC236}">
                  <a16:creationId xmlns:a16="http://schemas.microsoft.com/office/drawing/2014/main" id="{69F8F357-A10A-4043-B016-371FE923F4C2}"/>
                </a:ext>
              </a:extLst>
            </p:cNvPr>
            <p:cNvGrpSpPr/>
            <p:nvPr/>
          </p:nvGrpSpPr>
          <p:grpSpPr>
            <a:xfrm>
              <a:off x="10108758" y="5179440"/>
              <a:ext cx="279100" cy="261224"/>
              <a:chOff x="765175" y="1228726"/>
              <a:chExt cx="5205413" cy="4872038"/>
            </a:xfrm>
            <a:solidFill>
              <a:schemeClr val="bg1"/>
            </a:solidFill>
          </p:grpSpPr>
          <p:sp>
            <p:nvSpPr>
              <p:cNvPr id="47" name="Freeform 6">
                <a:extLst>
                  <a:ext uri="{FF2B5EF4-FFF2-40B4-BE49-F238E27FC236}">
                    <a16:creationId xmlns:a16="http://schemas.microsoft.com/office/drawing/2014/main" id="{BF00AFB2-0432-4554-A8E4-CD3D503FA84C}"/>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8" name="Freeform 7">
                <a:extLst>
                  <a:ext uri="{FF2B5EF4-FFF2-40B4-BE49-F238E27FC236}">
                    <a16:creationId xmlns:a16="http://schemas.microsoft.com/office/drawing/2014/main" id="{49A479A1-A534-44FF-82CA-F82A00D7672F}"/>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9" name="Freeform 8">
                <a:extLst>
                  <a:ext uri="{FF2B5EF4-FFF2-40B4-BE49-F238E27FC236}">
                    <a16:creationId xmlns:a16="http://schemas.microsoft.com/office/drawing/2014/main" id="{4339C0FB-4DD4-4532-8F26-5C127CDD7651}"/>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0" name="Freeform 9">
                <a:extLst>
                  <a:ext uri="{FF2B5EF4-FFF2-40B4-BE49-F238E27FC236}">
                    <a16:creationId xmlns:a16="http://schemas.microsoft.com/office/drawing/2014/main" id="{D7569A53-2816-498D-A44D-51B0C6E584B0}"/>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sp>
          <p:nvSpPr>
            <p:cNvPr id="45" name="TextBox 211">
              <a:extLst>
                <a:ext uri="{FF2B5EF4-FFF2-40B4-BE49-F238E27FC236}">
                  <a16:creationId xmlns:a16="http://schemas.microsoft.com/office/drawing/2014/main" id="{6A30289A-EEA1-4523-8545-02241DC8B64F}"/>
                </a:ext>
              </a:extLst>
            </p:cNvPr>
            <p:cNvSpPr txBox="1"/>
            <p:nvPr/>
          </p:nvSpPr>
          <p:spPr>
            <a:xfrm>
              <a:off x="9610710" y="6065758"/>
              <a:ext cx="2319025" cy="61602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r>
                <a:rPr lang="es-GT" sz="2000" dirty="0">
                  <a:solidFill>
                    <a:schemeClr val="accent3"/>
                  </a:solidFill>
                  <a:latin typeface="+mn-lt"/>
                  <a:ea typeface="+mn-ea"/>
                </a:rPr>
                <a:t>Funcionamiento e Inversión</a:t>
              </a:r>
            </a:p>
          </p:txBody>
        </p:sp>
        <p:sp>
          <p:nvSpPr>
            <p:cNvPr id="46" name="TextBox 9">
              <a:extLst>
                <a:ext uri="{FF2B5EF4-FFF2-40B4-BE49-F238E27FC236}">
                  <a16:creationId xmlns:a16="http://schemas.microsoft.com/office/drawing/2014/main" id="{0474A4E4-D21F-49F0-A276-3D15A879437A}"/>
                </a:ext>
              </a:extLst>
            </p:cNvPr>
            <p:cNvSpPr txBox="1"/>
            <p:nvPr/>
          </p:nvSpPr>
          <p:spPr>
            <a:xfrm>
              <a:off x="10567844" y="5135372"/>
              <a:ext cx="1436493" cy="830362"/>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CLASIFICACIÓN POR TIPO DE  GASTO</a:t>
              </a:r>
            </a:p>
          </p:txBody>
        </p:sp>
      </p:grpSp>
      <p:grpSp>
        <p:nvGrpSpPr>
          <p:cNvPr id="40977" name="Group 3">
            <a:extLst>
              <a:ext uri="{FF2B5EF4-FFF2-40B4-BE49-F238E27FC236}">
                <a16:creationId xmlns:a16="http://schemas.microsoft.com/office/drawing/2014/main" id="{8E39A318-ABB8-4EBA-9CF4-70063EFF1244}"/>
              </a:ext>
            </a:extLst>
          </p:cNvPr>
          <p:cNvGrpSpPr>
            <a:grpSpLocks/>
          </p:cNvGrpSpPr>
          <p:nvPr/>
        </p:nvGrpSpPr>
        <p:grpSpPr bwMode="auto">
          <a:xfrm>
            <a:off x="9904413" y="2833688"/>
            <a:ext cx="531812" cy="531812"/>
            <a:chOff x="1060566" y="1943691"/>
            <a:chExt cx="531730" cy="531730"/>
          </a:xfrm>
        </p:grpSpPr>
        <p:sp>
          <p:nvSpPr>
            <p:cNvPr id="52" name="Oval 193">
              <a:extLst>
                <a:ext uri="{FF2B5EF4-FFF2-40B4-BE49-F238E27FC236}">
                  <a16:creationId xmlns:a16="http://schemas.microsoft.com/office/drawing/2014/main" id="{1F400F82-ED83-465D-8DDF-84AEEE84230A}"/>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51" name="Group 194">
              <a:extLst>
                <a:ext uri="{FF2B5EF4-FFF2-40B4-BE49-F238E27FC236}">
                  <a16:creationId xmlns:a16="http://schemas.microsoft.com/office/drawing/2014/main" id="{C9B85002-F0EC-44A2-8996-BFE6286F6011}"/>
                </a:ext>
              </a:extLst>
            </p:cNvPr>
            <p:cNvGrpSpPr/>
            <p:nvPr/>
          </p:nvGrpSpPr>
          <p:grpSpPr>
            <a:xfrm>
              <a:off x="1211844" y="2078944"/>
              <a:ext cx="279100" cy="261224"/>
              <a:chOff x="765175" y="1228726"/>
              <a:chExt cx="5205413" cy="4872038"/>
            </a:xfrm>
            <a:solidFill>
              <a:schemeClr val="bg1"/>
            </a:solidFill>
          </p:grpSpPr>
          <p:sp>
            <p:nvSpPr>
              <p:cNvPr id="54" name="Freeform 6">
                <a:extLst>
                  <a:ext uri="{FF2B5EF4-FFF2-40B4-BE49-F238E27FC236}">
                    <a16:creationId xmlns:a16="http://schemas.microsoft.com/office/drawing/2014/main" id="{DB49A23D-786E-4505-A1A1-111310A784BA}"/>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5" name="Freeform 7">
                <a:extLst>
                  <a:ext uri="{FF2B5EF4-FFF2-40B4-BE49-F238E27FC236}">
                    <a16:creationId xmlns:a16="http://schemas.microsoft.com/office/drawing/2014/main" id="{A8EB7DD6-9D3A-4A92-BBC9-2918FB67855E}"/>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6" name="Freeform 8">
                <a:extLst>
                  <a:ext uri="{FF2B5EF4-FFF2-40B4-BE49-F238E27FC236}">
                    <a16:creationId xmlns:a16="http://schemas.microsoft.com/office/drawing/2014/main" id="{A160ED32-D7B9-42FC-BF25-6979FFC7E0BF}"/>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7" name="Freeform 9">
                <a:extLst>
                  <a:ext uri="{FF2B5EF4-FFF2-40B4-BE49-F238E27FC236}">
                    <a16:creationId xmlns:a16="http://schemas.microsoft.com/office/drawing/2014/main" id="{A2AD6FA1-B5E4-48E7-B79A-E70C5E73147D}"/>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40978" name="TextBox 201">
            <a:extLst>
              <a:ext uri="{FF2B5EF4-FFF2-40B4-BE49-F238E27FC236}">
                <a16:creationId xmlns:a16="http://schemas.microsoft.com/office/drawing/2014/main" id="{AAC0382A-0123-454E-8C04-3D585C93DC1E}"/>
              </a:ext>
            </a:extLst>
          </p:cNvPr>
          <p:cNvSpPr txBox="1">
            <a:spLocks noChangeArrowheads="1"/>
          </p:cNvSpPr>
          <p:nvPr/>
        </p:nvSpPr>
        <p:spPr bwMode="auto">
          <a:xfrm>
            <a:off x="9588500" y="5419725"/>
            <a:ext cx="2490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2000" b="1">
                <a:solidFill>
                  <a:schemeClr val="accent2"/>
                </a:solidFill>
                <a:latin typeface="Calibri" panose="020F0502020204030204" pitchFamily="34" charset="0"/>
              </a:rPr>
              <a:t>Enero 2019</a:t>
            </a:r>
          </a:p>
        </p:txBody>
      </p:sp>
      <p:sp>
        <p:nvSpPr>
          <p:cNvPr id="59" name="Rectangle 38">
            <a:extLst>
              <a:ext uri="{FF2B5EF4-FFF2-40B4-BE49-F238E27FC236}">
                <a16:creationId xmlns:a16="http://schemas.microsoft.com/office/drawing/2014/main" id="{546EEAC4-7DC3-4CEC-9BC2-C91D97B33055}"/>
              </a:ext>
            </a:extLst>
          </p:cNvPr>
          <p:cNvSpPr/>
          <p:nvPr/>
        </p:nvSpPr>
        <p:spPr>
          <a:xfrm>
            <a:off x="279400" y="457200"/>
            <a:ext cx="3095625" cy="590232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endParaRPr lang="es-GT" altLang="es-GT" b="1">
              <a:solidFill>
                <a:srgbClr val="404040"/>
              </a:solidFill>
              <a:latin typeface="Ebrima" panose="02000000000000000000" pitchFamily="2" charset="0"/>
            </a:endParaRPr>
          </a:p>
        </p:txBody>
      </p:sp>
      <p:grpSp>
        <p:nvGrpSpPr>
          <p:cNvPr id="40980" name="Group 14">
            <a:extLst>
              <a:ext uri="{FF2B5EF4-FFF2-40B4-BE49-F238E27FC236}">
                <a16:creationId xmlns:a16="http://schemas.microsoft.com/office/drawing/2014/main" id="{2648CA6F-C7FF-4341-BD51-6044B0DF03AF}"/>
              </a:ext>
            </a:extLst>
          </p:cNvPr>
          <p:cNvGrpSpPr>
            <a:grpSpLocks/>
          </p:cNvGrpSpPr>
          <p:nvPr/>
        </p:nvGrpSpPr>
        <p:grpSpPr bwMode="auto">
          <a:xfrm>
            <a:off x="328613" y="333375"/>
            <a:ext cx="2806700" cy="4235450"/>
            <a:chOff x="418793" y="1057178"/>
            <a:chExt cx="2322083" cy="4111283"/>
          </a:xfrm>
        </p:grpSpPr>
        <p:grpSp>
          <p:nvGrpSpPr>
            <p:cNvPr id="40999" name="Group 11">
              <a:extLst>
                <a:ext uri="{FF2B5EF4-FFF2-40B4-BE49-F238E27FC236}">
                  <a16:creationId xmlns:a16="http://schemas.microsoft.com/office/drawing/2014/main" id="{F412ADC9-160A-4BC3-BB37-F7D12D69C95D}"/>
                </a:ext>
              </a:extLst>
            </p:cNvPr>
            <p:cNvGrpSpPr>
              <a:grpSpLocks/>
            </p:cNvGrpSpPr>
            <p:nvPr/>
          </p:nvGrpSpPr>
          <p:grpSpPr bwMode="auto">
            <a:xfrm>
              <a:off x="418793" y="1057178"/>
              <a:ext cx="2268774" cy="1150285"/>
              <a:chOff x="418793" y="760516"/>
              <a:chExt cx="2268774" cy="1150285"/>
            </a:xfrm>
          </p:grpSpPr>
          <p:grpSp>
            <p:nvGrpSpPr>
              <p:cNvPr id="41014" name="Group 2">
                <a:extLst>
                  <a:ext uri="{FF2B5EF4-FFF2-40B4-BE49-F238E27FC236}">
                    <a16:creationId xmlns:a16="http://schemas.microsoft.com/office/drawing/2014/main" id="{E89CF3F0-018E-4076-B0F8-648F8FD2714E}"/>
                  </a:ext>
                </a:extLst>
              </p:cNvPr>
              <p:cNvGrpSpPr>
                <a:grpSpLocks/>
              </p:cNvGrpSpPr>
              <p:nvPr/>
            </p:nvGrpSpPr>
            <p:grpSpPr bwMode="auto">
              <a:xfrm>
                <a:off x="948144" y="1240599"/>
                <a:ext cx="1598000" cy="670202"/>
                <a:chOff x="850830" y="1784040"/>
                <a:chExt cx="1598000" cy="670202"/>
              </a:xfrm>
            </p:grpSpPr>
            <p:sp>
              <p:nvSpPr>
                <p:cNvPr id="74" name="TextBox 80">
                  <a:extLst>
                    <a:ext uri="{FF2B5EF4-FFF2-40B4-BE49-F238E27FC236}">
                      <a16:creationId xmlns:a16="http://schemas.microsoft.com/office/drawing/2014/main" id="{D5387AA5-B99D-41EF-BB15-AFFCF257D031}"/>
                    </a:ext>
                  </a:extLst>
                </p:cNvPr>
                <p:cNvSpPr txBox="1"/>
                <p:nvPr/>
              </p:nvSpPr>
              <p:spPr>
                <a:xfrm>
                  <a:off x="859971" y="1775491"/>
                  <a:ext cx="1572134" cy="209571"/>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5" name="TextBox 81">
                  <a:extLst>
                    <a:ext uri="{FF2B5EF4-FFF2-40B4-BE49-F238E27FC236}">
                      <a16:creationId xmlns:a16="http://schemas.microsoft.com/office/drawing/2014/main" id="{BF011BBD-C78C-40A8-8388-BC9DD26A6C1E}"/>
                    </a:ext>
                  </a:extLst>
                </p:cNvPr>
                <p:cNvSpPr txBox="1"/>
                <p:nvPr/>
              </p:nvSpPr>
              <p:spPr>
                <a:xfrm>
                  <a:off x="850777" y="2243943"/>
                  <a:ext cx="1590523" cy="209571"/>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grpSp>
          <p:sp>
            <p:nvSpPr>
              <p:cNvPr id="73" name="Freeform: Shape 40">
                <a:extLst>
                  <a:ext uri="{FF2B5EF4-FFF2-40B4-BE49-F238E27FC236}">
                    <a16:creationId xmlns:a16="http://schemas.microsoft.com/office/drawing/2014/main" id="{D0D13DD5-D2BC-437E-AE46-11F91546363A}"/>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41000" name="Group 7">
              <a:extLst>
                <a:ext uri="{FF2B5EF4-FFF2-40B4-BE49-F238E27FC236}">
                  <a16:creationId xmlns:a16="http://schemas.microsoft.com/office/drawing/2014/main" id="{9C728926-0E82-4755-8D84-3D859AC4B6E6}"/>
                </a:ext>
              </a:extLst>
            </p:cNvPr>
            <p:cNvGrpSpPr>
              <a:grpSpLocks/>
            </p:cNvGrpSpPr>
            <p:nvPr/>
          </p:nvGrpSpPr>
          <p:grpSpPr bwMode="auto">
            <a:xfrm>
              <a:off x="433136" y="2558184"/>
              <a:ext cx="2307740" cy="761777"/>
              <a:chOff x="433136" y="2338375"/>
              <a:chExt cx="2307740" cy="761777"/>
            </a:xfrm>
          </p:grpSpPr>
          <p:grpSp>
            <p:nvGrpSpPr>
              <p:cNvPr id="41008" name="Group 13">
                <a:extLst>
                  <a:ext uri="{FF2B5EF4-FFF2-40B4-BE49-F238E27FC236}">
                    <a16:creationId xmlns:a16="http://schemas.microsoft.com/office/drawing/2014/main" id="{57735790-93DA-4BE5-B50E-A9A926C3AAE3}"/>
                  </a:ext>
                </a:extLst>
              </p:cNvPr>
              <p:cNvGrpSpPr>
                <a:grpSpLocks/>
              </p:cNvGrpSpPr>
              <p:nvPr/>
            </p:nvGrpSpPr>
            <p:grpSpPr bwMode="auto">
              <a:xfrm>
                <a:off x="433136" y="2338375"/>
                <a:ext cx="2307740" cy="761777"/>
                <a:chOff x="433136" y="2307203"/>
                <a:chExt cx="2307740" cy="761777"/>
              </a:xfrm>
            </p:grpSpPr>
            <p:sp>
              <p:nvSpPr>
                <p:cNvPr id="70" name="TextBox 86">
                  <a:extLst>
                    <a:ext uri="{FF2B5EF4-FFF2-40B4-BE49-F238E27FC236}">
                      <a16:creationId xmlns:a16="http://schemas.microsoft.com/office/drawing/2014/main" id="{3A50CE15-0A9A-4260-A00E-07D94BD749C2}"/>
                    </a:ext>
                  </a:extLst>
                </p:cNvPr>
                <p:cNvSpPr txBox="1"/>
                <p:nvPr/>
              </p:nvSpPr>
              <p:spPr>
                <a:xfrm>
                  <a:off x="957285" y="2858756"/>
                  <a:ext cx="1783591" cy="209571"/>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1" name="Freeform: Shape 43">
                  <a:extLst>
                    <a:ext uri="{FF2B5EF4-FFF2-40B4-BE49-F238E27FC236}">
                      <a16:creationId xmlns:a16="http://schemas.microsoft.com/office/drawing/2014/main" id="{608015D7-616D-4977-A655-8B300949A201}"/>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69" name="Freeform 38">
                <a:extLst>
                  <a:ext uri="{FF2B5EF4-FFF2-40B4-BE49-F238E27FC236}">
                    <a16:creationId xmlns:a16="http://schemas.microsoft.com/office/drawing/2014/main" id="{0BD0CBF3-A747-4D94-B78B-EC91CACF74D8}"/>
                  </a:ext>
                </a:extLst>
              </p:cNvPr>
              <p:cNvSpPr>
                <a:spLocks noEditPoints="1"/>
              </p:cNvSpPr>
              <p:nvPr/>
            </p:nvSpPr>
            <p:spPr bwMode="auto">
              <a:xfrm>
                <a:off x="2419094" y="2701931"/>
                <a:ext cx="177309" cy="169506"/>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41001" name="Group 5">
              <a:extLst>
                <a:ext uri="{FF2B5EF4-FFF2-40B4-BE49-F238E27FC236}">
                  <a16:creationId xmlns:a16="http://schemas.microsoft.com/office/drawing/2014/main" id="{1C8A832D-8CE6-4702-9FB5-913165E7807E}"/>
                </a:ext>
              </a:extLst>
            </p:cNvPr>
            <p:cNvGrpSpPr>
              <a:grpSpLocks/>
            </p:cNvGrpSpPr>
            <p:nvPr/>
          </p:nvGrpSpPr>
          <p:grpSpPr bwMode="auto">
            <a:xfrm>
              <a:off x="423243" y="4317610"/>
              <a:ext cx="2268773" cy="850851"/>
              <a:chOff x="423243" y="4317610"/>
              <a:chExt cx="2268773" cy="850851"/>
            </a:xfrm>
          </p:grpSpPr>
          <p:grpSp>
            <p:nvGrpSpPr>
              <p:cNvPr id="41002" name="Group 12">
                <a:extLst>
                  <a:ext uri="{FF2B5EF4-FFF2-40B4-BE49-F238E27FC236}">
                    <a16:creationId xmlns:a16="http://schemas.microsoft.com/office/drawing/2014/main" id="{B6027944-A583-4A6E-B530-CD1B64ABC4E9}"/>
                  </a:ext>
                </a:extLst>
              </p:cNvPr>
              <p:cNvGrpSpPr>
                <a:grpSpLocks/>
              </p:cNvGrpSpPr>
              <p:nvPr/>
            </p:nvGrpSpPr>
            <p:grpSpPr bwMode="auto">
              <a:xfrm>
                <a:off x="423243" y="4500103"/>
                <a:ext cx="2268773" cy="668358"/>
                <a:chOff x="423243" y="4294804"/>
                <a:chExt cx="2268773" cy="668358"/>
              </a:xfrm>
            </p:grpSpPr>
            <p:sp>
              <p:nvSpPr>
                <p:cNvPr id="41004" name="TextBox 90">
                  <a:extLst>
                    <a:ext uri="{FF2B5EF4-FFF2-40B4-BE49-F238E27FC236}">
                      <a16:creationId xmlns:a16="http://schemas.microsoft.com/office/drawing/2014/main" id="{C3E5B24E-D0BA-496B-B7B1-5C988951F926}"/>
                    </a:ext>
                  </a:extLst>
                </p:cNvPr>
                <p:cNvSpPr txBox="1">
                  <a:spLocks noChangeArrowheads="1"/>
                </p:cNvSpPr>
                <p:nvPr/>
              </p:nvSpPr>
              <p:spPr bwMode="auto">
                <a:xfrm>
                  <a:off x="899096" y="4783956"/>
                  <a:ext cx="1523603" cy="17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 altLang="es-GT" sz="1200">
                      <a:latin typeface="Calibri" panose="020F0502020204030204" pitchFamily="34" charset="0"/>
                    </a:rPr>
                    <a:t>Gestión de Asuntos Laborales</a:t>
                  </a:r>
                </a:p>
              </p:txBody>
            </p:sp>
            <p:sp>
              <p:nvSpPr>
                <p:cNvPr id="67" name="Freeform: Shape 44">
                  <a:extLst>
                    <a:ext uri="{FF2B5EF4-FFF2-40B4-BE49-F238E27FC236}">
                      <a16:creationId xmlns:a16="http://schemas.microsoft.com/office/drawing/2014/main" id="{40C6E36C-489D-49D5-BA21-8008998AF9BC}"/>
                    </a:ext>
                  </a:extLst>
                </p:cNvPr>
                <p:cNvSpPr/>
                <p:nvPr/>
              </p:nvSpPr>
              <p:spPr>
                <a:xfrm>
                  <a:off x="423243" y="4294804"/>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grpSp>
          <p:sp>
            <p:nvSpPr>
              <p:cNvPr id="65" name="Freeform 67">
                <a:extLst>
                  <a:ext uri="{FF2B5EF4-FFF2-40B4-BE49-F238E27FC236}">
                    <a16:creationId xmlns:a16="http://schemas.microsoft.com/office/drawing/2014/main" id="{F6293FBA-81D9-46CF-96F0-5C3BA4057EF3}"/>
                  </a:ext>
                </a:extLst>
              </p:cNvPr>
              <p:cNvSpPr>
                <a:spLocks noEditPoints="1"/>
              </p:cNvSpPr>
              <p:nvPr/>
            </p:nvSpPr>
            <p:spPr bwMode="auto">
              <a:xfrm>
                <a:off x="2487390" y="4317851"/>
                <a:ext cx="156294" cy="15563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sp>
        <p:nvSpPr>
          <p:cNvPr id="76" name="Freeform: Shape 44">
            <a:extLst>
              <a:ext uri="{FF2B5EF4-FFF2-40B4-BE49-F238E27FC236}">
                <a16:creationId xmlns:a16="http://schemas.microsoft.com/office/drawing/2014/main" id="{D1B88E23-9244-48C7-A8BC-4A8E3C30EFB3}"/>
              </a:ext>
            </a:extLst>
          </p:cNvPr>
          <p:cNvSpPr/>
          <p:nvPr/>
        </p:nvSpPr>
        <p:spPr>
          <a:xfrm>
            <a:off x="387196" y="3135474"/>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77" name="Rectángulo 76">
            <a:extLst>
              <a:ext uri="{FF2B5EF4-FFF2-40B4-BE49-F238E27FC236}">
                <a16:creationId xmlns:a16="http://schemas.microsoft.com/office/drawing/2014/main" id="{71DE8AD9-F809-469C-9DC6-7584EE716614}"/>
              </a:ext>
            </a:extLst>
          </p:cNvPr>
          <p:cNvSpPr/>
          <p:nvPr/>
        </p:nvSpPr>
        <p:spPr>
          <a:xfrm>
            <a:off x="747713" y="890588"/>
            <a:ext cx="1952625" cy="277812"/>
          </a:xfrm>
          <a:prstGeom prst="rect">
            <a:avLst/>
          </a:prstGeom>
        </p:spPr>
        <p:txBody>
          <a:bodyPr wrap="none">
            <a:spAutoFit/>
          </a:bodyPr>
          <a:lstStyle/>
          <a:p>
            <a:pPr defTabSz="1218987" eaLnBrk="1" fontAlgn="auto" hangingPunct="1">
              <a:spcBef>
                <a:spcPts val="0"/>
              </a:spcBef>
              <a:spcAft>
                <a:spcPts val="0"/>
              </a:spcAft>
              <a:defRPr/>
            </a:pPr>
            <a:r>
              <a:rPr lang="en-US"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78" name="TextBox 81">
            <a:extLst>
              <a:ext uri="{FF2B5EF4-FFF2-40B4-BE49-F238E27FC236}">
                <a16:creationId xmlns:a16="http://schemas.microsoft.com/office/drawing/2014/main" id="{C2F4A1D0-0F21-469C-981A-AFE8BAC1CC4C}"/>
              </a:ext>
            </a:extLst>
          </p:cNvPr>
          <p:cNvSpPr txBox="1"/>
          <p:nvPr/>
        </p:nvSpPr>
        <p:spPr>
          <a:xfrm>
            <a:off x="857250" y="1282700"/>
            <a:ext cx="2074863"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sp>
        <p:nvSpPr>
          <p:cNvPr id="79" name="TextBox 81">
            <a:extLst>
              <a:ext uri="{FF2B5EF4-FFF2-40B4-BE49-F238E27FC236}">
                <a16:creationId xmlns:a16="http://schemas.microsoft.com/office/drawing/2014/main" id="{7B43156C-EBCF-4462-905C-1E186456D14F}"/>
              </a:ext>
            </a:extLst>
          </p:cNvPr>
          <p:cNvSpPr txBox="1"/>
          <p:nvPr/>
        </p:nvSpPr>
        <p:spPr>
          <a:xfrm>
            <a:off x="857250" y="1536700"/>
            <a:ext cx="1931988" cy="400050"/>
          </a:xfrm>
          <a:prstGeom prst="rect">
            <a:avLst/>
          </a:prstGeom>
          <a:noFill/>
        </p:spPr>
        <p:txBody>
          <a:bodyPr lIns="0" tIns="0" rIns="0" bIns="0">
            <a:spAutoFit/>
          </a:bodyPr>
          <a:lstStyle/>
          <a:p>
            <a:pPr eaLnBrk="1" hangingPunct="1"/>
            <a:r>
              <a:rPr lang="es-GT" altLang="es-GT" sz="1200">
                <a:solidFill>
                  <a:srgbClr val="404040"/>
                </a:solidFill>
                <a:latin typeface="Ebrima" panose="02000000000000000000" pitchFamily="2" charset="0"/>
              </a:rPr>
              <a:t>Riqueza para Todos y Todas</a:t>
            </a:r>
          </a:p>
          <a:p>
            <a:pPr eaLnBrk="1" hangingPunct="1"/>
            <a:endParaRPr lang="es-GT" altLang="es-GT" sz="1400" b="1">
              <a:solidFill>
                <a:srgbClr val="404040"/>
              </a:solidFill>
              <a:latin typeface="Ebrima" panose="02000000000000000000" pitchFamily="2" charset="0"/>
            </a:endParaRPr>
          </a:p>
        </p:txBody>
      </p:sp>
      <p:sp>
        <p:nvSpPr>
          <p:cNvPr id="80" name="TextBox 86">
            <a:extLst>
              <a:ext uri="{FF2B5EF4-FFF2-40B4-BE49-F238E27FC236}">
                <a16:creationId xmlns:a16="http://schemas.microsoft.com/office/drawing/2014/main" id="{3A8D904D-FA54-4262-90EF-4160F2AD9BA7}"/>
              </a:ext>
            </a:extLst>
          </p:cNvPr>
          <p:cNvSpPr txBox="1"/>
          <p:nvPr/>
        </p:nvSpPr>
        <p:spPr>
          <a:xfrm>
            <a:off x="773113" y="2411413"/>
            <a:ext cx="2425700" cy="554037"/>
          </a:xfrm>
          <a:prstGeom prst="rect">
            <a:avLst/>
          </a:prstGeom>
          <a:noFill/>
        </p:spPr>
        <p:txBody>
          <a:bodyPr lIns="0" tIns="0" rIns="0" bIns="0">
            <a:spAutoFit/>
          </a:bodyPr>
          <a:lstStyle/>
          <a:p>
            <a:pPr defTabSz="1218987" eaLnBrk="1" fontAlgn="auto" hangingPunct="1">
              <a:spcBef>
                <a:spcPts val="0"/>
              </a:spcBef>
              <a:spcAft>
                <a:spcPts val="0"/>
              </a:spcAft>
              <a:defRPr/>
            </a:pP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200"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81" name="Freeform: Shape 44">
            <a:extLst>
              <a:ext uri="{FF2B5EF4-FFF2-40B4-BE49-F238E27FC236}">
                <a16:creationId xmlns:a16="http://schemas.microsoft.com/office/drawing/2014/main" id="{7083B15D-0B41-4216-875D-1381BB6F177A}"/>
              </a:ext>
            </a:extLst>
          </p:cNvPr>
          <p:cNvSpPr/>
          <p:nvPr/>
        </p:nvSpPr>
        <p:spPr>
          <a:xfrm>
            <a:off x="325006" y="5032607"/>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Producto/subproducto</a:t>
            </a:r>
          </a:p>
        </p:txBody>
      </p:sp>
      <p:sp>
        <p:nvSpPr>
          <p:cNvPr id="40991" name="Rectángulo 81">
            <a:extLst>
              <a:ext uri="{FF2B5EF4-FFF2-40B4-BE49-F238E27FC236}">
                <a16:creationId xmlns:a16="http://schemas.microsoft.com/office/drawing/2014/main" id="{E8C19486-8797-49FC-9968-832666AADA1D}"/>
              </a:ext>
            </a:extLst>
          </p:cNvPr>
          <p:cNvSpPr>
            <a:spLocks noChangeArrowheads="1"/>
          </p:cNvSpPr>
          <p:nvPr/>
        </p:nvSpPr>
        <p:spPr bwMode="auto">
          <a:xfrm>
            <a:off x="665163" y="5464175"/>
            <a:ext cx="269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GT" altLang="es-GT" sz="1200">
                <a:latin typeface="Calibri" panose="020F0502020204030204" pitchFamily="34" charset="0"/>
              </a:rPr>
              <a:t>Población sensibilizada y capacitada sobre derechos laborales de</a:t>
            </a:r>
          </a:p>
          <a:p>
            <a:pPr eaLnBrk="1" hangingPunct="1"/>
            <a:r>
              <a:rPr lang="es-GT" altLang="es-GT" sz="1200">
                <a:latin typeface="Calibri" panose="020F0502020204030204" pitchFamily="34" charset="0"/>
              </a:rPr>
              <a:t>grupos vulnerables</a:t>
            </a:r>
          </a:p>
        </p:txBody>
      </p:sp>
      <p:sp>
        <p:nvSpPr>
          <p:cNvPr id="83" name="Oval 135">
            <a:extLst>
              <a:ext uri="{FF2B5EF4-FFF2-40B4-BE49-F238E27FC236}">
                <a16:creationId xmlns:a16="http://schemas.microsoft.com/office/drawing/2014/main" id="{2B69C786-71B7-40DD-8B86-07B664ED2596}"/>
              </a:ext>
            </a:extLst>
          </p:cNvPr>
          <p:cNvSpPr/>
          <p:nvPr/>
        </p:nvSpPr>
        <p:spPr>
          <a:xfrm>
            <a:off x="657225" y="35925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sp>
        <p:nvSpPr>
          <p:cNvPr id="84" name="Oval 135">
            <a:extLst>
              <a:ext uri="{FF2B5EF4-FFF2-40B4-BE49-F238E27FC236}">
                <a16:creationId xmlns:a16="http://schemas.microsoft.com/office/drawing/2014/main" id="{F6BC2148-BB1C-4CA4-BC45-695C5B728F3E}"/>
              </a:ext>
            </a:extLst>
          </p:cNvPr>
          <p:cNvSpPr/>
          <p:nvPr/>
        </p:nvSpPr>
        <p:spPr>
          <a:xfrm>
            <a:off x="676275" y="100012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5" name="Oval 135">
            <a:extLst>
              <a:ext uri="{FF2B5EF4-FFF2-40B4-BE49-F238E27FC236}">
                <a16:creationId xmlns:a16="http://schemas.microsoft.com/office/drawing/2014/main" id="{84B68D58-1E1B-4E34-866B-66AE91A3017F}"/>
              </a:ext>
            </a:extLst>
          </p:cNvPr>
          <p:cNvSpPr/>
          <p:nvPr/>
        </p:nvSpPr>
        <p:spPr>
          <a:xfrm>
            <a:off x="682625" y="128746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6" name="Oval 135">
            <a:extLst>
              <a:ext uri="{FF2B5EF4-FFF2-40B4-BE49-F238E27FC236}">
                <a16:creationId xmlns:a16="http://schemas.microsoft.com/office/drawing/2014/main" id="{E61B5FDF-910C-4A26-95D5-1210B2B7971D}"/>
              </a:ext>
            </a:extLst>
          </p:cNvPr>
          <p:cNvSpPr/>
          <p:nvPr/>
        </p:nvSpPr>
        <p:spPr>
          <a:xfrm>
            <a:off x="622300" y="243998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7" name="Oval 135">
            <a:extLst>
              <a:ext uri="{FF2B5EF4-FFF2-40B4-BE49-F238E27FC236}">
                <a16:creationId xmlns:a16="http://schemas.microsoft.com/office/drawing/2014/main" id="{8B42AF7A-36D8-4B80-AE61-DE3A71B86CA0}"/>
              </a:ext>
            </a:extLst>
          </p:cNvPr>
          <p:cNvSpPr/>
          <p:nvPr/>
        </p:nvSpPr>
        <p:spPr>
          <a:xfrm>
            <a:off x="622300" y="44561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8" name="Oval 135">
            <a:extLst>
              <a:ext uri="{FF2B5EF4-FFF2-40B4-BE49-F238E27FC236}">
                <a16:creationId xmlns:a16="http://schemas.microsoft.com/office/drawing/2014/main" id="{0845307D-C690-4A5E-9D42-ECF67611B3A5}"/>
              </a:ext>
            </a:extLst>
          </p:cNvPr>
          <p:cNvSpPr/>
          <p:nvPr/>
        </p:nvSpPr>
        <p:spPr>
          <a:xfrm>
            <a:off x="587375" y="56086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9" name="Oval 135">
            <a:extLst>
              <a:ext uri="{FF2B5EF4-FFF2-40B4-BE49-F238E27FC236}">
                <a16:creationId xmlns:a16="http://schemas.microsoft.com/office/drawing/2014/main" id="{6FC0F721-87B7-4FD8-8623-586A88E2B3A8}"/>
              </a:ext>
            </a:extLst>
          </p:cNvPr>
          <p:cNvSpPr/>
          <p:nvPr/>
        </p:nvSpPr>
        <p:spPr>
          <a:xfrm>
            <a:off x="693738" y="157638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Grupo 3">
            <a:extLst>
              <a:ext uri="{FF2B5EF4-FFF2-40B4-BE49-F238E27FC236}">
                <a16:creationId xmlns:a16="http://schemas.microsoft.com/office/drawing/2014/main" id="{7A1011B4-2DB5-43BC-8C93-BB1399312422}"/>
              </a:ext>
            </a:extLst>
          </p:cNvPr>
          <p:cNvGrpSpPr>
            <a:grpSpLocks/>
          </p:cNvGrpSpPr>
          <p:nvPr/>
        </p:nvGrpSpPr>
        <p:grpSpPr bwMode="auto">
          <a:xfrm>
            <a:off x="-1588" y="6437313"/>
            <a:ext cx="12190413" cy="430212"/>
            <a:chOff x="-1588" y="6436530"/>
            <a:chExt cx="12190413" cy="430887"/>
          </a:xfrm>
        </p:grpSpPr>
        <p:pic>
          <p:nvPicPr>
            <p:cNvPr id="43081" name="Imagen 1">
              <a:extLst>
                <a:ext uri="{FF2B5EF4-FFF2-40B4-BE49-F238E27FC236}">
                  <a16:creationId xmlns:a16="http://schemas.microsoft.com/office/drawing/2014/main" id="{6AA60146-E9B8-4485-8E48-7E872F61E9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82" name="CuadroTexto 2">
              <a:extLst>
                <a:ext uri="{FF2B5EF4-FFF2-40B4-BE49-F238E27FC236}">
                  <a16:creationId xmlns:a16="http://schemas.microsoft.com/office/drawing/2014/main" id="{2A1B48A0-ACC8-4EDF-B926-963CF799507E}"/>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5" name="Title 1">
            <a:extLst>
              <a:ext uri="{FF2B5EF4-FFF2-40B4-BE49-F238E27FC236}">
                <a16:creationId xmlns:a16="http://schemas.microsoft.com/office/drawing/2014/main" id="{8868DE23-9482-4A10-9085-EE79D3D0D0AC}"/>
              </a:ext>
            </a:extLst>
          </p:cNvPr>
          <p:cNvSpPr txBox="1">
            <a:spLocks/>
          </p:cNvSpPr>
          <p:nvPr/>
        </p:nvSpPr>
        <p:spPr>
          <a:xfrm>
            <a:off x="3502025" y="1330325"/>
            <a:ext cx="5307013" cy="692150"/>
          </a:xfrm>
          <a:prstGeom prst="rect">
            <a:avLst/>
          </a:prstGeom>
        </p:spPr>
        <p:txBody>
          <a:bodyPr lIns="0" tIns="0" rIns="0" bIns="0" anchor="ctr"/>
          <a:lstStyle>
            <a:lvl1pPr algn="l" defTabSz="1219007" rtl="0" eaLnBrk="1" latinLnBrk="0" hangingPunct="1">
              <a:spcBef>
                <a:spcPct val="0"/>
              </a:spcBef>
              <a:buNone/>
              <a:defRPr sz="2399" b="1" kern="1200">
                <a:solidFill>
                  <a:schemeClr val="tx1"/>
                </a:solidFill>
                <a:latin typeface="+mj-lt"/>
                <a:ea typeface="+mj-ea"/>
                <a:cs typeface="+mj-cs"/>
              </a:defRPr>
            </a:lvl1pPr>
          </a:lstStyle>
          <a:p>
            <a:pPr marL="342900" indent="-342900" algn="ctr" fontAlgn="auto">
              <a:spcAft>
                <a:spcPts val="0"/>
              </a:spcAft>
              <a:defRPr/>
            </a:pPr>
            <a:r>
              <a:rPr lang="es-GT"/>
              <a:t>Transparencia y gobierno electrónico  </a:t>
            </a:r>
            <a:endParaRPr lang="es-GT" dirty="0"/>
          </a:p>
        </p:txBody>
      </p:sp>
      <p:sp>
        <p:nvSpPr>
          <p:cNvPr id="6" name="TextBox 9">
            <a:extLst>
              <a:ext uri="{FF2B5EF4-FFF2-40B4-BE49-F238E27FC236}">
                <a16:creationId xmlns:a16="http://schemas.microsoft.com/office/drawing/2014/main" id="{12C653A1-A12A-4177-AD2D-2F538AE598DF}"/>
              </a:ext>
            </a:extLst>
          </p:cNvPr>
          <p:cNvSpPr txBox="1"/>
          <p:nvPr/>
        </p:nvSpPr>
        <p:spPr>
          <a:xfrm>
            <a:off x="4454525" y="4937125"/>
            <a:ext cx="1436688" cy="554038"/>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DURACIÓN DEL PROYECTO</a:t>
            </a:r>
            <a:endParaRPr lang="en-IN" sz="1800" b="1" dirty="0">
              <a:solidFill>
                <a:schemeClr val="tx1">
                  <a:lumMod val="75000"/>
                  <a:lumOff val="25000"/>
                </a:schemeClr>
              </a:solidFill>
              <a:latin typeface="+mn-lt"/>
              <a:ea typeface="+mn-ea"/>
              <a:cs typeface="Arial" pitchFamily="34" charset="0"/>
            </a:endParaRPr>
          </a:p>
        </p:txBody>
      </p:sp>
      <p:sp>
        <p:nvSpPr>
          <p:cNvPr id="43012" name="TextBox 10">
            <a:extLst>
              <a:ext uri="{FF2B5EF4-FFF2-40B4-BE49-F238E27FC236}">
                <a16:creationId xmlns:a16="http://schemas.microsoft.com/office/drawing/2014/main" id="{4633CCF9-58D3-4FF1-9590-9CCB022D7C3D}"/>
              </a:ext>
            </a:extLst>
          </p:cNvPr>
          <p:cNvSpPr txBox="1">
            <a:spLocks noChangeArrowheads="1"/>
          </p:cNvSpPr>
          <p:nvPr/>
        </p:nvSpPr>
        <p:spPr bwMode="auto">
          <a:xfrm>
            <a:off x="3981450" y="5578475"/>
            <a:ext cx="2286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4000" b="1">
                <a:solidFill>
                  <a:schemeClr val="accent1"/>
                </a:solidFill>
                <a:latin typeface="Calibri" panose="020F0502020204030204" pitchFamily="34" charset="0"/>
              </a:rPr>
              <a:t>12 MESES</a:t>
            </a:r>
            <a:endParaRPr lang="en-IN" altLang="es-GT" sz="4000" b="1">
              <a:solidFill>
                <a:schemeClr val="accent1"/>
              </a:solidFill>
              <a:latin typeface="Calibri" panose="020F0502020204030204" pitchFamily="34" charset="0"/>
            </a:endParaRPr>
          </a:p>
        </p:txBody>
      </p:sp>
      <p:sp>
        <p:nvSpPr>
          <p:cNvPr id="8" name="TextBox 200">
            <a:extLst>
              <a:ext uri="{FF2B5EF4-FFF2-40B4-BE49-F238E27FC236}">
                <a16:creationId xmlns:a16="http://schemas.microsoft.com/office/drawing/2014/main" id="{1524F8BB-D70A-47D8-9FEF-6CF27EE1E06B}"/>
              </a:ext>
            </a:extLst>
          </p:cNvPr>
          <p:cNvSpPr txBox="1"/>
          <p:nvPr/>
        </p:nvSpPr>
        <p:spPr>
          <a:xfrm>
            <a:off x="7243763" y="4892675"/>
            <a:ext cx="1831975" cy="738188"/>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r>
              <a:rPr lang="en-US" sz="1600" b="1" dirty="0">
                <a:solidFill>
                  <a:schemeClr val="tx1">
                    <a:lumMod val="75000"/>
                    <a:lumOff val="25000"/>
                  </a:schemeClr>
                </a:solidFill>
                <a:latin typeface="+mn-lt"/>
                <a:ea typeface="+mn-ea"/>
                <a:cs typeface="Arial" pitchFamily="34" charset="0"/>
              </a:rPr>
              <a:t>)</a:t>
            </a:r>
          </a:p>
        </p:txBody>
      </p:sp>
      <p:sp>
        <p:nvSpPr>
          <p:cNvPr id="43014" name="TextBox 201">
            <a:extLst>
              <a:ext uri="{FF2B5EF4-FFF2-40B4-BE49-F238E27FC236}">
                <a16:creationId xmlns:a16="http://schemas.microsoft.com/office/drawing/2014/main" id="{9E60CF98-1B09-4E80-83B5-7BC94DD70DC6}"/>
              </a:ext>
            </a:extLst>
          </p:cNvPr>
          <p:cNvSpPr txBox="1">
            <a:spLocks noChangeArrowheads="1"/>
          </p:cNvSpPr>
          <p:nvPr/>
        </p:nvSpPr>
        <p:spPr bwMode="auto">
          <a:xfrm>
            <a:off x="6627813" y="5641975"/>
            <a:ext cx="24907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1.0 </a:t>
            </a:r>
          </a:p>
        </p:txBody>
      </p:sp>
      <p:grpSp>
        <p:nvGrpSpPr>
          <p:cNvPr id="43015" name="Group 3">
            <a:extLst>
              <a:ext uri="{FF2B5EF4-FFF2-40B4-BE49-F238E27FC236}">
                <a16:creationId xmlns:a16="http://schemas.microsoft.com/office/drawing/2014/main" id="{8E50DED5-B4EF-432D-A7B9-EC83B98D3F67}"/>
              </a:ext>
            </a:extLst>
          </p:cNvPr>
          <p:cNvGrpSpPr>
            <a:grpSpLocks/>
          </p:cNvGrpSpPr>
          <p:nvPr/>
        </p:nvGrpSpPr>
        <p:grpSpPr bwMode="auto">
          <a:xfrm>
            <a:off x="3811588" y="4943475"/>
            <a:ext cx="531812" cy="531813"/>
            <a:chOff x="1060566" y="1943691"/>
            <a:chExt cx="531730" cy="531730"/>
          </a:xfrm>
        </p:grpSpPr>
        <p:sp>
          <p:nvSpPr>
            <p:cNvPr id="11" name="Oval 193">
              <a:extLst>
                <a:ext uri="{FF2B5EF4-FFF2-40B4-BE49-F238E27FC236}">
                  <a16:creationId xmlns:a16="http://schemas.microsoft.com/office/drawing/2014/main" id="{A80E77F3-4A99-45E8-9AAC-8297D365F3D8}"/>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0" name="Group 194">
              <a:extLst>
                <a:ext uri="{FF2B5EF4-FFF2-40B4-BE49-F238E27FC236}">
                  <a16:creationId xmlns:a16="http://schemas.microsoft.com/office/drawing/2014/main" id="{0BE1BA22-388B-4BE6-BE9B-0802B508C54F}"/>
                </a:ext>
              </a:extLst>
            </p:cNvPr>
            <p:cNvGrpSpPr/>
            <p:nvPr/>
          </p:nvGrpSpPr>
          <p:grpSpPr>
            <a:xfrm>
              <a:off x="1211844" y="2078944"/>
              <a:ext cx="279100" cy="261224"/>
              <a:chOff x="765175" y="1228726"/>
              <a:chExt cx="5205413" cy="4872038"/>
            </a:xfrm>
            <a:solidFill>
              <a:schemeClr val="bg1"/>
            </a:solidFill>
          </p:grpSpPr>
          <p:sp>
            <p:nvSpPr>
              <p:cNvPr id="13" name="Freeform 6">
                <a:extLst>
                  <a:ext uri="{FF2B5EF4-FFF2-40B4-BE49-F238E27FC236}">
                    <a16:creationId xmlns:a16="http://schemas.microsoft.com/office/drawing/2014/main" id="{9B5F6FCE-5FA7-4F15-B6E8-91190DD0647F}"/>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4" name="Freeform 7">
                <a:extLst>
                  <a:ext uri="{FF2B5EF4-FFF2-40B4-BE49-F238E27FC236}">
                    <a16:creationId xmlns:a16="http://schemas.microsoft.com/office/drawing/2014/main" id="{57A9FECB-C49B-4A36-BB1A-CA27F61EB8A4}"/>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5" name="Freeform 8">
                <a:extLst>
                  <a:ext uri="{FF2B5EF4-FFF2-40B4-BE49-F238E27FC236}">
                    <a16:creationId xmlns:a16="http://schemas.microsoft.com/office/drawing/2014/main" id="{CD88E0C3-27AB-4C1F-A787-0EA55F9A6AAA}"/>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6" name="Freeform 9">
                <a:extLst>
                  <a:ext uri="{FF2B5EF4-FFF2-40B4-BE49-F238E27FC236}">
                    <a16:creationId xmlns:a16="http://schemas.microsoft.com/office/drawing/2014/main" id="{4F3F41F8-6F30-48A8-A673-6A2CDAE8A4AA}"/>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43016" name="Group 258">
            <a:extLst>
              <a:ext uri="{FF2B5EF4-FFF2-40B4-BE49-F238E27FC236}">
                <a16:creationId xmlns:a16="http://schemas.microsoft.com/office/drawing/2014/main" id="{40FFD4C6-E213-4DBF-82ED-EB1DF851E95C}"/>
              </a:ext>
            </a:extLst>
          </p:cNvPr>
          <p:cNvGrpSpPr>
            <a:grpSpLocks/>
          </p:cNvGrpSpPr>
          <p:nvPr/>
        </p:nvGrpSpPr>
        <p:grpSpPr bwMode="auto">
          <a:xfrm>
            <a:off x="6627813" y="4897438"/>
            <a:ext cx="531812" cy="531812"/>
            <a:chOff x="4469581" y="499171"/>
            <a:chExt cx="531730" cy="531730"/>
          </a:xfrm>
        </p:grpSpPr>
        <p:sp>
          <p:nvSpPr>
            <p:cNvPr id="18" name="Oval 259">
              <a:extLst>
                <a:ext uri="{FF2B5EF4-FFF2-40B4-BE49-F238E27FC236}">
                  <a16:creationId xmlns:a16="http://schemas.microsoft.com/office/drawing/2014/main" id="{50A67242-3B96-4862-BFA5-B0836E6FCA7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7" name="Group 260">
              <a:extLst>
                <a:ext uri="{FF2B5EF4-FFF2-40B4-BE49-F238E27FC236}">
                  <a16:creationId xmlns:a16="http://schemas.microsoft.com/office/drawing/2014/main" id="{CFC185AD-024F-412F-9632-E3E5535A5FBC}"/>
                </a:ext>
              </a:extLst>
            </p:cNvPr>
            <p:cNvGrpSpPr/>
            <p:nvPr/>
          </p:nvGrpSpPr>
          <p:grpSpPr>
            <a:xfrm>
              <a:off x="4619666" y="648185"/>
              <a:ext cx="224070" cy="226840"/>
              <a:chOff x="1000126" y="663575"/>
              <a:chExt cx="5140325" cy="5203826"/>
            </a:xfrm>
            <a:solidFill>
              <a:schemeClr val="bg1"/>
            </a:solidFill>
          </p:grpSpPr>
          <p:sp>
            <p:nvSpPr>
              <p:cNvPr id="20" name="Freeform 22">
                <a:extLst>
                  <a:ext uri="{FF2B5EF4-FFF2-40B4-BE49-F238E27FC236}">
                    <a16:creationId xmlns:a16="http://schemas.microsoft.com/office/drawing/2014/main" id="{BCBA75AA-B859-4A16-8988-430BA5A2DA8A}"/>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1" name="Freeform 23">
                <a:extLst>
                  <a:ext uri="{FF2B5EF4-FFF2-40B4-BE49-F238E27FC236}">
                    <a16:creationId xmlns:a16="http://schemas.microsoft.com/office/drawing/2014/main" id="{B74F0776-5A7C-4DE2-9735-4F8D1B0B1704}"/>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2" name="Freeform 24">
                <a:extLst>
                  <a:ext uri="{FF2B5EF4-FFF2-40B4-BE49-F238E27FC236}">
                    <a16:creationId xmlns:a16="http://schemas.microsoft.com/office/drawing/2014/main" id="{EABF9210-A47C-46AC-826F-9ACDF09347E1}"/>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3" name="Freeform 25">
                <a:extLst>
                  <a:ext uri="{FF2B5EF4-FFF2-40B4-BE49-F238E27FC236}">
                    <a16:creationId xmlns:a16="http://schemas.microsoft.com/office/drawing/2014/main" id="{F985D2F0-BAA1-4ABF-A60F-2B2435A2DCFE}"/>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4" name="Freeform 26">
                <a:extLst>
                  <a:ext uri="{FF2B5EF4-FFF2-40B4-BE49-F238E27FC236}">
                    <a16:creationId xmlns:a16="http://schemas.microsoft.com/office/drawing/2014/main" id="{AA0FF975-A54F-4F90-991B-12DFC9DE7DFE}"/>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5" name="Freeform 27">
                <a:extLst>
                  <a:ext uri="{FF2B5EF4-FFF2-40B4-BE49-F238E27FC236}">
                    <a16:creationId xmlns:a16="http://schemas.microsoft.com/office/drawing/2014/main" id="{1D4E5901-6039-411C-A9FF-90457BC4D47B}"/>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6" name="Freeform 28">
                <a:extLst>
                  <a:ext uri="{FF2B5EF4-FFF2-40B4-BE49-F238E27FC236}">
                    <a16:creationId xmlns:a16="http://schemas.microsoft.com/office/drawing/2014/main" id="{E492EBEC-635F-4631-9C1C-1B5AF8823576}"/>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43017" name="4 Grupo">
            <a:extLst>
              <a:ext uri="{FF2B5EF4-FFF2-40B4-BE49-F238E27FC236}">
                <a16:creationId xmlns:a16="http://schemas.microsoft.com/office/drawing/2014/main" id="{DFFE0D9C-9B03-45ED-A117-9D14A54F0DA7}"/>
              </a:ext>
            </a:extLst>
          </p:cNvPr>
          <p:cNvGrpSpPr>
            <a:grpSpLocks/>
          </p:cNvGrpSpPr>
          <p:nvPr/>
        </p:nvGrpSpPr>
        <p:grpSpPr bwMode="auto">
          <a:xfrm>
            <a:off x="9532938" y="935038"/>
            <a:ext cx="2393950" cy="1414462"/>
            <a:chOff x="9610710" y="5044187"/>
            <a:chExt cx="2393627" cy="1413940"/>
          </a:xfrm>
        </p:grpSpPr>
        <p:grpSp>
          <p:nvGrpSpPr>
            <p:cNvPr id="43072" name="Group 3">
              <a:extLst>
                <a:ext uri="{FF2B5EF4-FFF2-40B4-BE49-F238E27FC236}">
                  <a16:creationId xmlns:a16="http://schemas.microsoft.com/office/drawing/2014/main" id="{A256DFD9-76C6-47C3-8BD5-D6BA340D2499}"/>
                </a:ext>
              </a:extLst>
            </p:cNvPr>
            <p:cNvGrpSpPr>
              <a:grpSpLocks/>
            </p:cNvGrpSpPr>
            <p:nvPr/>
          </p:nvGrpSpPr>
          <p:grpSpPr bwMode="auto">
            <a:xfrm>
              <a:off x="9957480" y="5044187"/>
              <a:ext cx="531730" cy="531730"/>
              <a:chOff x="1060566" y="1943691"/>
              <a:chExt cx="531730" cy="531730"/>
            </a:xfrm>
          </p:grpSpPr>
          <p:sp>
            <p:nvSpPr>
              <p:cNvPr id="31" name="Oval 193">
                <a:extLst>
                  <a:ext uri="{FF2B5EF4-FFF2-40B4-BE49-F238E27FC236}">
                    <a16:creationId xmlns:a16="http://schemas.microsoft.com/office/drawing/2014/main" id="{040E1B37-8550-4814-9832-4F8D24BEF4E6}"/>
                  </a:ext>
                </a:extLst>
              </p:cNvPr>
              <p:cNvSpPr/>
              <p:nvPr/>
            </p:nvSpPr>
            <p:spPr>
              <a:xfrm>
                <a:off x="1059824" y="1943691"/>
                <a:ext cx="531740" cy="531616"/>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8" name="Group 194">
                <a:extLst>
                  <a:ext uri="{FF2B5EF4-FFF2-40B4-BE49-F238E27FC236}">
                    <a16:creationId xmlns:a16="http://schemas.microsoft.com/office/drawing/2014/main" id="{06226446-AEC6-46C0-9CA1-40C32572ED65}"/>
                  </a:ext>
                </a:extLst>
              </p:cNvPr>
              <p:cNvGrpSpPr/>
              <p:nvPr/>
            </p:nvGrpSpPr>
            <p:grpSpPr>
              <a:xfrm>
                <a:off x="1211844" y="2078944"/>
                <a:ext cx="279100" cy="261224"/>
                <a:chOff x="765175" y="1228726"/>
                <a:chExt cx="5205413" cy="4872038"/>
              </a:xfrm>
              <a:solidFill>
                <a:schemeClr val="bg1"/>
              </a:solidFill>
            </p:grpSpPr>
            <p:sp>
              <p:nvSpPr>
                <p:cNvPr id="33" name="Freeform 6">
                  <a:extLst>
                    <a:ext uri="{FF2B5EF4-FFF2-40B4-BE49-F238E27FC236}">
                      <a16:creationId xmlns:a16="http://schemas.microsoft.com/office/drawing/2014/main" id="{FA2FE021-C180-4C38-9D71-F5AC1DB7AD90}"/>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7">
                  <a:extLst>
                    <a:ext uri="{FF2B5EF4-FFF2-40B4-BE49-F238E27FC236}">
                      <a16:creationId xmlns:a16="http://schemas.microsoft.com/office/drawing/2014/main" id="{A279A064-7662-4C08-950D-864C17FDD007}"/>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5" name="Freeform 8">
                  <a:extLst>
                    <a:ext uri="{FF2B5EF4-FFF2-40B4-BE49-F238E27FC236}">
                      <a16:creationId xmlns:a16="http://schemas.microsoft.com/office/drawing/2014/main" id="{EC4E67B3-BCE0-4981-87B2-29956A0CE308}"/>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6" name="Freeform 9">
                  <a:extLst>
                    <a:ext uri="{FF2B5EF4-FFF2-40B4-BE49-F238E27FC236}">
                      <a16:creationId xmlns:a16="http://schemas.microsoft.com/office/drawing/2014/main" id="{6546E656-F0B5-4240-AA41-122F8B25B917}"/>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29" name="TextBox 211">
              <a:extLst>
                <a:ext uri="{FF2B5EF4-FFF2-40B4-BE49-F238E27FC236}">
                  <a16:creationId xmlns:a16="http://schemas.microsoft.com/office/drawing/2014/main" id="{989ADAF5-9711-472D-8279-C1043C4B60BE}"/>
                </a:ext>
              </a:extLst>
            </p:cNvPr>
            <p:cNvSpPr txBox="1"/>
            <p:nvPr/>
          </p:nvSpPr>
          <p:spPr>
            <a:xfrm>
              <a:off x="9610710" y="5904294"/>
              <a:ext cx="2319024" cy="55383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endParaRPr lang="en-GB" sz="3600" dirty="0">
                <a:solidFill>
                  <a:schemeClr val="accent3"/>
                </a:solidFill>
                <a:latin typeface="+mn-lt"/>
                <a:ea typeface="+mn-ea"/>
              </a:endParaRPr>
            </a:p>
          </p:txBody>
        </p:sp>
        <p:sp>
          <p:nvSpPr>
            <p:cNvPr id="30" name="TextBox 9">
              <a:extLst>
                <a:ext uri="{FF2B5EF4-FFF2-40B4-BE49-F238E27FC236}">
                  <a16:creationId xmlns:a16="http://schemas.microsoft.com/office/drawing/2014/main" id="{18BF828D-4D21-48B6-81C8-4F73F81F883F}"/>
                </a:ext>
              </a:extLst>
            </p:cNvPr>
            <p:cNvSpPr txBox="1"/>
            <p:nvPr/>
          </p:nvSpPr>
          <p:spPr>
            <a:xfrm>
              <a:off x="10567843" y="5134641"/>
              <a:ext cx="1436494" cy="1109253"/>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BENEFICIARIOS TOTALES</a:t>
              </a:r>
            </a:p>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Población laboral</a:t>
              </a:r>
            </a:p>
          </p:txBody>
        </p:sp>
      </p:grpSp>
      <p:sp>
        <p:nvSpPr>
          <p:cNvPr id="37" name="Freeform 67">
            <a:extLst>
              <a:ext uri="{FF2B5EF4-FFF2-40B4-BE49-F238E27FC236}">
                <a16:creationId xmlns:a16="http://schemas.microsoft.com/office/drawing/2014/main" id="{683A60D8-4594-482E-878B-98B1E71EE240}"/>
              </a:ext>
            </a:extLst>
          </p:cNvPr>
          <p:cNvSpPr>
            <a:spLocks noEditPoints="1"/>
          </p:cNvSpPr>
          <p:nvPr/>
        </p:nvSpPr>
        <p:spPr bwMode="auto">
          <a:xfrm>
            <a:off x="2724150" y="3760788"/>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38" name="Freeform 81">
            <a:extLst>
              <a:ext uri="{FF2B5EF4-FFF2-40B4-BE49-F238E27FC236}">
                <a16:creationId xmlns:a16="http://schemas.microsoft.com/office/drawing/2014/main" id="{1E98A599-B3A7-4C41-9DCF-9ADDA5701C12}"/>
              </a:ext>
            </a:extLst>
          </p:cNvPr>
          <p:cNvSpPr>
            <a:spLocks noEditPoints="1"/>
          </p:cNvSpPr>
          <p:nvPr/>
        </p:nvSpPr>
        <p:spPr bwMode="auto">
          <a:xfrm>
            <a:off x="2593975" y="4932363"/>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39" name="Straight Connector 305">
            <a:extLst>
              <a:ext uri="{FF2B5EF4-FFF2-40B4-BE49-F238E27FC236}">
                <a16:creationId xmlns:a16="http://schemas.microsoft.com/office/drawing/2014/main" id="{5D732CDB-2535-4F3A-A61C-A2A21B122220}"/>
              </a:ext>
            </a:extLst>
          </p:cNvPr>
          <p:cNvCxnSpPr>
            <a:cxnSpLocks/>
          </p:cNvCxnSpPr>
          <p:nvPr/>
        </p:nvCxnSpPr>
        <p:spPr>
          <a:xfrm flipH="1" flipV="1">
            <a:off x="9410700" y="38735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021" name="Title 1">
            <a:extLst>
              <a:ext uri="{FF2B5EF4-FFF2-40B4-BE49-F238E27FC236}">
                <a16:creationId xmlns:a16="http://schemas.microsoft.com/office/drawing/2014/main" id="{17D3E3C6-7648-41E4-A697-2909D172E669}"/>
              </a:ext>
            </a:extLst>
          </p:cNvPr>
          <p:cNvSpPr txBox="1">
            <a:spLocks/>
          </p:cNvSpPr>
          <p:nvPr/>
        </p:nvSpPr>
        <p:spPr bwMode="auto">
          <a:xfrm>
            <a:off x="3873500" y="2300288"/>
            <a:ext cx="5045075"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just" eaLnBrk="1" hangingPunct="1"/>
            <a:r>
              <a:rPr lang="es-GT" altLang="es-GT" sz="1400">
                <a:solidFill>
                  <a:schemeClr val="tx2"/>
                </a:solidFill>
                <a:latin typeface="Ebrima" panose="02000000000000000000" pitchFamily="2" charset="0"/>
              </a:rPr>
              <a:t>Generar servicios accesibles y asequibles por medio de implementación de plataformas en línea enfocadas a un gobierno electrónico  para garantizar la transparencia de los procesos.</a:t>
            </a:r>
          </a:p>
        </p:txBody>
      </p:sp>
      <p:sp>
        <p:nvSpPr>
          <p:cNvPr id="41" name="19 Rectángulo redondeado">
            <a:extLst>
              <a:ext uri="{FF2B5EF4-FFF2-40B4-BE49-F238E27FC236}">
                <a16:creationId xmlns:a16="http://schemas.microsoft.com/office/drawing/2014/main" id="{1513A42E-FE4B-4D88-B7E3-DD254D070D3B}"/>
              </a:ext>
            </a:extLst>
          </p:cNvPr>
          <p:cNvSpPr/>
          <p:nvPr/>
        </p:nvSpPr>
        <p:spPr>
          <a:xfrm>
            <a:off x="3587750" y="2393950"/>
            <a:ext cx="5602288" cy="208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43023" name="Title 1">
            <a:extLst>
              <a:ext uri="{FF2B5EF4-FFF2-40B4-BE49-F238E27FC236}">
                <a16:creationId xmlns:a16="http://schemas.microsoft.com/office/drawing/2014/main" id="{5FA4B479-E7E0-443C-BEC9-D0F451B51440}"/>
              </a:ext>
            </a:extLst>
          </p:cNvPr>
          <p:cNvSpPr txBox="1">
            <a:spLocks/>
          </p:cNvSpPr>
          <p:nvPr/>
        </p:nvSpPr>
        <p:spPr bwMode="auto">
          <a:xfrm>
            <a:off x="3503613" y="265113"/>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IV. Proyectos Estratégicos</a:t>
            </a:r>
            <a:endParaRPr lang="en-US" altLang="es-GT" sz="2000" b="1">
              <a:solidFill>
                <a:schemeClr val="tx2"/>
              </a:solidFill>
              <a:latin typeface="Calibri Light" panose="020F0302020204030204" pitchFamily="34" charset="0"/>
            </a:endParaRPr>
          </a:p>
        </p:txBody>
      </p:sp>
      <p:grpSp>
        <p:nvGrpSpPr>
          <p:cNvPr id="43024" name="136 Grupo">
            <a:extLst>
              <a:ext uri="{FF2B5EF4-FFF2-40B4-BE49-F238E27FC236}">
                <a16:creationId xmlns:a16="http://schemas.microsoft.com/office/drawing/2014/main" id="{0EE0AAC1-15AB-4080-9604-9F73CA221CBD}"/>
              </a:ext>
            </a:extLst>
          </p:cNvPr>
          <p:cNvGrpSpPr>
            <a:grpSpLocks/>
          </p:cNvGrpSpPr>
          <p:nvPr/>
        </p:nvGrpSpPr>
        <p:grpSpPr bwMode="auto">
          <a:xfrm>
            <a:off x="9540875" y="2855913"/>
            <a:ext cx="2403475" cy="1533525"/>
            <a:chOff x="9601547" y="5135372"/>
            <a:chExt cx="2402790" cy="1533886"/>
          </a:xfrm>
        </p:grpSpPr>
        <p:grpSp>
          <p:nvGrpSpPr>
            <p:cNvPr id="43" name="Group 194">
              <a:extLst>
                <a:ext uri="{FF2B5EF4-FFF2-40B4-BE49-F238E27FC236}">
                  <a16:creationId xmlns:a16="http://schemas.microsoft.com/office/drawing/2014/main" id="{F84A1DE1-20DD-4BC8-8198-69CB6537F082}"/>
                </a:ext>
              </a:extLst>
            </p:cNvPr>
            <p:cNvGrpSpPr/>
            <p:nvPr/>
          </p:nvGrpSpPr>
          <p:grpSpPr>
            <a:xfrm>
              <a:off x="10108758" y="5179440"/>
              <a:ext cx="279100" cy="261224"/>
              <a:chOff x="765175" y="1228726"/>
              <a:chExt cx="5205413" cy="4872038"/>
            </a:xfrm>
            <a:solidFill>
              <a:schemeClr val="bg1"/>
            </a:solidFill>
          </p:grpSpPr>
          <p:sp>
            <p:nvSpPr>
              <p:cNvPr id="47" name="Freeform 6">
                <a:extLst>
                  <a:ext uri="{FF2B5EF4-FFF2-40B4-BE49-F238E27FC236}">
                    <a16:creationId xmlns:a16="http://schemas.microsoft.com/office/drawing/2014/main" id="{B6132D06-27F0-4400-AC64-01B6086560E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8" name="Freeform 7">
                <a:extLst>
                  <a:ext uri="{FF2B5EF4-FFF2-40B4-BE49-F238E27FC236}">
                    <a16:creationId xmlns:a16="http://schemas.microsoft.com/office/drawing/2014/main" id="{D64DF064-C91C-4F3A-BA78-0781225BEA10}"/>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9" name="Freeform 8">
                <a:extLst>
                  <a:ext uri="{FF2B5EF4-FFF2-40B4-BE49-F238E27FC236}">
                    <a16:creationId xmlns:a16="http://schemas.microsoft.com/office/drawing/2014/main" id="{042A9FAF-5FBA-4549-B900-323110DBCE17}"/>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0" name="Freeform 9">
                <a:extLst>
                  <a:ext uri="{FF2B5EF4-FFF2-40B4-BE49-F238E27FC236}">
                    <a16:creationId xmlns:a16="http://schemas.microsoft.com/office/drawing/2014/main" id="{52CD6684-4A8B-4FDF-A15D-9F5265B35951}"/>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sp>
          <p:nvSpPr>
            <p:cNvPr id="45" name="TextBox 211">
              <a:extLst>
                <a:ext uri="{FF2B5EF4-FFF2-40B4-BE49-F238E27FC236}">
                  <a16:creationId xmlns:a16="http://schemas.microsoft.com/office/drawing/2014/main" id="{0C9E5AA3-8CB0-4411-A5DC-A72B7C17185B}"/>
                </a:ext>
              </a:extLst>
            </p:cNvPr>
            <p:cNvSpPr txBox="1"/>
            <p:nvPr/>
          </p:nvSpPr>
          <p:spPr>
            <a:xfrm>
              <a:off x="9601547" y="6053163"/>
              <a:ext cx="2320264" cy="616095"/>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r>
                <a:rPr lang="es-GT" sz="2000" dirty="0">
                  <a:solidFill>
                    <a:schemeClr val="accent3"/>
                  </a:solidFill>
                  <a:latin typeface="+mn-lt"/>
                  <a:ea typeface="+mn-ea"/>
                </a:rPr>
                <a:t>Funcionamiento e Inversión</a:t>
              </a:r>
            </a:p>
          </p:txBody>
        </p:sp>
        <p:sp>
          <p:nvSpPr>
            <p:cNvPr id="46" name="TextBox 9">
              <a:extLst>
                <a:ext uri="{FF2B5EF4-FFF2-40B4-BE49-F238E27FC236}">
                  <a16:creationId xmlns:a16="http://schemas.microsoft.com/office/drawing/2014/main" id="{C7ED49FA-92FF-47B0-A381-D5080A7F087E}"/>
                </a:ext>
              </a:extLst>
            </p:cNvPr>
            <p:cNvSpPr txBox="1"/>
            <p:nvPr/>
          </p:nvSpPr>
          <p:spPr>
            <a:xfrm>
              <a:off x="10568059" y="5135372"/>
              <a:ext cx="1436278" cy="830457"/>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CLASIFICACIÓN POR TIPO DE  GASTO</a:t>
              </a:r>
            </a:p>
          </p:txBody>
        </p:sp>
      </p:grpSp>
      <p:grpSp>
        <p:nvGrpSpPr>
          <p:cNvPr id="43025" name="Group 3">
            <a:extLst>
              <a:ext uri="{FF2B5EF4-FFF2-40B4-BE49-F238E27FC236}">
                <a16:creationId xmlns:a16="http://schemas.microsoft.com/office/drawing/2014/main" id="{0A2A6922-90AE-48D2-BDCE-E7CAF83C2F82}"/>
              </a:ext>
            </a:extLst>
          </p:cNvPr>
          <p:cNvGrpSpPr>
            <a:grpSpLocks/>
          </p:cNvGrpSpPr>
          <p:nvPr/>
        </p:nvGrpSpPr>
        <p:grpSpPr bwMode="auto">
          <a:xfrm>
            <a:off x="9904413" y="2765425"/>
            <a:ext cx="531812" cy="531813"/>
            <a:chOff x="1060566" y="1943691"/>
            <a:chExt cx="531730" cy="531730"/>
          </a:xfrm>
        </p:grpSpPr>
        <p:sp>
          <p:nvSpPr>
            <p:cNvPr id="52" name="Oval 193">
              <a:extLst>
                <a:ext uri="{FF2B5EF4-FFF2-40B4-BE49-F238E27FC236}">
                  <a16:creationId xmlns:a16="http://schemas.microsoft.com/office/drawing/2014/main" id="{3D45F161-6D61-4D8A-BDB4-E9184B5D637B}"/>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51" name="Group 194">
              <a:extLst>
                <a:ext uri="{FF2B5EF4-FFF2-40B4-BE49-F238E27FC236}">
                  <a16:creationId xmlns:a16="http://schemas.microsoft.com/office/drawing/2014/main" id="{C5D0B3B1-9A95-4EDE-AC15-5ED26339D301}"/>
                </a:ext>
              </a:extLst>
            </p:cNvPr>
            <p:cNvGrpSpPr/>
            <p:nvPr/>
          </p:nvGrpSpPr>
          <p:grpSpPr>
            <a:xfrm>
              <a:off x="1211844" y="2078944"/>
              <a:ext cx="279100" cy="261224"/>
              <a:chOff x="765175" y="1228726"/>
              <a:chExt cx="5205413" cy="4872038"/>
            </a:xfrm>
            <a:solidFill>
              <a:schemeClr val="bg1"/>
            </a:solidFill>
          </p:grpSpPr>
          <p:sp>
            <p:nvSpPr>
              <p:cNvPr id="54" name="Freeform 6">
                <a:extLst>
                  <a:ext uri="{FF2B5EF4-FFF2-40B4-BE49-F238E27FC236}">
                    <a16:creationId xmlns:a16="http://schemas.microsoft.com/office/drawing/2014/main" id="{1BC2179D-ECAE-49FD-A20B-20CCD450BC59}"/>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5" name="Freeform 7">
                <a:extLst>
                  <a:ext uri="{FF2B5EF4-FFF2-40B4-BE49-F238E27FC236}">
                    <a16:creationId xmlns:a16="http://schemas.microsoft.com/office/drawing/2014/main" id="{F5A81508-7B37-43B8-A9ED-FD1089DC10BD}"/>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6" name="Freeform 8">
                <a:extLst>
                  <a:ext uri="{FF2B5EF4-FFF2-40B4-BE49-F238E27FC236}">
                    <a16:creationId xmlns:a16="http://schemas.microsoft.com/office/drawing/2014/main" id="{565A5387-14FD-4D11-A317-7D4E1C866B07}"/>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7" name="Freeform 9">
                <a:extLst>
                  <a:ext uri="{FF2B5EF4-FFF2-40B4-BE49-F238E27FC236}">
                    <a16:creationId xmlns:a16="http://schemas.microsoft.com/office/drawing/2014/main" id="{36CB1E84-B9FB-420E-95B7-08F774171A7C}"/>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58" name="Rectangle 38">
            <a:extLst>
              <a:ext uri="{FF2B5EF4-FFF2-40B4-BE49-F238E27FC236}">
                <a16:creationId xmlns:a16="http://schemas.microsoft.com/office/drawing/2014/main" id="{9947EFC8-47E1-4281-BD07-04351233F8D5}"/>
              </a:ext>
            </a:extLst>
          </p:cNvPr>
          <p:cNvSpPr/>
          <p:nvPr/>
        </p:nvSpPr>
        <p:spPr>
          <a:xfrm>
            <a:off x="279400" y="260350"/>
            <a:ext cx="3095625" cy="604837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endParaRPr lang="es-GT" altLang="es-GT" b="1">
              <a:solidFill>
                <a:srgbClr val="404040"/>
              </a:solidFill>
              <a:latin typeface="Ebrima" panose="02000000000000000000" pitchFamily="2" charset="0"/>
            </a:endParaRPr>
          </a:p>
        </p:txBody>
      </p:sp>
      <p:grpSp>
        <p:nvGrpSpPr>
          <p:cNvPr id="43027" name="Group 14">
            <a:extLst>
              <a:ext uri="{FF2B5EF4-FFF2-40B4-BE49-F238E27FC236}">
                <a16:creationId xmlns:a16="http://schemas.microsoft.com/office/drawing/2014/main" id="{3476CDD2-E191-412F-B400-A53522FE36A4}"/>
              </a:ext>
            </a:extLst>
          </p:cNvPr>
          <p:cNvGrpSpPr>
            <a:grpSpLocks/>
          </p:cNvGrpSpPr>
          <p:nvPr/>
        </p:nvGrpSpPr>
        <p:grpSpPr bwMode="auto">
          <a:xfrm>
            <a:off x="328613" y="263525"/>
            <a:ext cx="2806700" cy="4662488"/>
            <a:chOff x="418793" y="1057178"/>
            <a:chExt cx="2322083" cy="4523978"/>
          </a:xfrm>
        </p:grpSpPr>
        <p:grpSp>
          <p:nvGrpSpPr>
            <p:cNvPr id="43046" name="Group 11">
              <a:extLst>
                <a:ext uri="{FF2B5EF4-FFF2-40B4-BE49-F238E27FC236}">
                  <a16:creationId xmlns:a16="http://schemas.microsoft.com/office/drawing/2014/main" id="{B85CC8B0-2049-4BAE-9E11-4FED8AEF4D86}"/>
                </a:ext>
              </a:extLst>
            </p:cNvPr>
            <p:cNvGrpSpPr>
              <a:grpSpLocks/>
            </p:cNvGrpSpPr>
            <p:nvPr/>
          </p:nvGrpSpPr>
          <p:grpSpPr bwMode="auto">
            <a:xfrm>
              <a:off x="418793" y="1057178"/>
              <a:ext cx="2268774" cy="1150285"/>
              <a:chOff x="418793" y="760516"/>
              <a:chExt cx="2268774" cy="1150285"/>
            </a:xfrm>
          </p:grpSpPr>
          <p:grpSp>
            <p:nvGrpSpPr>
              <p:cNvPr id="43061" name="Group 2">
                <a:extLst>
                  <a:ext uri="{FF2B5EF4-FFF2-40B4-BE49-F238E27FC236}">
                    <a16:creationId xmlns:a16="http://schemas.microsoft.com/office/drawing/2014/main" id="{601EF207-F504-4C5E-AA2A-567D4BAD8DB5}"/>
                  </a:ext>
                </a:extLst>
              </p:cNvPr>
              <p:cNvGrpSpPr>
                <a:grpSpLocks/>
              </p:cNvGrpSpPr>
              <p:nvPr/>
            </p:nvGrpSpPr>
            <p:grpSpPr bwMode="auto">
              <a:xfrm>
                <a:off x="948144" y="1240599"/>
                <a:ext cx="1598000" cy="670202"/>
                <a:chOff x="850830" y="1784040"/>
                <a:chExt cx="1598000" cy="670202"/>
              </a:xfrm>
            </p:grpSpPr>
            <p:sp>
              <p:nvSpPr>
                <p:cNvPr id="73" name="TextBox 80">
                  <a:extLst>
                    <a:ext uri="{FF2B5EF4-FFF2-40B4-BE49-F238E27FC236}">
                      <a16:creationId xmlns:a16="http://schemas.microsoft.com/office/drawing/2014/main" id="{C74C6EB0-5625-4635-943F-E133DEB67CE4}"/>
                    </a:ext>
                  </a:extLst>
                </p:cNvPr>
                <p:cNvSpPr txBox="1"/>
                <p:nvPr/>
              </p:nvSpPr>
              <p:spPr>
                <a:xfrm>
                  <a:off x="859971" y="1784543"/>
                  <a:ext cx="1572134" cy="209486"/>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4" name="TextBox 81">
                  <a:extLst>
                    <a:ext uri="{FF2B5EF4-FFF2-40B4-BE49-F238E27FC236}">
                      <a16:creationId xmlns:a16="http://schemas.microsoft.com/office/drawing/2014/main" id="{1760B876-D163-40F6-87F0-6384849212A9}"/>
                    </a:ext>
                  </a:extLst>
                </p:cNvPr>
                <p:cNvSpPr txBox="1"/>
                <p:nvPr/>
              </p:nvSpPr>
              <p:spPr>
                <a:xfrm>
                  <a:off x="850777" y="2245105"/>
                  <a:ext cx="1590523" cy="209486"/>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grpSp>
          <p:sp>
            <p:nvSpPr>
              <p:cNvPr id="72" name="Freeform: Shape 40">
                <a:extLst>
                  <a:ext uri="{FF2B5EF4-FFF2-40B4-BE49-F238E27FC236}">
                    <a16:creationId xmlns:a16="http://schemas.microsoft.com/office/drawing/2014/main" id="{38E07924-D090-48ED-8E7F-C939B8C3DB27}"/>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2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43047" name="Group 7">
              <a:extLst>
                <a:ext uri="{FF2B5EF4-FFF2-40B4-BE49-F238E27FC236}">
                  <a16:creationId xmlns:a16="http://schemas.microsoft.com/office/drawing/2014/main" id="{9257FDB4-1F9A-43C1-86E8-B740B09C187B}"/>
                </a:ext>
              </a:extLst>
            </p:cNvPr>
            <p:cNvGrpSpPr>
              <a:grpSpLocks/>
            </p:cNvGrpSpPr>
            <p:nvPr/>
          </p:nvGrpSpPr>
          <p:grpSpPr bwMode="auto">
            <a:xfrm>
              <a:off x="433136" y="2558184"/>
              <a:ext cx="2307740" cy="761777"/>
              <a:chOff x="433136" y="2338375"/>
              <a:chExt cx="2307740" cy="761777"/>
            </a:xfrm>
          </p:grpSpPr>
          <p:grpSp>
            <p:nvGrpSpPr>
              <p:cNvPr id="43055" name="Group 13">
                <a:extLst>
                  <a:ext uri="{FF2B5EF4-FFF2-40B4-BE49-F238E27FC236}">
                    <a16:creationId xmlns:a16="http://schemas.microsoft.com/office/drawing/2014/main" id="{491C4713-1E1C-4C1A-9103-4842E9EB9DE6}"/>
                  </a:ext>
                </a:extLst>
              </p:cNvPr>
              <p:cNvGrpSpPr>
                <a:grpSpLocks/>
              </p:cNvGrpSpPr>
              <p:nvPr/>
            </p:nvGrpSpPr>
            <p:grpSpPr bwMode="auto">
              <a:xfrm>
                <a:off x="433136" y="2338375"/>
                <a:ext cx="2307740" cy="761777"/>
                <a:chOff x="433136" y="2307203"/>
                <a:chExt cx="2307740" cy="761777"/>
              </a:xfrm>
            </p:grpSpPr>
            <p:sp>
              <p:nvSpPr>
                <p:cNvPr id="69" name="TextBox 86">
                  <a:extLst>
                    <a:ext uri="{FF2B5EF4-FFF2-40B4-BE49-F238E27FC236}">
                      <a16:creationId xmlns:a16="http://schemas.microsoft.com/office/drawing/2014/main" id="{F3C58AB0-C444-40AA-BE66-54405F4DE8D6}"/>
                    </a:ext>
                  </a:extLst>
                </p:cNvPr>
                <p:cNvSpPr txBox="1"/>
                <p:nvPr/>
              </p:nvSpPr>
              <p:spPr>
                <a:xfrm>
                  <a:off x="957285" y="2859470"/>
                  <a:ext cx="1783591" cy="209486"/>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0" name="Freeform: Shape 43">
                  <a:extLst>
                    <a:ext uri="{FF2B5EF4-FFF2-40B4-BE49-F238E27FC236}">
                      <a16:creationId xmlns:a16="http://schemas.microsoft.com/office/drawing/2014/main" id="{A57F1D68-B35B-4211-B0EF-4F019CD5A75C}"/>
                    </a:ext>
                  </a:extLst>
                </p:cNvPr>
                <p:cNvSpPr/>
                <p:nvPr/>
              </p:nvSpPr>
              <p:spPr>
                <a:xfrm>
                  <a:off x="433136" y="230720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68" name="Freeform 38">
                <a:extLst>
                  <a:ext uri="{FF2B5EF4-FFF2-40B4-BE49-F238E27FC236}">
                    <a16:creationId xmlns:a16="http://schemas.microsoft.com/office/drawing/2014/main" id="{33DFE619-854E-451A-9D30-C677F140340A}"/>
                  </a:ext>
                </a:extLst>
              </p:cNvPr>
              <p:cNvSpPr>
                <a:spLocks noEditPoints="1"/>
              </p:cNvSpPr>
              <p:nvPr/>
            </p:nvSpPr>
            <p:spPr bwMode="auto">
              <a:xfrm>
                <a:off x="2419094" y="2701180"/>
                <a:ext cx="177309" cy="169437"/>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43048" name="Group 5">
              <a:extLst>
                <a:ext uri="{FF2B5EF4-FFF2-40B4-BE49-F238E27FC236}">
                  <a16:creationId xmlns:a16="http://schemas.microsoft.com/office/drawing/2014/main" id="{006471EE-294E-4D67-93FE-265ACCCEA1C4}"/>
                </a:ext>
              </a:extLst>
            </p:cNvPr>
            <p:cNvGrpSpPr>
              <a:grpSpLocks/>
            </p:cNvGrpSpPr>
            <p:nvPr/>
          </p:nvGrpSpPr>
          <p:grpSpPr bwMode="auto">
            <a:xfrm>
              <a:off x="455986" y="4317610"/>
              <a:ext cx="2268773" cy="1263546"/>
              <a:chOff x="455986" y="4317610"/>
              <a:chExt cx="2268773" cy="1263546"/>
            </a:xfrm>
          </p:grpSpPr>
          <p:grpSp>
            <p:nvGrpSpPr>
              <p:cNvPr id="43049" name="Group 12">
                <a:extLst>
                  <a:ext uri="{FF2B5EF4-FFF2-40B4-BE49-F238E27FC236}">
                    <a16:creationId xmlns:a16="http://schemas.microsoft.com/office/drawing/2014/main" id="{0BC81F6F-FDA4-496C-97DE-D243A91A4D0E}"/>
                  </a:ext>
                </a:extLst>
              </p:cNvPr>
              <p:cNvGrpSpPr>
                <a:grpSpLocks/>
              </p:cNvGrpSpPr>
              <p:nvPr/>
            </p:nvGrpSpPr>
            <p:grpSpPr bwMode="auto">
              <a:xfrm>
                <a:off x="455986" y="4739461"/>
                <a:ext cx="2268773" cy="841695"/>
                <a:chOff x="455986" y="4534162"/>
                <a:chExt cx="2268773" cy="841695"/>
              </a:xfrm>
            </p:grpSpPr>
            <p:sp>
              <p:nvSpPr>
                <p:cNvPr id="65" name="TextBox 90">
                  <a:extLst>
                    <a:ext uri="{FF2B5EF4-FFF2-40B4-BE49-F238E27FC236}">
                      <a16:creationId xmlns:a16="http://schemas.microsoft.com/office/drawing/2014/main" id="{A9EAF5CD-4AAD-4383-A028-26DD6126A86D}"/>
                    </a:ext>
                  </a:extLst>
                </p:cNvPr>
                <p:cNvSpPr txBox="1"/>
                <p:nvPr/>
              </p:nvSpPr>
              <p:spPr>
                <a:xfrm>
                  <a:off x="898182" y="5018498"/>
                  <a:ext cx="1524853" cy="357359"/>
                </a:xfrm>
                <a:prstGeom prst="rect">
                  <a:avLst/>
                </a:prstGeom>
                <a:noFill/>
              </p:spPr>
              <p:txBody>
                <a:bodyPr lIns="0" tIns="0" rIns="0" bIns="0">
                  <a:spAutoFit/>
                </a:bodyPr>
                <a:lstStyle/>
                <a:p>
                  <a:pPr algn="just" eaLnBrk="1" hangingPunct="1"/>
                  <a:r>
                    <a:rPr lang="es-GT" altLang="es-GT" sz="1200">
                      <a:solidFill>
                        <a:srgbClr val="404040"/>
                      </a:solidFill>
                      <a:latin typeface="Ebrima" panose="02000000000000000000" pitchFamily="2" charset="0"/>
                    </a:rPr>
                    <a:t>Administración Institucional</a:t>
                  </a:r>
                  <a:endParaRPr lang="en-US" altLang="es-GT" sz="1200">
                    <a:solidFill>
                      <a:srgbClr val="404040"/>
                    </a:solidFill>
                    <a:latin typeface="Ebrima" panose="02000000000000000000" pitchFamily="2" charset="0"/>
                  </a:endParaRPr>
                </a:p>
              </p:txBody>
            </p:sp>
            <p:sp>
              <p:nvSpPr>
                <p:cNvPr id="66" name="Freeform: Shape 44">
                  <a:extLst>
                    <a:ext uri="{FF2B5EF4-FFF2-40B4-BE49-F238E27FC236}">
                      <a16:creationId xmlns:a16="http://schemas.microsoft.com/office/drawing/2014/main" id="{11A4E527-CD6F-43D8-9CF7-B9A40F054AA2}"/>
                    </a:ext>
                  </a:extLst>
                </p:cNvPr>
                <p:cNvSpPr/>
                <p:nvPr/>
              </p:nvSpPr>
              <p:spPr>
                <a:xfrm>
                  <a:off x="455986" y="4534162"/>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grpSp>
          <p:sp>
            <p:nvSpPr>
              <p:cNvPr id="64" name="Freeform 67">
                <a:extLst>
                  <a:ext uri="{FF2B5EF4-FFF2-40B4-BE49-F238E27FC236}">
                    <a16:creationId xmlns:a16="http://schemas.microsoft.com/office/drawing/2014/main" id="{1B4FDC1D-4E51-4392-A8AD-9325FED45E94}"/>
                  </a:ext>
                </a:extLst>
              </p:cNvPr>
              <p:cNvSpPr>
                <a:spLocks noEditPoints="1"/>
              </p:cNvSpPr>
              <p:nvPr/>
            </p:nvSpPr>
            <p:spPr bwMode="auto">
              <a:xfrm>
                <a:off x="2487391" y="4318078"/>
                <a:ext cx="156294" cy="155574"/>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sp>
        <p:nvSpPr>
          <p:cNvPr id="75" name="Freeform: Shape 44">
            <a:extLst>
              <a:ext uri="{FF2B5EF4-FFF2-40B4-BE49-F238E27FC236}">
                <a16:creationId xmlns:a16="http://schemas.microsoft.com/office/drawing/2014/main" id="{4052A1B1-5C28-4DC6-A366-323FFF9C3E41}"/>
              </a:ext>
            </a:extLst>
          </p:cNvPr>
          <p:cNvSpPr/>
          <p:nvPr/>
        </p:nvSpPr>
        <p:spPr>
          <a:xfrm>
            <a:off x="387196" y="3066872"/>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76" name="TextBox 90">
            <a:extLst>
              <a:ext uri="{FF2B5EF4-FFF2-40B4-BE49-F238E27FC236}">
                <a16:creationId xmlns:a16="http://schemas.microsoft.com/office/drawing/2014/main" id="{C1DFF503-B02C-4E75-AAC2-3114D88A44AD}"/>
              </a:ext>
            </a:extLst>
          </p:cNvPr>
          <p:cNvSpPr txBox="1"/>
          <p:nvPr/>
        </p:nvSpPr>
        <p:spPr>
          <a:xfrm>
            <a:off x="819150" y="5775325"/>
            <a:ext cx="2230438" cy="215900"/>
          </a:xfrm>
          <a:prstGeom prst="rect">
            <a:avLst/>
          </a:prstGeom>
          <a:noFill/>
        </p:spPr>
        <p:txBody>
          <a:bodyPr lIns="0" tIns="0" rIns="0" bIns="0">
            <a:spAutoFit/>
          </a:bodyPr>
          <a:lstStyle/>
          <a:p>
            <a:pPr algn="just" eaLnBrk="1" hangingPunct="1"/>
            <a:r>
              <a:rPr lang="es-GT" altLang="es-GT" sz="1400">
                <a:solidFill>
                  <a:srgbClr val="404040"/>
                </a:solidFill>
                <a:latin typeface="Ebrima" panose="02000000000000000000" pitchFamily="2" charset="0"/>
              </a:rPr>
              <a:t>Administración </a:t>
            </a:r>
            <a:r>
              <a:rPr lang="es-GT" altLang="es-GT" sz="1200">
                <a:solidFill>
                  <a:srgbClr val="404040"/>
                </a:solidFill>
                <a:latin typeface="Ebrima" panose="02000000000000000000" pitchFamily="2" charset="0"/>
              </a:rPr>
              <a:t>Institucional</a:t>
            </a:r>
            <a:endParaRPr lang="en-US" altLang="es-GT" sz="1400">
              <a:solidFill>
                <a:srgbClr val="404040"/>
              </a:solidFill>
              <a:latin typeface="Ebrima" panose="02000000000000000000" pitchFamily="2" charset="0"/>
            </a:endParaRPr>
          </a:p>
        </p:txBody>
      </p:sp>
      <p:sp>
        <p:nvSpPr>
          <p:cNvPr id="77" name="Rectángulo 76">
            <a:extLst>
              <a:ext uri="{FF2B5EF4-FFF2-40B4-BE49-F238E27FC236}">
                <a16:creationId xmlns:a16="http://schemas.microsoft.com/office/drawing/2014/main" id="{B96764DF-B20F-46F2-A3AF-D86AE5C93527}"/>
              </a:ext>
            </a:extLst>
          </p:cNvPr>
          <p:cNvSpPr/>
          <p:nvPr/>
        </p:nvSpPr>
        <p:spPr>
          <a:xfrm>
            <a:off x="747713" y="822325"/>
            <a:ext cx="1952625" cy="276225"/>
          </a:xfrm>
          <a:prstGeom prst="rect">
            <a:avLst/>
          </a:prstGeom>
        </p:spPr>
        <p:txBody>
          <a:bodyPr wrap="none">
            <a:spAutoFit/>
          </a:bodyPr>
          <a:lstStyle/>
          <a:p>
            <a:pPr defTabSz="1218987" eaLnBrk="1" fontAlgn="auto" hangingPunct="1">
              <a:spcBef>
                <a:spcPts val="0"/>
              </a:spcBef>
              <a:spcAft>
                <a:spcPts val="0"/>
              </a:spcAft>
              <a:defRPr/>
            </a:pPr>
            <a:r>
              <a:rPr lang="en-US"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78" name="TextBox 81">
            <a:extLst>
              <a:ext uri="{FF2B5EF4-FFF2-40B4-BE49-F238E27FC236}">
                <a16:creationId xmlns:a16="http://schemas.microsoft.com/office/drawing/2014/main" id="{E713EF22-584E-4303-BF1D-897F6B3D04BB}"/>
              </a:ext>
            </a:extLst>
          </p:cNvPr>
          <p:cNvSpPr txBox="1"/>
          <p:nvPr/>
        </p:nvSpPr>
        <p:spPr>
          <a:xfrm>
            <a:off x="857250" y="1214438"/>
            <a:ext cx="2074863"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sp>
        <p:nvSpPr>
          <p:cNvPr id="79" name="TextBox 81">
            <a:extLst>
              <a:ext uri="{FF2B5EF4-FFF2-40B4-BE49-F238E27FC236}">
                <a16:creationId xmlns:a16="http://schemas.microsoft.com/office/drawing/2014/main" id="{A2B9E775-E31E-4474-B6BF-09B90E5FC79E}"/>
              </a:ext>
            </a:extLst>
          </p:cNvPr>
          <p:cNvSpPr txBox="1"/>
          <p:nvPr/>
        </p:nvSpPr>
        <p:spPr>
          <a:xfrm>
            <a:off x="857250" y="1468438"/>
            <a:ext cx="1931988"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
        <p:nvSpPr>
          <p:cNvPr id="80" name="TextBox 86">
            <a:extLst>
              <a:ext uri="{FF2B5EF4-FFF2-40B4-BE49-F238E27FC236}">
                <a16:creationId xmlns:a16="http://schemas.microsoft.com/office/drawing/2014/main" id="{4084F1C6-87C6-4A63-9D40-689169E6DA65}"/>
              </a:ext>
            </a:extLst>
          </p:cNvPr>
          <p:cNvSpPr txBox="1"/>
          <p:nvPr/>
        </p:nvSpPr>
        <p:spPr>
          <a:xfrm>
            <a:off x="773113" y="2343150"/>
            <a:ext cx="2425700" cy="554038"/>
          </a:xfrm>
          <a:prstGeom prst="rect">
            <a:avLst/>
          </a:prstGeom>
          <a:noFill/>
        </p:spPr>
        <p:txBody>
          <a:bodyPr lIns="0" tIns="0" rIns="0" bIns="0">
            <a:spAutoFit/>
          </a:bodyPr>
          <a:lstStyle/>
          <a:p>
            <a:pPr defTabSz="1218987" eaLnBrk="1" fontAlgn="auto" hangingPunct="1">
              <a:spcBef>
                <a:spcPts val="0"/>
              </a:spcBef>
              <a:spcAft>
                <a:spcPts val="0"/>
              </a:spcAft>
              <a:defRPr/>
            </a:pP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200"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81" name="Freeform: Shape 44">
            <a:extLst>
              <a:ext uri="{FF2B5EF4-FFF2-40B4-BE49-F238E27FC236}">
                <a16:creationId xmlns:a16="http://schemas.microsoft.com/office/drawing/2014/main" id="{AB370372-4353-4F29-9CB5-6FEE033F2072}"/>
              </a:ext>
            </a:extLst>
          </p:cNvPr>
          <p:cNvSpPr/>
          <p:nvPr/>
        </p:nvSpPr>
        <p:spPr>
          <a:xfrm>
            <a:off x="325006" y="5340002"/>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82" name="Oval 135">
            <a:extLst>
              <a:ext uri="{FF2B5EF4-FFF2-40B4-BE49-F238E27FC236}">
                <a16:creationId xmlns:a16="http://schemas.microsoft.com/office/drawing/2014/main" id="{B7CE1CC9-FA1F-4BCF-92A2-A08B809BB3EF}"/>
              </a:ext>
            </a:extLst>
          </p:cNvPr>
          <p:cNvSpPr/>
          <p:nvPr/>
        </p:nvSpPr>
        <p:spPr>
          <a:xfrm>
            <a:off x="657225" y="38846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sp>
        <p:nvSpPr>
          <p:cNvPr id="83" name="Oval 135">
            <a:extLst>
              <a:ext uri="{FF2B5EF4-FFF2-40B4-BE49-F238E27FC236}">
                <a16:creationId xmlns:a16="http://schemas.microsoft.com/office/drawing/2014/main" id="{F50F18F1-DF4A-4819-86D6-CE5C3CD67867}"/>
              </a:ext>
            </a:extLst>
          </p:cNvPr>
          <p:cNvSpPr/>
          <p:nvPr/>
        </p:nvSpPr>
        <p:spPr>
          <a:xfrm>
            <a:off x="676275" y="97790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4" name="Oval 135">
            <a:extLst>
              <a:ext uri="{FF2B5EF4-FFF2-40B4-BE49-F238E27FC236}">
                <a16:creationId xmlns:a16="http://schemas.microsoft.com/office/drawing/2014/main" id="{58E77CEF-35CC-4916-8ACC-088087C217B8}"/>
              </a:ext>
            </a:extLst>
          </p:cNvPr>
          <p:cNvSpPr/>
          <p:nvPr/>
        </p:nvSpPr>
        <p:spPr>
          <a:xfrm>
            <a:off x="682625" y="132715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5" name="Oval 135">
            <a:extLst>
              <a:ext uri="{FF2B5EF4-FFF2-40B4-BE49-F238E27FC236}">
                <a16:creationId xmlns:a16="http://schemas.microsoft.com/office/drawing/2014/main" id="{5A075C5B-667D-41E3-B4F1-30C9CB97677B}"/>
              </a:ext>
            </a:extLst>
          </p:cNvPr>
          <p:cNvSpPr/>
          <p:nvPr/>
        </p:nvSpPr>
        <p:spPr>
          <a:xfrm>
            <a:off x="622300" y="237172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6" name="Oval 135">
            <a:extLst>
              <a:ext uri="{FF2B5EF4-FFF2-40B4-BE49-F238E27FC236}">
                <a16:creationId xmlns:a16="http://schemas.microsoft.com/office/drawing/2014/main" id="{C27208C4-95FA-486F-9F9E-86E9EA0DE186}"/>
              </a:ext>
            </a:extLst>
          </p:cNvPr>
          <p:cNvSpPr/>
          <p:nvPr/>
        </p:nvSpPr>
        <p:spPr>
          <a:xfrm>
            <a:off x="622300" y="460375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7" name="Oval 135">
            <a:extLst>
              <a:ext uri="{FF2B5EF4-FFF2-40B4-BE49-F238E27FC236}">
                <a16:creationId xmlns:a16="http://schemas.microsoft.com/office/drawing/2014/main" id="{22EF10D8-9E18-42F1-95AB-04783A2BD80F}"/>
              </a:ext>
            </a:extLst>
          </p:cNvPr>
          <p:cNvSpPr/>
          <p:nvPr/>
        </p:nvSpPr>
        <p:spPr>
          <a:xfrm>
            <a:off x="587375" y="58277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8" name="Oval 135">
            <a:extLst>
              <a:ext uri="{FF2B5EF4-FFF2-40B4-BE49-F238E27FC236}">
                <a16:creationId xmlns:a16="http://schemas.microsoft.com/office/drawing/2014/main" id="{77E0B0E8-939A-4EE2-BE2E-7435350C585D}"/>
              </a:ext>
            </a:extLst>
          </p:cNvPr>
          <p:cNvSpPr/>
          <p:nvPr/>
        </p:nvSpPr>
        <p:spPr>
          <a:xfrm>
            <a:off x="693738" y="161607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Grupo 3">
            <a:extLst>
              <a:ext uri="{FF2B5EF4-FFF2-40B4-BE49-F238E27FC236}">
                <a16:creationId xmlns:a16="http://schemas.microsoft.com/office/drawing/2014/main" id="{EC7272D3-5549-47AF-9B71-0BCD5FE30C3C}"/>
              </a:ext>
            </a:extLst>
          </p:cNvPr>
          <p:cNvGrpSpPr>
            <a:grpSpLocks/>
          </p:cNvGrpSpPr>
          <p:nvPr/>
        </p:nvGrpSpPr>
        <p:grpSpPr bwMode="auto">
          <a:xfrm>
            <a:off x="-1588" y="6437313"/>
            <a:ext cx="12190413" cy="430212"/>
            <a:chOff x="-1588" y="6436530"/>
            <a:chExt cx="12190413" cy="430887"/>
          </a:xfrm>
        </p:grpSpPr>
        <p:pic>
          <p:nvPicPr>
            <p:cNvPr id="45131" name="Imagen 1">
              <a:extLst>
                <a:ext uri="{FF2B5EF4-FFF2-40B4-BE49-F238E27FC236}">
                  <a16:creationId xmlns:a16="http://schemas.microsoft.com/office/drawing/2014/main" id="{7AFBC3DC-F1DA-4201-AF8E-AD95FA72A0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32" name="CuadroTexto 2">
              <a:extLst>
                <a:ext uri="{FF2B5EF4-FFF2-40B4-BE49-F238E27FC236}">
                  <a16:creationId xmlns:a16="http://schemas.microsoft.com/office/drawing/2014/main" id="{2AAAF348-E5FF-412C-B427-82C1407155E2}"/>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45058" name="Title 1">
            <a:extLst>
              <a:ext uri="{FF2B5EF4-FFF2-40B4-BE49-F238E27FC236}">
                <a16:creationId xmlns:a16="http://schemas.microsoft.com/office/drawing/2014/main" id="{96697709-D7F8-4D16-8982-9455A3F0F2FC}"/>
              </a:ext>
            </a:extLst>
          </p:cNvPr>
          <p:cNvSpPr txBox="1">
            <a:spLocks/>
          </p:cNvSpPr>
          <p:nvPr/>
        </p:nvSpPr>
        <p:spPr bwMode="auto">
          <a:xfrm>
            <a:off x="3811588" y="1341438"/>
            <a:ext cx="5307012"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b="1">
                <a:solidFill>
                  <a:schemeClr val="bg2"/>
                </a:solidFill>
                <a:latin typeface="Calibri Light" panose="020F0302020204030204" pitchFamily="34" charset="0"/>
              </a:rPr>
              <a:t>Generar certeza jurídica laboral a través de asesoría  gratuita a trabajadores y empleadores</a:t>
            </a:r>
          </a:p>
        </p:txBody>
      </p:sp>
      <p:sp>
        <p:nvSpPr>
          <p:cNvPr id="6" name="TextBox 9">
            <a:extLst>
              <a:ext uri="{FF2B5EF4-FFF2-40B4-BE49-F238E27FC236}">
                <a16:creationId xmlns:a16="http://schemas.microsoft.com/office/drawing/2014/main" id="{94738F77-762A-41E0-BFFE-3D14AA698D48}"/>
              </a:ext>
            </a:extLst>
          </p:cNvPr>
          <p:cNvSpPr txBox="1"/>
          <p:nvPr/>
        </p:nvSpPr>
        <p:spPr>
          <a:xfrm>
            <a:off x="4381500" y="5059363"/>
            <a:ext cx="1436688" cy="554037"/>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DURACIÓN DEL PROYECTO</a:t>
            </a:r>
            <a:endParaRPr lang="en-IN" sz="1800" b="1" dirty="0">
              <a:solidFill>
                <a:schemeClr val="tx1">
                  <a:lumMod val="75000"/>
                  <a:lumOff val="25000"/>
                </a:schemeClr>
              </a:solidFill>
              <a:latin typeface="+mn-lt"/>
              <a:ea typeface="+mn-ea"/>
              <a:cs typeface="Arial" pitchFamily="34" charset="0"/>
            </a:endParaRPr>
          </a:p>
        </p:txBody>
      </p:sp>
      <p:sp>
        <p:nvSpPr>
          <p:cNvPr id="45060" name="TextBox 10">
            <a:extLst>
              <a:ext uri="{FF2B5EF4-FFF2-40B4-BE49-F238E27FC236}">
                <a16:creationId xmlns:a16="http://schemas.microsoft.com/office/drawing/2014/main" id="{1725AD94-3114-4D0F-A9BC-687EF0DD9305}"/>
              </a:ext>
            </a:extLst>
          </p:cNvPr>
          <p:cNvSpPr txBox="1">
            <a:spLocks noChangeArrowheads="1"/>
          </p:cNvSpPr>
          <p:nvPr/>
        </p:nvSpPr>
        <p:spPr bwMode="auto">
          <a:xfrm>
            <a:off x="4170363" y="5699125"/>
            <a:ext cx="21034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4000" b="1">
                <a:solidFill>
                  <a:schemeClr val="accent1"/>
                </a:solidFill>
                <a:latin typeface="Calibri" panose="020F0502020204030204" pitchFamily="34" charset="0"/>
              </a:rPr>
              <a:t>12MESES</a:t>
            </a:r>
            <a:endParaRPr lang="en-IN" altLang="es-GT" sz="4000" b="1">
              <a:solidFill>
                <a:schemeClr val="accent1"/>
              </a:solidFill>
              <a:latin typeface="Calibri" panose="020F0502020204030204" pitchFamily="34" charset="0"/>
            </a:endParaRPr>
          </a:p>
        </p:txBody>
      </p:sp>
      <p:sp>
        <p:nvSpPr>
          <p:cNvPr id="8" name="TextBox 200">
            <a:extLst>
              <a:ext uri="{FF2B5EF4-FFF2-40B4-BE49-F238E27FC236}">
                <a16:creationId xmlns:a16="http://schemas.microsoft.com/office/drawing/2014/main" id="{8F2167EB-1E1A-4AE0-9DA9-8233858250AD}"/>
              </a:ext>
            </a:extLst>
          </p:cNvPr>
          <p:cNvSpPr txBox="1"/>
          <p:nvPr/>
        </p:nvSpPr>
        <p:spPr>
          <a:xfrm>
            <a:off x="7172325" y="5013325"/>
            <a:ext cx="1831975" cy="738188"/>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r>
              <a:rPr lang="en-US" sz="1600" b="1" dirty="0">
                <a:solidFill>
                  <a:schemeClr val="tx1">
                    <a:lumMod val="75000"/>
                    <a:lumOff val="25000"/>
                  </a:schemeClr>
                </a:solidFill>
                <a:latin typeface="+mn-lt"/>
                <a:ea typeface="+mn-ea"/>
                <a:cs typeface="Arial" pitchFamily="34" charset="0"/>
              </a:rPr>
              <a:t>)</a:t>
            </a:r>
          </a:p>
        </p:txBody>
      </p:sp>
      <p:sp>
        <p:nvSpPr>
          <p:cNvPr id="45062" name="TextBox 201">
            <a:extLst>
              <a:ext uri="{FF2B5EF4-FFF2-40B4-BE49-F238E27FC236}">
                <a16:creationId xmlns:a16="http://schemas.microsoft.com/office/drawing/2014/main" id="{AF423850-D54B-449F-B69A-FFE8785D4FD2}"/>
              </a:ext>
            </a:extLst>
          </p:cNvPr>
          <p:cNvSpPr txBox="1">
            <a:spLocks noChangeArrowheads="1"/>
          </p:cNvSpPr>
          <p:nvPr/>
        </p:nvSpPr>
        <p:spPr bwMode="auto">
          <a:xfrm>
            <a:off x="6556375" y="5762625"/>
            <a:ext cx="24907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1.2</a:t>
            </a:r>
          </a:p>
        </p:txBody>
      </p:sp>
      <p:grpSp>
        <p:nvGrpSpPr>
          <p:cNvPr id="45063" name="Group 3">
            <a:extLst>
              <a:ext uri="{FF2B5EF4-FFF2-40B4-BE49-F238E27FC236}">
                <a16:creationId xmlns:a16="http://schemas.microsoft.com/office/drawing/2014/main" id="{FFF6FD6F-6F79-4EF2-9A85-288C73D9921B}"/>
              </a:ext>
            </a:extLst>
          </p:cNvPr>
          <p:cNvGrpSpPr>
            <a:grpSpLocks/>
          </p:cNvGrpSpPr>
          <p:nvPr/>
        </p:nvGrpSpPr>
        <p:grpSpPr bwMode="auto">
          <a:xfrm>
            <a:off x="3740150" y="5065713"/>
            <a:ext cx="531813" cy="530225"/>
            <a:chOff x="1060566" y="1943691"/>
            <a:chExt cx="531730" cy="531730"/>
          </a:xfrm>
        </p:grpSpPr>
        <p:sp>
          <p:nvSpPr>
            <p:cNvPr id="11" name="Oval 193">
              <a:extLst>
                <a:ext uri="{FF2B5EF4-FFF2-40B4-BE49-F238E27FC236}">
                  <a16:creationId xmlns:a16="http://schemas.microsoft.com/office/drawing/2014/main" id="{ADD76976-3C41-41D0-8248-233103636D4A}"/>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0" name="Group 194">
              <a:extLst>
                <a:ext uri="{FF2B5EF4-FFF2-40B4-BE49-F238E27FC236}">
                  <a16:creationId xmlns:a16="http://schemas.microsoft.com/office/drawing/2014/main" id="{97518AFD-2430-4A3A-A165-2B3F07F79195}"/>
                </a:ext>
              </a:extLst>
            </p:cNvPr>
            <p:cNvGrpSpPr/>
            <p:nvPr/>
          </p:nvGrpSpPr>
          <p:grpSpPr>
            <a:xfrm>
              <a:off x="1211844" y="2078944"/>
              <a:ext cx="279100" cy="261224"/>
              <a:chOff x="765175" y="1228726"/>
              <a:chExt cx="5205413" cy="4872038"/>
            </a:xfrm>
            <a:solidFill>
              <a:schemeClr val="bg1"/>
            </a:solidFill>
          </p:grpSpPr>
          <p:sp>
            <p:nvSpPr>
              <p:cNvPr id="13" name="Freeform 6">
                <a:extLst>
                  <a:ext uri="{FF2B5EF4-FFF2-40B4-BE49-F238E27FC236}">
                    <a16:creationId xmlns:a16="http://schemas.microsoft.com/office/drawing/2014/main" id="{13E5F678-BF5E-4CA8-94D8-5D9901A007AF}"/>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4" name="Freeform 7">
                <a:extLst>
                  <a:ext uri="{FF2B5EF4-FFF2-40B4-BE49-F238E27FC236}">
                    <a16:creationId xmlns:a16="http://schemas.microsoft.com/office/drawing/2014/main" id="{0D42B1BD-E3E5-4C14-8163-5873A2FE01FB}"/>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5" name="Freeform 8">
                <a:extLst>
                  <a:ext uri="{FF2B5EF4-FFF2-40B4-BE49-F238E27FC236}">
                    <a16:creationId xmlns:a16="http://schemas.microsoft.com/office/drawing/2014/main" id="{EF59243F-DA8B-442E-9BC6-BE5C0FB0884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6" name="Freeform 9">
                <a:extLst>
                  <a:ext uri="{FF2B5EF4-FFF2-40B4-BE49-F238E27FC236}">
                    <a16:creationId xmlns:a16="http://schemas.microsoft.com/office/drawing/2014/main" id="{985FA3A4-6873-4C13-BB7F-61DB6A62BC38}"/>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45064" name="Group 258">
            <a:extLst>
              <a:ext uri="{FF2B5EF4-FFF2-40B4-BE49-F238E27FC236}">
                <a16:creationId xmlns:a16="http://schemas.microsoft.com/office/drawing/2014/main" id="{635E3D87-265F-431A-9724-3BCDFC2D6067}"/>
              </a:ext>
            </a:extLst>
          </p:cNvPr>
          <p:cNvGrpSpPr>
            <a:grpSpLocks/>
          </p:cNvGrpSpPr>
          <p:nvPr/>
        </p:nvGrpSpPr>
        <p:grpSpPr bwMode="auto">
          <a:xfrm>
            <a:off x="6556375" y="5019675"/>
            <a:ext cx="531813" cy="530225"/>
            <a:chOff x="4469581" y="499171"/>
            <a:chExt cx="531730" cy="531730"/>
          </a:xfrm>
        </p:grpSpPr>
        <p:sp>
          <p:nvSpPr>
            <p:cNvPr id="18" name="Oval 259">
              <a:extLst>
                <a:ext uri="{FF2B5EF4-FFF2-40B4-BE49-F238E27FC236}">
                  <a16:creationId xmlns:a16="http://schemas.microsoft.com/office/drawing/2014/main" id="{9DF79E03-8A3D-4C49-A83B-98AC225FE7E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7" name="Group 260">
              <a:extLst>
                <a:ext uri="{FF2B5EF4-FFF2-40B4-BE49-F238E27FC236}">
                  <a16:creationId xmlns:a16="http://schemas.microsoft.com/office/drawing/2014/main" id="{20BB8A01-3975-4017-BF05-0D7EC33B17E6}"/>
                </a:ext>
              </a:extLst>
            </p:cNvPr>
            <p:cNvGrpSpPr/>
            <p:nvPr/>
          </p:nvGrpSpPr>
          <p:grpSpPr>
            <a:xfrm>
              <a:off x="4619666" y="648185"/>
              <a:ext cx="224070" cy="226840"/>
              <a:chOff x="1000126" y="663575"/>
              <a:chExt cx="5140325" cy="5203826"/>
            </a:xfrm>
            <a:solidFill>
              <a:schemeClr val="bg1"/>
            </a:solidFill>
          </p:grpSpPr>
          <p:sp>
            <p:nvSpPr>
              <p:cNvPr id="20" name="Freeform 22">
                <a:extLst>
                  <a:ext uri="{FF2B5EF4-FFF2-40B4-BE49-F238E27FC236}">
                    <a16:creationId xmlns:a16="http://schemas.microsoft.com/office/drawing/2014/main" id="{9E0CE64E-7ACD-48A4-B90D-16573119187E}"/>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1" name="Freeform 23">
                <a:extLst>
                  <a:ext uri="{FF2B5EF4-FFF2-40B4-BE49-F238E27FC236}">
                    <a16:creationId xmlns:a16="http://schemas.microsoft.com/office/drawing/2014/main" id="{BD577817-56A1-45B5-8E06-166468985C58}"/>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2" name="Freeform 24">
                <a:extLst>
                  <a:ext uri="{FF2B5EF4-FFF2-40B4-BE49-F238E27FC236}">
                    <a16:creationId xmlns:a16="http://schemas.microsoft.com/office/drawing/2014/main" id="{B41A50FE-13A8-4E9C-B26A-AD1BD9AA71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3" name="Freeform 25">
                <a:extLst>
                  <a:ext uri="{FF2B5EF4-FFF2-40B4-BE49-F238E27FC236}">
                    <a16:creationId xmlns:a16="http://schemas.microsoft.com/office/drawing/2014/main" id="{172C8716-E843-4838-8877-7CDF48C12161}"/>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4" name="Freeform 26">
                <a:extLst>
                  <a:ext uri="{FF2B5EF4-FFF2-40B4-BE49-F238E27FC236}">
                    <a16:creationId xmlns:a16="http://schemas.microsoft.com/office/drawing/2014/main" id="{F8D52CBF-89C1-4A09-AFBE-08A67EA31178}"/>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5" name="Freeform 27">
                <a:extLst>
                  <a:ext uri="{FF2B5EF4-FFF2-40B4-BE49-F238E27FC236}">
                    <a16:creationId xmlns:a16="http://schemas.microsoft.com/office/drawing/2014/main" id="{36D2EF3E-9B16-4492-A5B5-922380170F8D}"/>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6" name="Freeform 28">
                <a:extLst>
                  <a:ext uri="{FF2B5EF4-FFF2-40B4-BE49-F238E27FC236}">
                    <a16:creationId xmlns:a16="http://schemas.microsoft.com/office/drawing/2014/main" id="{EE44F58D-CDF2-440D-9F31-4E3082494845}"/>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45065" name="4 Grupo">
            <a:extLst>
              <a:ext uri="{FF2B5EF4-FFF2-40B4-BE49-F238E27FC236}">
                <a16:creationId xmlns:a16="http://schemas.microsoft.com/office/drawing/2014/main" id="{DC5FA64E-E9AB-4E22-B690-B490B4283F13}"/>
              </a:ext>
            </a:extLst>
          </p:cNvPr>
          <p:cNvGrpSpPr>
            <a:grpSpLocks/>
          </p:cNvGrpSpPr>
          <p:nvPr/>
        </p:nvGrpSpPr>
        <p:grpSpPr bwMode="auto">
          <a:xfrm>
            <a:off x="9532938" y="1055688"/>
            <a:ext cx="2393950" cy="1414462"/>
            <a:chOff x="9610710" y="5044187"/>
            <a:chExt cx="2393627" cy="1413940"/>
          </a:xfrm>
        </p:grpSpPr>
        <p:grpSp>
          <p:nvGrpSpPr>
            <p:cNvPr id="45122" name="Group 3">
              <a:extLst>
                <a:ext uri="{FF2B5EF4-FFF2-40B4-BE49-F238E27FC236}">
                  <a16:creationId xmlns:a16="http://schemas.microsoft.com/office/drawing/2014/main" id="{A2E9B858-5D99-408F-876C-B44091C07CEC}"/>
                </a:ext>
              </a:extLst>
            </p:cNvPr>
            <p:cNvGrpSpPr>
              <a:grpSpLocks/>
            </p:cNvGrpSpPr>
            <p:nvPr/>
          </p:nvGrpSpPr>
          <p:grpSpPr bwMode="auto">
            <a:xfrm>
              <a:off x="9957480" y="5044187"/>
              <a:ext cx="531730" cy="531730"/>
              <a:chOff x="1060566" y="1943691"/>
              <a:chExt cx="531730" cy="531730"/>
            </a:xfrm>
          </p:grpSpPr>
          <p:sp>
            <p:nvSpPr>
              <p:cNvPr id="31" name="Oval 193">
                <a:extLst>
                  <a:ext uri="{FF2B5EF4-FFF2-40B4-BE49-F238E27FC236}">
                    <a16:creationId xmlns:a16="http://schemas.microsoft.com/office/drawing/2014/main" id="{940FE105-E2AD-4868-93E7-CA3FDE23EF34}"/>
                  </a:ext>
                </a:extLst>
              </p:cNvPr>
              <p:cNvSpPr/>
              <p:nvPr/>
            </p:nvSpPr>
            <p:spPr>
              <a:xfrm>
                <a:off x="1059824" y="1943691"/>
                <a:ext cx="531740" cy="531616"/>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8" name="Group 194">
                <a:extLst>
                  <a:ext uri="{FF2B5EF4-FFF2-40B4-BE49-F238E27FC236}">
                    <a16:creationId xmlns:a16="http://schemas.microsoft.com/office/drawing/2014/main" id="{7BD3741A-8260-408D-9DE0-EE7EEFDFBEA4}"/>
                  </a:ext>
                </a:extLst>
              </p:cNvPr>
              <p:cNvGrpSpPr/>
              <p:nvPr/>
            </p:nvGrpSpPr>
            <p:grpSpPr>
              <a:xfrm>
                <a:off x="1211844" y="2078944"/>
                <a:ext cx="279100" cy="261224"/>
                <a:chOff x="765175" y="1228726"/>
                <a:chExt cx="5205413" cy="4872038"/>
              </a:xfrm>
              <a:solidFill>
                <a:schemeClr val="bg1"/>
              </a:solidFill>
            </p:grpSpPr>
            <p:sp>
              <p:nvSpPr>
                <p:cNvPr id="33" name="Freeform 6">
                  <a:extLst>
                    <a:ext uri="{FF2B5EF4-FFF2-40B4-BE49-F238E27FC236}">
                      <a16:creationId xmlns:a16="http://schemas.microsoft.com/office/drawing/2014/main" id="{432ACC83-76A5-4D71-B43C-81EBF1CD846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7">
                  <a:extLst>
                    <a:ext uri="{FF2B5EF4-FFF2-40B4-BE49-F238E27FC236}">
                      <a16:creationId xmlns:a16="http://schemas.microsoft.com/office/drawing/2014/main" id="{F5477EEB-18F1-45DB-8586-813E3281F9FC}"/>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5" name="Freeform 8">
                  <a:extLst>
                    <a:ext uri="{FF2B5EF4-FFF2-40B4-BE49-F238E27FC236}">
                      <a16:creationId xmlns:a16="http://schemas.microsoft.com/office/drawing/2014/main" id="{C66A2241-6779-40BC-9403-EDCFE6FE7A7D}"/>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6" name="Freeform 9">
                  <a:extLst>
                    <a:ext uri="{FF2B5EF4-FFF2-40B4-BE49-F238E27FC236}">
                      <a16:creationId xmlns:a16="http://schemas.microsoft.com/office/drawing/2014/main" id="{F9E3BB04-8ADD-4673-B3FC-B69D9C6F2B67}"/>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29" name="TextBox 211">
              <a:extLst>
                <a:ext uri="{FF2B5EF4-FFF2-40B4-BE49-F238E27FC236}">
                  <a16:creationId xmlns:a16="http://schemas.microsoft.com/office/drawing/2014/main" id="{15D7E179-8975-46B3-AA96-A8553F20EE55}"/>
                </a:ext>
              </a:extLst>
            </p:cNvPr>
            <p:cNvSpPr txBox="1"/>
            <p:nvPr/>
          </p:nvSpPr>
          <p:spPr>
            <a:xfrm>
              <a:off x="9610710" y="5904294"/>
              <a:ext cx="2319024" cy="55383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endParaRPr lang="en-GB" sz="3600" dirty="0">
                <a:solidFill>
                  <a:schemeClr val="accent3"/>
                </a:solidFill>
                <a:latin typeface="+mn-lt"/>
                <a:ea typeface="+mn-ea"/>
              </a:endParaRPr>
            </a:p>
          </p:txBody>
        </p:sp>
        <p:sp>
          <p:nvSpPr>
            <p:cNvPr id="30" name="TextBox 9">
              <a:extLst>
                <a:ext uri="{FF2B5EF4-FFF2-40B4-BE49-F238E27FC236}">
                  <a16:creationId xmlns:a16="http://schemas.microsoft.com/office/drawing/2014/main" id="{257D092B-9B0B-43FB-B92F-18BE95765DE3}"/>
                </a:ext>
              </a:extLst>
            </p:cNvPr>
            <p:cNvSpPr txBox="1"/>
            <p:nvPr/>
          </p:nvSpPr>
          <p:spPr>
            <a:xfrm>
              <a:off x="10567843" y="5134641"/>
              <a:ext cx="1436494" cy="1109253"/>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BENEFICIARIOS TOTALES</a:t>
              </a:r>
            </a:p>
            <a:p>
              <a:pPr algn="ctr" defTabSz="1218987" eaLnBrk="1" fontAlgn="auto" hangingPunct="1">
                <a:spcBef>
                  <a:spcPts val="0"/>
                </a:spcBef>
                <a:spcAft>
                  <a:spcPts val="0"/>
                </a:spcAft>
                <a:defRPr/>
              </a:pPr>
              <a:endParaRPr lang="en-GB" sz="1800" b="1" dirty="0">
                <a:solidFill>
                  <a:schemeClr val="tx1">
                    <a:lumMod val="75000"/>
                    <a:lumOff val="25000"/>
                  </a:schemeClr>
                </a:solidFill>
                <a:latin typeface="+mn-lt"/>
                <a:ea typeface="+mn-ea"/>
                <a:cs typeface="Arial" pitchFamily="34" charset="0"/>
              </a:endParaRPr>
            </a:p>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2,430 personas</a:t>
              </a:r>
              <a:endParaRPr lang="en-IN" sz="1800" b="1" dirty="0">
                <a:solidFill>
                  <a:schemeClr val="tx1">
                    <a:lumMod val="75000"/>
                    <a:lumOff val="25000"/>
                  </a:schemeClr>
                </a:solidFill>
                <a:latin typeface="+mn-lt"/>
                <a:ea typeface="+mn-ea"/>
                <a:cs typeface="Arial" pitchFamily="34" charset="0"/>
              </a:endParaRPr>
            </a:p>
          </p:txBody>
        </p:sp>
      </p:grpSp>
      <p:sp>
        <p:nvSpPr>
          <p:cNvPr id="37" name="Freeform 67">
            <a:extLst>
              <a:ext uri="{FF2B5EF4-FFF2-40B4-BE49-F238E27FC236}">
                <a16:creationId xmlns:a16="http://schemas.microsoft.com/office/drawing/2014/main" id="{9CC16B59-7DBE-4CCD-A975-0CF12B78EDB3}"/>
              </a:ext>
            </a:extLst>
          </p:cNvPr>
          <p:cNvSpPr>
            <a:spLocks noEditPoints="1"/>
          </p:cNvSpPr>
          <p:nvPr/>
        </p:nvSpPr>
        <p:spPr bwMode="auto">
          <a:xfrm>
            <a:off x="2724150" y="3883025"/>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38" name="Freeform 81">
            <a:extLst>
              <a:ext uri="{FF2B5EF4-FFF2-40B4-BE49-F238E27FC236}">
                <a16:creationId xmlns:a16="http://schemas.microsoft.com/office/drawing/2014/main" id="{985D744D-CE9F-4824-AD3A-229DAFC34B6A}"/>
              </a:ext>
            </a:extLst>
          </p:cNvPr>
          <p:cNvSpPr>
            <a:spLocks noEditPoints="1"/>
          </p:cNvSpPr>
          <p:nvPr/>
        </p:nvSpPr>
        <p:spPr bwMode="auto">
          <a:xfrm>
            <a:off x="2593975" y="5053013"/>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39" name="Straight Connector 305">
            <a:extLst>
              <a:ext uri="{FF2B5EF4-FFF2-40B4-BE49-F238E27FC236}">
                <a16:creationId xmlns:a16="http://schemas.microsoft.com/office/drawing/2014/main" id="{4AC11105-B78C-4E71-9C4B-B17D7B1ED3D1}"/>
              </a:ext>
            </a:extLst>
          </p:cNvPr>
          <p:cNvCxnSpPr>
            <a:cxnSpLocks/>
          </p:cNvCxnSpPr>
          <p:nvPr/>
        </p:nvCxnSpPr>
        <p:spPr>
          <a:xfrm flipH="1" flipV="1">
            <a:off x="9410700" y="50800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069" name="Title 1">
            <a:extLst>
              <a:ext uri="{FF2B5EF4-FFF2-40B4-BE49-F238E27FC236}">
                <a16:creationId xmlns:a16="http://schemas.microsoft.com/office/drawing/2014/main" id="{65F5260C-AD5E-4E11-993F-AD0B31F38757}"/>
              </a:ext>
            </a:extLst>
          </p:cNvPr>
          <p:cNvSpPr txBox="1">
            <a:spLocks/>
          </p:cNvSpPr>
          <p:nvPr/>
        </p:nvSpPr>
        <p:spPr bwMode="auto">
          <a:xfrm>
            <a:off x="3508375" y="2420938"/>
            <a:ext cx="51816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just" eaLnBrk="1" hangingPunct="1"/>
            <a:endParaRPr lang="es-GT" altLang="es-GT" sz="1400">
              <a:solidFill>
                <a:schemeClr val="tx2"/>
              </a:solidFill>
              <a:latin typeface="Ebrima" panose="02000000000000000000" pitchFamily="2" charset="0"/>
            </a:endParaRPr>
          </a:p>
        </p:txBody>
      </p:sp>
      <p:sp>
        <p:nvSpPr>
          <p:cNvPr id="41" name="19 Rectángulo redondeado">
            <a:extLst>
              <a:ext uri="{FF2B5EF4-FFF2-40B4-BE49-F238E27FC236}">
                <a16:creationId xmlns:a16="http://schemas.microsoft.com/office/drawing/2014/main" id="{8037EC2D-B07F-4AFF-A957-7604026A21CB}"/>
              </a:ext>
            </a:extLst>
          </p:cNvPr>
          <p:cNvSpPr/>
          <p:nvPr/>
        </p:nvSpPr>
        <p:spPr>
          <a:xfrm>
            <a:off x="3659188" y="2555875"/>
            <a:ext cx="5603875" cy="208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45071" name="Title 1">
            <a:extLst>
              <a:ext uri="{FF2B5EF4-FFF2-40B4-BE49-F238E27FC236}">
                <a16:creationId xmlns:a16="http://schemas.microsoft.com/office/drawing/2014/main" id="{7A5242E9-C499-4FC9-8413-B2AC9C0D6CFC}"/>
              </a:ext>
            </a:extLst>
          </p:cNvPr>
          <p:cNvSpPr txBox="1">
            <a:spLocks/>
          </p:cNvSpPr>
          <p:nvPr/>
        </p:nvSpPr>
        <p:spPr bwMode="auto">
          <a:xfrm>
            <a:off x="3503613" y="385763"/>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IV. Proyectos Estratégicos</a:t>
            </a:r>
            <a:endParaRPr lang="en-US" altLang="es-GT" sz="2000" b="1">
              <a:solidFill>
                <a:schemeClr val="tx2"/>
              </a:solidFill>
              <a:latin typeface="Calibri Light" panose="020F0302020204030204" pitchFamily="34" charset="0"/>
            </a:endParaRPr>
          </a:p>
        </p:txBody>
      </p:sp>
      <p:grpSp>
        <p:nvGrpSpPr>
          <p:cNvPr id="45072" name="136 Grupo">
            <a:extLst>
              <a:ext uri="{FF2B5EF4-FFF2-40B4-BE49-F238E27FC236}">
                <a16:creationId xmlns:a16="http://schemas.microsoft.com/office/drawing/2014/main" id="{0EF42520-471F-4229-8391-A662A8C665B5}"/>
              </a:ext>
            </a:extLst>
          </p:cNvPr>
          <p:cNvGrpSpPr>
            <a:grpSpLocks/>
          </p:cNvGrpSpPr>
          <p:nvPr/>
        </p:nvGrpSpPr>
        <p:grpSpPr bwMode="auto">
          <a:xfrm>
            <a:off x="9550400" y="2976563"/>
            <a:ext cx="2393950" cy="1546225"/>
            <a:chOff x="9610710" y="5135372"/>
            <a:chExt cx="2393627" cy="1546409"/>
          </a:xfrm>
        </p:grpSpPr>
        <p:grpSp>
          <p:nvGrpSpPr>
            <p:cNvPr id="43" name="Group 194">
              <a:extLst>
                <a:ext uri="{FF2B5EF4-FFF2-40B4-BE49-F238E27FC236}">
                  <a16:creationId xmlns:a16="http://schemas.microsoft.com/office/drawing/2014/main" id="{FCED2D08-6C46-4E64-A1B2-1A091A30C2E2}"/>
                </a:ext>
              </a:extLst>
            </p:cNvPr>
            <p:cNvGrpSpPr/>
            <p:nvPr/>
          </p:nvGrpSpPr>
          <p:grpSpPr>
            <a:xfrm>
              <a:off x="10108758" y="5179440"/>
              <a:ext cx="279100" cy="261224"/>
              <a:chOff x="765175" y="1228726"/>
              <a:chExt cx="5205413" cy="4872038"/>
            </a:xfrm>
            <a:solidFill>
              <a:schemeClr val="bg1"/>
            </a:solidFill>
          </p:grpSpPr>
          <p:sp>
            <p:nvSpPr>
              <p:cNvPr id="47" name="Freeform 6">
                <a:extLst>
                  <a:ext uri="{FF2B5EF4-FFF2-40B4-BE49-F238E27FC236}">
                    <a16:creationId xmlns:a16="http://schemas.microsoft.com/office/drawing/2014/main" id="{0D61A98D-2231-43E7-B75B-B4648D1BE830}"/>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8" name="Freeform 7">
                <a:extLst>
                  <a:ext uri="{FF2B5EF4-FFF2-40B4-BE49-F238E27FC236}">
                    <a16:creationId xmlns:a16="http://schemas.microsoft.com/office/drawing/2014/main" id="{691AA2A3-6FDB-481E-8B7C-172C77CB9768}"/>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9" name="Freeform 8">
                <a:extLst>
                  <a:ext uri="{FF2B5EF4-FFF2-40B4-BE49-F238E27FC236}">
                    <a16:creationId xmlns:a16="http://schemas.microsoft.com/office/drawing/2014/main" id="{358DA8AF-92BF-404D-B97B-4A9716566DE6}"/>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0" name="Freeform 9">
                <a:extLst>
                  <a:ext uri="{FF2B5EF4-FFF2-40B4-BE49-F238E27FC236}">
                    <a16:creationId xmlns:a16="http://schemas.microsoft.com/office/drawing/2014/main" id="{83BD23A9-06DC-467B-BC01-D52435BC62F5}"/>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sp>
          <p:nvSpPr>
            <p:cNvPr id="45" name="TextBox 211">
              <a:extLst>
                <a:ext uri="{FF2B5EF4-FFF2-40B4-BE49-F238E27FC236}">
                  <a16:creationId xmlns:a16="http://schemas.microsoft.com/office/drawing/2014/main" id="{74B3F173-4F0D-4E3F-9FCD-033DBDA8A633}"/>
                </a:ext>
              </a:extLst>
            </p:cNvPr>
            <p:cNvSpPr txBox="1"/>
            <p:nvPr/>
          </p:nvSpPr>
          <p:spPr>
            <a:xfrm>
              <a:off x="9610710" y="6065758"/>
              <a:ext cx="2319025" cy="61602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r>
                <a:rPr lang="es-GT" sz="2000" dirty="0">
                  <a:solidFill>
                    <a:schemeClr val="accent3"/>
                  </a:solidFill>
                  <a:latin typeface="+mn-lt"/>
                  <a:ea typeface="+mn-ea"/>
                </a:rPr>
                <a:t>Funcionamiento e Inversión</a:t>
              </a:r>
            </a:p>
          </p:txBody>
        </p:sp>
        <p:sp>
          <p:nvSpPr>
            <p:cNvPr id="46" name="TextBox 9">
              <a:extLst>
                <a:ext uri="{FF2B5EF4-FFF2-40B4-BE49-F238E27FC236}">
                  <a16:creationId xmlns:a16="http://schemas.microsoft.com/office/drawing/2014/main" id="{DD9A81E6-D18B-4638-943F-BCB64118A1AC}"/>
                </a:ext>
              </a:extLst>
            </p:cNvPr>
            <p:cNvSpPr txBox="1"/>
            <p:nvPr/>
          </p:nvSpPr>
          <p:spPr>
            <a:xfrm>
              <a:off x="10567844" y="5135372"/>
              <a:ext cx="1436493" cy="830361"/>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CLASIFICACIÓN POR TIPO DE  GASTO</a:t>
              </a:r>
            </a:p>
          </p:txBody>
        </p:sp>
      </p:grpSp>
      <p:grpSp>
        <p:nvGrpSpPr>
          <p:cNvPr id="45073" name="Group 3">
            <a:extLst>
              <a:ext uri="{FF2B5EF4-FFF2-40B4-BE49-F238E27FC236}">
                <a16:creationId xmlns:a16="http://schemas.microsoft.com/office/drawing/2014/main" id="{32F20214-2B25-4E03-9F7F-669B729726CB}"/>
              </a:ext>
            </a:extLst>
          </p:cNvPr>
          <p:cNvGrpSpPr>
            <a:grpSpLocks/>
          </p:cNvGrpSpPr>
          <p:nvPr/>
        </p:nvGrpSpPr>
        <p:grpSpPr bwMode="auto">
          <a:xfrm>
            <a:off x="9904413" y="2886075"/>
            <a:ext cx="531812" cy="531813"/>
            <a:chOff x="1060566" y="1943691"/>
            <a:chExt cx="531730" cy="531730"/>
          </a:xfrm>
        </p:grpSpPr>
        <p:sp>
          <p:nvSpPr>
            <p:cNvPr id="52" name="Oval 193">
              <a:extLst>
                <a:ext uri="{FF2B5EF4-FFF2-40B4-BE49-F238E27FC236}">
                  <a16:creationId xmlns:a16="http://schemas.microsoft.com/office/drawing/2014/main" id="{93A7DABA-2BDE-4100-A0C0-6E64B342B321}"/>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51" name="Group 194">
              <a:extLst>
                <a:ext uri="{FF2B5EF4-FFF2-40B4-BE49-F238E27FC236}">
                  <a16:creationId xmlns:a16="http://schemas.microsoft.com/office/drawing/2014/main" id="{EC4906D7-03BF-411B-933B-E875E7140C80}"/>
                </a:ext>
              </a:extLst>
            </p:cNvPr>
            <p:cNvGrpSpPr/>
            <p:nvPr/>
          </p:nvGrpSpPr>
          <p:grpSpPr>
            <a:xfrm>
              <a:off x="1211844" y="2078944"/>
              <a:ext cx="279100" cy="261224"/>
              <a:chOff x="765175" y="1228726"/>
              <a:chExt cx="5205413" cy="4872038"/>
            </a:xfrm>
            <a:solidFill>
              <a:schemeClr val="bg1"/>
            </a:solidFill>
          </p:grpSpPr>
          <p:sp>
            <p:nvSpPr>
              <p:cNvPr id="54" name="Freeform 6">
                <a:extLst>
                  <a:ext uri="{FF2B5EF4-FFF2-40B4-BE49-F238E27FC236}">
                    <a16:creationId xmlns:a16="http://schemas.microsoft.com/office/drawing/2014/main" id="{DCB2419A-4E4F-4BAB-8B10-6882C10A5949}"/>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5" name="Freeform 7">
                <a:extLst>
                  <a:ext uri="{FF2B5EF4-FFF2-40B4-BE49-F238E27FC236}">
                    <a16:creationId xmlns:a16="http://schemas.microsoft.com/office/drawing/2014/main" id="{3D32FBBB-ADCC-47CF-9845-CBE7AE74644E}"/>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6" name="Freeform 8">
                <a:extLst>
                  <a:ext uri="{FF2B5EF4-FFF2-40B4-BE49-F238E27FC236}">
                    <a16:creationId xmlns:a16="http://schemas.microsoft.com/office/drawing/2014/main" id="{987DE861-E345-42E5-992E-DA282FF911AF}"/>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7" name="Freeform 9">
                <a:extLst>
                  <a:ext uri="{FF2B5EF4-FFF2-40B4-BE49-F238E27FC236}">
                    <a16:creationId xmlns:a16="http://schemas.microsoft.com/office/drawing/2014/main" id="{4E0752F9-035A-4366-81D2-B836702DF4E1}"/>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45074" name="89 CuadroTexto">
            <a:extLst>
              <a:ext uri="{FF2B5EF4-FFF2-40B4-BE49-F238E27FC236}">
                <a16:creationId xmlns:a16="http://schemas.microsoft.com/office/drawing/2014/main" id="{376BF751-6AB0-486B-ABFE-BEDF97BED6F1}"/>
              </a:ext>
            </a:extLst>
          </p:cNvPr>
          <p:cNvSpPr txBox="1">
            <a:spLocks noChangeArrowheads="1"/>
          </p:cNvSpPr>
          <p:nvPr/>
        </p:nvSpPr>
        <p:spPr bwMode="auto">
          <a:xfrm>
            <a:off x="3829050" y="2571750"/>
            <a:ext cx="52149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a:latin typeface="Calibri" panose="020F0502020204030204" pitchFamily="34" charset="0"/>
              </a:rPr>
              <a:t>Empoderar a trabajadores y empleadores en el conocimiento, respeto y fomento a la normativa legal vigente, con el fin de  evitar demandas judiciales  y tratar las existentes</a:t>
            </a:r>
          </a:p>
        </p:txBody>
      </p:sp>
      <p:sp>
        <p:nvSpPr>
          <p:cNvPr id="59" name="Rectangle 38">
            <a:extLst>
              <a:ext uri="{FF2B5EF4-FFF2-40B4-BE49-F238E27FC236}">
                <a16:creationId xmlns:a16="http://schemas.microsoft.com/office/drawing/2014/main" id="{9118DDBB-D397-4DBE-9581-1B41D03CF956}"/>
              </a:ext>
            </a:extLst>
          </p:cNvPr>
          <p:cNvSpPr/>
          <p:nvPr/>
        </p:nvSpPr>
        <p:spPr>
          <a:xfrm>
            <a:off x="279400" y="382588"/>
            <a:ext cx="3095625" cy="590232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endParaRPr lang="es-GT" altLang="es-GT" b="1">
              <a:solidFill>
                <a:srgbClr val="404040"/>
              </a:solidFill>
              <a:latin typeface="Ebrima" panose="02000000000000000000" pitchFamily="2" charset="0"/>
            </a:endParaRPr>
          </a:p>
        </p:txBody>
      </p:sp>
      <p:grpSp>
        <p:nvGrpSpPr>
          <p:cNvPr id="45076" name="Group 14">
            <a:extLst>
              <a:ext uri="{FF2B5EF4-FFF2-40B4-BE49-F238E27FC236}">
                <a16:creationId xmlns:a16="http://schemas.microsoft.com/office/drawing/2014/main" id="{6D0299AB-91C6-471C-B91C-F7004EBC5F08}"/>
              </a:ext>
            </a:extLst>
          </p:cNvPr>
          <p:cNvGrpSpPr>
            <a:grpSpLocks/>
          </p:cNvGrpSpPr>
          <p:nvPr/>
        </p:nvGrpSpPr>
        <p:grpSpPr bwMode="auto">
          <a:xfrm>
            <a:off x="328613" y="385763"/>
            <a:ext cx="2806700" cy="4506912"/>
            <a:chOff x="418793" y="1057178"/>
            <a:chExt cx="2322083" cy="4374640"/>
          </a:xfrm>
        </p:grpSpPr>
        <p:grpSp>
          <p:nvGrpSpPr>
            <p:cNvPr id="45096" name="Group 11">
              <a:extLst>
                <a:ext uri="{FF2B5EF4-FFF2-40B4-BE49-F238E27FC236}">
                  <a16:creationId xmlns:a16="http://schemas.microsoft.com/office/drawing/2014/main" id="{CDC72DF9-DC11-4139-8622-89E3AADA49E9}"/>
                </a:ext>
              </a:extLst>
            </p:cNvPr>
            <p:cNvGrpSpPr>
              <a:grpSpLocks/>
            </p:cNvGrpSpPr>
            <p:nvPr/>
          </p:nvGrpSpPr>
          <p:grpSpPr bwMode="auto">
            <a:xfrm>
              <a:off x="418793" y="1057178"/>
              <a:ext cx="2268774" cy="1150285"/>
              <a:chOff x="418793" y="760516"/>
              <a:chExt cx="2268774" cy="1150285"/>
            </a:xfrm>
          </p:grpSpPr>
          <p:grpSp>
            <p:nvGrpSpPr>
              <p:cNvPr id="45111" name="Group 2">
                <a:extLst>
                  <a:ext uri="{FF2B5EF4-FFF2-40B4-BE49-F238E27FC236}">
                    <a16:creationId xmlns:a16="http://schemas.microsoft.com/office/drawing/2014/main" id="{00320090-AC4E-4656-B5C9-B2C3F2257BC5}"/>
                  </a:ext>
                </a:extLst>
              </p:cNvPr>
              <p:cNvGrpSpPr>
                <a:grpSpLocks/>
              </p:cNvGrpSpPr>
              <p:nvPr/>
            </p:nvGrpSpPr>
            <p:grpSpPr bwMode="auto">
              <a:xfrm>
                <a:off x="948144" y="1240599"/>
                <a:ext cx="1598000" cy="670202"/>
                <a:chOff x="850830" y="1784040"/>
                <a:chExt cx="1598000" cy="670202"/>
              </a:xfrm>
            </p:grpSpPr>
            <p:sp>
              <p:nvSpPr>
                <p:cNvPr id="74" name="TextBox 80">
                  <a:extLst>
                    <a:ext uri="{FF2B5EF4-FFF2-40B4-BE49-F238E27FC236}">
                      <a16:creationId xmlns:a16="http://schemas.microsoft.com/office/drawing/2014/main" id="{BEAA83D0-A915-4E04-B1EB-F4BB04705F20}"/>
                    </a:ext>
                  </a:extLst>
                </p:cNvPr>
                <p:cNvSpPr txBox="1"/>
                <p:nvPr/>
              </p:nvSpPr>
              <p:spPr>
                <a:xfrm>
                  <a:off x="859971" y="1775475"/>
                  <a:ext cx="1572134" cy="209564"/>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5" name="TextBox 81">
                  <a:extLst>
                    <a:ext uri="{FF2B5EF4-FFF2-40B4-BE49-F238E27FC236}">
                      <a16:creationId xmlns:a16="http://schemas.microsoft.com/office/drawing/2014/main" id="{A686AB7B-14E7-442F-A051-2CE1F0928B8D}"/>
                    </a:ext>
                  </a:extLst>
                </p:cNvPr>
                <p:cNvSpPr txBox="1"/>
                <p:nvPr/>
              </p:nvSpPr>
              <p:spPr>
                <a:xfrm>
                  <a:off x="850777" y="2236206"/>
                  <a:ext cx="1590523" cy="217269"/>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grpSp>
          <p:sp>
            <p:nvSpPr>
              <p:cNvPr id="73" name="Freeform: Shape 40">
                <a:extLst>
                  <a:ext uri="{FF2B5EF4-FFF2-40B4-BE49-F238E27FC236}">
                    <a16:creationId xmlns:a16="http://schemas.microsoft.com/office/drawing/2014/main" id="{B202E46C-FDD7-4896-BFB7-610957D76146}"/>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45097" name="Group 7">
              <a:extLst>
                <a:ext uri="{FF2B5EF4-FFF2-40B4-BE49-F238E27FC236}">
                  <a16:creationId xmlns:a16="http://schemas.microsoft.com/office/drawing/2014/main" id="{570C8EB8-A503-41DD-B395-31BA03A1CE1F}"/>
                </a:ext>
              </a:extLst>
            </p:cNvPr>
            <p:cNvGrpSpPr>
              <a:grpSpLocks/>
            </p:cNvGrpSpPr>
            <p:nvPr/>
          </p:nvGrpSpPr>
          <p:grpSpPr bwMode="auto">
            <a:xfrm>
              <a:off x="433136" y="2473614"/>
              <a:ext cx="2307740" cy="846347"/>
              <a:chOff x="433136" y="2253805"/>
              <a:chExt cx="2307740" cy="846347"/>
            </a:xfrm>
          </p:grpSpPr>
          <p:grpSp>
            <p:nvGrpSpPr>
              <p:cNvPr id="45105" name="Group 13">
                <a:extLst>
                  <a:ext uri="{FF2B5EF4-FFF2-40B4-BE49-F238E27FC236}">
                    <a16:creationId xmlns:a16="http://schemas.microsoft.com/office/drawing/2014/main" id="{F7F5E716-A9E5-4DBB-A6BC-3DC2EDE143B2}"/>
                  </a:ext>
                </a:extLst>
              </p:cNvPr>
              <p:cNvGrpSpPr>
                <a:grpSpLocks/>
              </p:cNvGrpSpPr>
              <p:nvPr/>
            </p:nvGrpSpPr>
            <p:grpSpPr bwMode="auto">
              <a:xfrm>
                <a:off x="433136" y="2253805"/>
                <a:ext cx="2307740" cy="846347"/>
                <a:chOff x="433136" y="2222633"/>
                <a:chExt cx="2307740" cy="846347"/>
              </a:xfrm>
            </p:grpSpPr>
            <p:sp>
              <p:nvSpPr>
                <p:cNvPr id="70" name="TextBox 86">
                  <a:extLst>
                    <a:ext uri="{FF2B5EF4-FFF2-40B4-BE49-F238E27FC236}">
                      <a16:creationId xmlns:a16="http://schemas.microsoft.com/office/drawing/2014/main" id="{C100A089-D94F-4EDC-926F-9F48972DAED0}"/>
                    </a:ext>
                  </a:extLst>
                </p:cNvPr>
                <p:cNvSpPr txBox="1"/>
                <p:nvPr/>
              </p:nvSpPr>
              <p:spPr>
                <a:xfrm>
                  <a:off x="957285" y="2858688"/>
                  <a:ext cx="1783591" cy="209564"/>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1" name="Freeform: Shape 43">
                  <a:extLst>
                    <a:ext uri="{FF2B5EF4-FFF2-40B4-BE49-F238E27FC236}">
                      <a16:creationId xmlns:a16="http://schemas.microsoft.com/office/drawing/2014/main" id="{221FE7CC-4383-431B-B624-316BAC8307BC}"/>
                    </a:ext>
                  </a:extLst>
                </p:cNvPr>
                <p:cNvSpPr/>
                <p:nvPr/>
              </p:nvSpPr>
              <p:spPr>
                <a:xfrm>
                  <a:off x="433136" y="222263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grpSp>
          <p:sp>
            <p:nvSpPr>
              <p:cNvPr id="69" name="Freeform 38">
                <a:extLst>
                  <a:ext uri="{FF2B5EF4-FFF2-40B4-BE49-F238E27FC236}">
                    <a16:creationId xmlns:a16="http://schemas.microsoft.com/office/drawing/2014/main" id="{836F4390-C16D-4E1F-AFAB-6075E2F72A63}"/>
                  </a:ext>
                </a:extLst>
              </p:cNvPr>
              <p:cNvSpPr>
                <a:spLocks noEditPoints="1"/>
              </p:cNvSpPr>
              <p:nvPr/>
            </p:nvSpPr>
            <p:spPr bwMode="auto">
              <a:xfrm>
                <a:off x="2419094" y="2701869"/>
                <a:ext cx="177309" cy="169500"/>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45098" name="Group 5">
              <a:extLst>
                <a:ext uri="{FF2B5EF4-FFF2-40B4-BE49-F238E27FC236}">
                  <a16:creationId xmlns:a16="http://schemas.microsoft.com/office/drawing/2014/main" id="{A9E1CBA9-B6E0-477C-B8F1-E3955FC0E464}"/>
                </a:ext>
              </a:extLst>
            </p:cNvPr>
            <p:cNvGrpSpPr>
              <a:grpSpLocks/>
            </p:cNvGrpSpPr>
            <p:nvPr/>
          </p:nvGrpSpPr>
          <p:grpSpPr bwMode="auto">
            <a:xfrm>
              <a:off x="455986" y="4317610"/>
              <a:ext cx="2268773" cy="1114208"/>
              <a:chOff x="455986" y="4317610"/>
              <a:chExt cx="2268773" cy="1114208"/>
            </a:xfrm>
          </p:grpSpPr>
          <p:grpSp>
            <p:nvGrpSpPr>
              <p:cNvPr id="45099" name="Group 12">
                <a:extLst>
                  <a:ext uri="{FF2B5EF4-FFF2-40B4-BE49-F238E27FC236}">
                    <a16:creationId xmlns:a16="http://schemas.microsoft.com/office/drawing/2014/main" id="{9227D6FE-8C6B-4325-8ED5-E683ABA6AAA9}"/>
                  </a:ext>
                </a:extLst>
              </p:cNvPr>
              <p:cNvGrpSpPr>
                <a:grpSpLocks/>
              </p:cNvGrpSpPr>
              <p:nvPr/>
            </p:nvGrpSpPr>
            <p:grpSpPr bwMode="auto">
              <a:xfrm>
                <a:off x="455986" y="4430224"/>
                <a:ext cx="2268773" cy="1001594"/>
                <a:chOff x="455986" y="4224925"/>
                <a:chExt cx="2268773" cy="1001594"/>
              </a:xfrm>
            </p:grpSpPr>
            <p:sp>
              <p:nvSpPr>
                <p:cNvPr id="66" name="TextBox 90">
                  <a:extLst>
                    <a:ext uri="{FF2B5EF4-FFF2-40B4-BE49-F238E27FC236}">
                      <a16:creationId xmlns:a16="http://schemas.microsoft.com/office/drawing/2014/main" id="{4BFE7A8B-36E9-42F4-8F48-32BD5CC73670}"/>
                    </a:ext>
                  </a:extLst>
                </p:cNvPr>
                <p:cNvSpPr txBox="1"/>
                <p:nvPr/>
              </p:nvSpPr>
              <p:spPr>
                <a:xfrm>
                  <a:off x="898182" y="5016955"/>
                  <a:ext cx="1524853" cy="209564"/>
                </a:xfrm>
                <a:prstGeom prst="rect">
                  <a:avLst/>
                </a:prstGeom>
                <a:noFill/>
              </p:spPr>
              <p:txBody>
                <a:bodyPr lIns="0" tIns="0" rIns="0" bIns="0">
                  <a:spAutoFit/>
                </a:bodyPr>
                <a:lstStyle/>
                <a:p>
                  <a:pPr algn="just" eaLnBrk="1" hangingPunct="1"/>
                  <a:endParaRPr lang="es-GT" altLang="es-GT" sz="1400">
                    <a:solidFill>
                      <a:srgbClr val="404040"/>
                    </a:solidFill>
                    <a:latin typeface="Ebrima" panose="02000000000000000000" pitchFamily="2" charset="0"/>
                  </a:endParaRPr>
                </a:p>
              </p:txBody>
            </p:sp>
            <p:sp>
              <p:nvSpPr>
                <p:cNvPr id="67" name="Freeform: Shape 44">
                  <a:extLst>
                    <a:ext uri="{FF2B5EF4-FFF2-40B4-BE49-F238E27FC236}">
                      <a16:creationId xmlns:a16="http://schemas.microsoft.com/office/drawing/2014/main" id="{AF87403E-3B84-449C-B296-A6650EB8C691}"/>
                    </a:ext>
                  </a:extLst>
                </p:cNvPr>
                <p:cNvSpPr/>
                <p:nvPr/>
              </p:nvSpPr>
              <p:spPr>
                <a:xfrm>
                  <a:off x="455986" y="4224925"/>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grpSp>
          <p:sp>
            <p:nvSpPr>
              <p:cNvPr id="65" name="Freeform 67">
                <a:extLst>
                  <a:ext uri="{FF2B5EF4-FFF2-40B4-BE49-F238E27FC236}">
                    <a16:creationId xmlns:a16="http://schemas.microsoft.com/office/drawing/2014/main" id="{403BFB53-A33D-4595-BE05-E60F681D3275}"/>
                  </a:ext>
                </a:extLst>
              </p:cNvPr>
              <p:cNvSpPr>
                <a:spLocks noEditPoints="1"/>
              </p:cNvSpPr>
              <p:nvPr/>
            </p:nvSpPr>
            <p:spPr bwMode="auto">
              <a:xfrm>
                <a:off x="2487391" y="4317741"/>
                <a:ext cx="156294" cy="155631"/>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sp>
        <p:nvSpPr>
          <p:cNvPr id="76" name="Freeform: Shape 44">
            <a:extLst>
              <a:ext uri="{FF2B5EF4-FFF2-40B4-BE49-F238E27FC236}">
                <a16:creationId xmlns:a16="http://schemas.microsoft.com/office/drawing/2014/main" id="{7B478B9A-3BBB-4C06-8815-00004FFA7E6E}"/>
              </a:ext>
            </a:extLst>
          </p:cNvPr>
          <p:cNvSpPr/>
          <p:nvPr/>
        </p:nvSpPr>
        <p:spPr>
          <a:xfrm>
            <a:off x="387196" y="3068960"/>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77" name="TextBox 90">
            <a:extLst>
              <a:ext uri="{FF2B5EF4-FFF2-40B4-BE49-F238E27FC236}">
                <a16:creationId xmlns:a16="http://schemas.microsoft.com/office/drawing/2014/main" id="{0D84878B-AABA-483D-9C29-13ADEE40F3B6}"/>
              </a:ext>
            </a:extLst>
          </p:cNvPr>
          <p:cNvSpPr txBox="1"/>
          <p:nvPr/>
        </p:nvSpPr>
        <p:spPr>
          <a:xfrm>
            <a:off x="804863" y="5373688"/>
            <a:ext cx="2382837" cy="554037"/>
          </a:xfrm>
          <a:prstGeom prst="rect">
            <a:avLst/>
          </a:prstGeom>
          <a:noFill/>
        </p:spPr>
        <p:txBody>
          <a:bodyPr lIns="0" tIns="0" rIns="0" bIns="0">
            <a:spAutoFit/>
          </a:bodyPr>
          <a:lstStyle/>
          <a:p>
            <a:pPr eaLnBrk="1" hangingPunct="1"/>
            <a:r>
              <a:rPr lang="es-ES" altLang="es-GT" sz="1200">
                <a:latin typeface="Ebrima" panose="02000000000000000000" pitchFamily="2" charset="0"/>
              </a:rPr>
              <a:t>Trabajadores y empleadores capacitados en derechos y</a:t>
            </a:r>
          </a:p>
          <a:p>
            <a:pPr eaLnBrk="1" hangingPunct="1"/>
            <a:r>
              <a:rPr lang="es-ES" altLang="es-GT" sz="1200">
                <a:latin typeface="Ebrima" panose="02000000000000000000" pitchFamily="2" charset="0"/>
              </a:rPr>
              <a:t>obligaciones laborales</a:t>
            </a:r>
            <a:endParaRPr lang="es-ES" altLang="es-GT" sz="900">
              <a:solidFill>
                <a:srgbClr val="404040"/>
              </a:solidFill>
              <a:latin typeface="Ebrima" panose="02000000000000000000" pitchFamily="2" charset="0"/>
            </a:endParaRPr>
          </a:p>
        </p:txBody>
      </p:sp>
      <p:sp>
        <p:nvSpPr>
          <p:cNvPr id="78" name="Rectángulo 77">
            <a:extLst>
              <a:ext uri="{FF2B5EF4-FFF2-40B4-BE49-F238E27FC236}">
                <a16:creationId xmlns:a16="http://schemas.microsoft.com/office/drawing/2014/main" id="{87FDE85E-3490-4BF7-9399-8541497AC689}"/>
              </a:ext>
            </a:extLst>
          </p:cNvPr>
          <p:cNvSpPr/>
          <p:nvPr/>
        </p:nvSpPr>
        <p:spPr>
          <a:xfrm>
            <a:off x="747713" y="942975"/>
            <a:ext cx="1952625" cy="277813"/>
          </a:xfrm>
          <a:prstGeom prst="rect">
            <a:avLst/>
          </a:prstGeom>
        </p:spPr>
        <p:txBody>
          <a:bodyPr wrap="none">
            <a:spAutoFit/>
          </a:bodyPr>
          <a:lstStyle/>
          <a:p>
            <a:pPr defTabSz="1218987" eaLnBrk="1" fontAlgn="auto" hangingPunct="1">
              <a:spcBef>
                <a:spcPts val="0"/>
              </a:spcBef>
              <a:spcAft>
                <a:spcPts val="0"/>
              </a:spcAft>
              <a:defRPr/>
            </a:pPr>
            <a:r>
              <a:rPr lang="en-US"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79" name="TextBox 81">
            <a:extLst>
              <a:ext uri="{FF2B5EF4-FFF2-40B4-BE49-F238E27FC236}">
                <a16:creationId xmlns:a16="http://schemas.microsoft.com/office/drawing/2014/main" id="{7BFDBB5A-F226-4B8D-BDFC-E7C2C3EF5815}"/>
              </a:ext>
            </a:extLst>
          </p:cNvPr>
          <p:cNvSpPr txBox="1"/>
          <p:nvPr/>
        </p:nvSpPr>
        <p:spPr>
          <a:xfrm>
            <a:off x="857250" y="1268413"/>
            <a:ext cx="2074863"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sp>
        <p:nvSpPr>
          <p:cNvPr id="80" name="TextBox 81">
            <a:extLst>
              <a:ext uri="{FF2B5EF4-FFF2-40B4-BE49-F238E27FC236}">
                <a16:creationId xmlns:a16="http://schemas.microsoft.com/office/drawing/2014/main" id="{B10AABE0-EC30-40AB-8199-8FD0C6B3A53A}"/>
              </a:ext>
            </a:extLst>
          </p:cNvPr>
          <p:cNvSpPr txBox="1"/>
          <p:nvPr/>
        </p:nvSpPr>
        <p:spPr>
          <a:xfrm>
            <a:off x="857250" y="1484313"/>
            <a:ext cx="1931988"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
        <p:nvSpPr>
          <p:cNvPr id="81" name="TextBox 86">
            <a:extLst>
              <a:ext uri="{FF2B5EF4-FFF2-40B4-BE49-F238E27FC236}">
                <a16:creationId xmlns:a16="http://schemas.microsoft.com/office/drawing/2014/main" id="{80FA77B9-CBCE-4BB5-B137-E5B72A125807}"/>
              </a:ext>
            </a:extLst>
          </p:cNvPr>
          <p:cNvSpPr txBox="1"/>
          <p:nvPr/>
        </p:nvSpPr>
        <p:spPr>
          <a:xfrm>
            <a:off x="773113" y="2349500"/>
            <a:ext cx="2425700" cy="554038"/>
          </a:xfrm>
          <a:prstGeom prst="rect">
            <a:avLst/>
          </a:prstGeom>
          <a:noFill/>
        </p:spPr>
        <p:txBody>
          <a:bodyPr lIns="0" tIns="0" rIns="0" bIns="0">
            <a:spAutoFit/>
          </a:bodyPr>
          <a:lstStyle/>
          <a:p>
            <a:pPr defTabSz="1218987" eaLnBrk="1" fontAlgn="auto" hangingPunct="1">
              <a:spcBef>
                <a:spcPts val="0"/>
              </a:spcBef>
              <a:spcAft>
                <a:spcPts val="0"/>
              </a:spcAft>
              <a:defRPr/>
            </a:pP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200"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82" name="Freeform: Shape 44">
            <a:extLst>
              <a:ext uri="{FF2B5EF4-FFF2-40B4-BE49-F238E27FC236}">
                <a16:creationId xmlns:a16="http://schemas.microsoft.com/office/drawing/2014/main" id="{FAC17915-92E5-4A74-BA4D-FF3FA2C3432B}"/>
              </a:ext>
            </a:extLst>
          </p:cNvPr>
          <p:cNvSpPr/>
          <p:nvPr/>
        </p:nvSpPr>
        <p:spPr>
          <a:xfrm>
            <a:off x="400028" y="4797152"/>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Producto/subproducto</a:t>
            </a:r>
          </a:p>
        </p:txBody>
      </p:sp>
      <p:sp>
        <p:nvSpPr>
          <p:cNvPr id="45088" name="Rectángulo 82">
            <a:extLst>
              <a:ext uri="{FF2B5EF4-FFF2-40B4-BE49-F238E27FC236}">
                <a16:creationId xmlns:a16="http://schemas.microsoft.com/office/drawing/2014/main" id="{6A99C077-7F53-4DF4-A48F-2AB3DE350936}"/>
              </a:ext>
            </a:extLst>
          </p:cNvPr>
          <p:cNvSpPr>
            <a:spLocks noChangeArrowheads="1"/>
          </p:cNvSpPr>
          <p:nvPr/>
        </p:nvSpPr>
        <p:spPr bwMode="auto">
          <a:xfrm>
            <a:off x="765175" y="4365625"/>
            <a:ext cx="23479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 altLang="es-GT" sz="1200">
                <a:latin typeface="Ebrima" panose="02000000000000000000" pitchFamily="2" charset="0"/>
              </a:rPr>
              <a:t>Gestión de Asuntos Laborales</a:t>
            </a:r>
          </a:p>
        </p:txBody>
      </p:sp>
      <p:sp>
        <p:nvSpPr>
          <p:cNvPr id="84" name="Oval 135">
            <a:extLst>
              <a:ext uri="{FF2B5EF4-FFF2-40B4-BE49-F238E27FC236}">
                <a16:creationId xmlns:a16="http://schemas.microsoft.com/office/drawing/2014/main" id="{F4F4B145-3FB4-423B-93BD-6C19795E4E44}"/>
              </a:ext>
            </a:extLst>
          </p:cNvPr>
          <p:cNvSpPr/>
          <p:nvPr/>
        </p:nvSpPr>
        <p:spPr>
          <a:xfrm>
            <a:off x="657225" y="357346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sp>
        <p:nvSpPr>
          <p:cNvPr id="85" name="Oval 135">
            <a:extLst>
              <a:ext uri="{FF2B5EF4-FFF2-40B4-BE49-F238E27FC236}">
                <a16:creationId xmlns:a16="http://schemas.microsoft.com/office/drawing/2014/main" id="{BAA9F7BE-9DD4-4B75-B8A6-631A6AA63296}"/>
              </a:ext>
            </a:extLst>
          </p:cNvPr>
          <p:cNvSpPr/>
          <p:nvPr/>
        </p:nvSpPr>
        <p:spPr>
          <a:xfrm>
            <a:off x="676275" y="10525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6" name="Oval 135">
            <a:extLst>
              <a:ext uri="{FF2B5EF4-FFF2-40B4-BE49-F238E27FC236}">
                <a16:creationId xmlns:a16="http://schemas.microsoft.com/office/drawing/2014/main" id="{D9F04097-6655-43B6-B6B8-443787781ADA}"/>
              </a:ext>
            </a:extLst>
          </p:cNvPr>
          <p:cNvSpPr/>
          <p:nvPr/>
        </p:nvSpPr>
        <p:spPr>
          <a:xfrm>
            <a:off x="682625" y="130492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7" name="Oval 135">
            <a:extLst>
              <a:ext uri="{FF2B5EF4-FFF2-40B4-BE49-F238E27FC236}">
                <a16:creationId xmlns:a16="http://schemas.microsoft.com/office/drawing/2014/main" id="{91EC3D2F-9F2B-4181-97E8-DBFB74A83D7B}"/>
              </a:ext>
            </a:extLst>
          </p:cNvPr>
          <p:cNvSpPr/>
          <p:nvPr/>
        </p:nvSpPr>
        <p:spPr>
          <a:xfrm>
            <a:off x="549275" y="234950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8" name="Oval 135">
            <a:extLst>
              <a:ext uri="{FF2B5EF4-FFF2-40B4-BE49-F238E27FC236}">
                <a16:creationId xmlns:a16="http://schemas.microsoft.com/office/drawing/2014/main" id="{59AC9910-E738-4829-B422-B4908953912C}"/>
              </a:ext>
            </a:extLst>
          </p:cNvPr>
          <p:cNvSpPr/>
          <p:nvPr/>
        </p:nvSpPr>
        <p:spPr>
          <a:xfrm>
            <a:off x="622300" y="447357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9" name="Oval 135">
            <a:extLst>
              <a:ext uri="{FF2B5EF4-FFF2-40B4-BE49-F238E27FC236}">
                <a16:creationId xmlns:a16="http://schemas.microsoft.com/office/drawing/2014/main" id="{AA129D67-240A-42C9-88C9-5413A992F9CE}"/>
              </a:ext>
            </a:extLst>
          </p:cNvPr>
          <p:cNvSpPr/>
          <p:nvPr/>
        </p:nvSpPr>
        <p:spPr>
          <a:xfrm>
            <a:off x="587375" y="544512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90" name="Oval 135">
            <a:extLst>
              <a:ext uri="{FF2B5EF4-FFF2-40B4-BE49-F238E27FC236}">
                <a16:creationId xmlns:a16="http://schemas.microsoft.com/office/drawing/2014/main" id="{18DDEA9D-338E-43D0-8C26-E307C673E6BB}"/>
              </a:ext>
            </a:extLst>
          </p:cNvPr>
          <p:cNvSpPr/>
          <p:nvPr/>
        </p:nvSpPr>
        <p:spPr>
          <a:xfrm>
            <a:off x="693738" y="15573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Grupo 3">
            <a:extLst>
              <a:ext uri="{FF2B5EF4-FFF2-40B4-BE49-F238E27FC236}">
                <a16:creationId xmlns:a16="http://schemas.microsoft.com/office/drawing/2014/main" id="{857E8434-7A9D-4EC3-A235-430883E319F7}"/>
              </a:ext>
            </a:extLst>
          </p:cNvPr>
          <p:cNvGrpSpPr>
            <a:grpSpLocks/>
          </p:cNvGrpSpPr>
          <p:nvPr/>
        </p:nvGrpSpPr>
        <p:grpSpPr bwMode="auto">
          <a:xfrm>
            <a:off x="-1588" y="6437313"/>
            <a:ext cx="12190413" cy="430212"/>
            <a:chOff x="-1588" y="6436530"/>
            <a:chExt cx="12190413" cy="430887"/>
          </a:xfrm>
        </p:grpSpPr>
        <p:pic>
          <p:nvPicPr>
            <p:cNvPr id="47178" name="Imagen 1">
              <a:extLst>
                <a:ext uri="{FF2B5EF4-FFF2-40B4-BE49-F238E27FC236}">
                  <a16:creationId xmlns:a16="http://schemas.microsoft.com/office/drawing/2014/main" id="{AA2830B3-AEDE-4EA5-A510-CE16903DFE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79" name="CuadroTexto 2">
              <a:extLst>
                <a:ext uri="{FF2B5EF4-FFF2-40B4-BE49-F238E27FC236}">
                  <a16:creationId xmlns:a16="http://schemas.microsoft.com/office/drawing/2014/main" id="{63C41591-4767-4DB9-A3E8-3AB1CFA8795D}"/>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47106" name="Title 1">
            <a:extLst>
              <a:ext uri="{FF2B5EF4-FFF2-40B4-BE49-F238E27FC236}">
                <a16:creationId xmlns:a16="http://schemas.microsoft.com/office/drawing/2014/main" id="{423DBB6C-9B4C-49A8-AA58-91F860A42622}"/>
              </a:ext>
            </a:extLst>
          </p:cNvPr>
          <p:cNvSpPr txBox="1">
            <a:spLocks/>
          </p:cNvSpPr>
          <p:nvPr/>
        </p:nvSpPr>
        <p:spPr bwMode="auto">
          <a:xfrm>
            <a:off x="3508375" y="1044575"/>
            <a:ext cx="5307013"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b="1">
                <a:solidFill>
                  <a:schemeClr val="bg2"/>
                </a:solidFill>
                <a:latin typeface="Calibri Light" panose="020F0302020204030204" pitchFamily="34" charset="0"/>
              </a:rPr>
              <a:t>Remodelación y equipamiento de los centros recreativos y vacacionales</a:t>
            </a:r>
          </a:p>
        </p:txBody>
      </p:sp>
      <p:sp>
        <p:nvSpPr>
          <p:cNvPr id="6" name="TextBox 9">
            <a:extLst>
              <a:ext uri="{FF2B5EF4-FFF2-40B4-BE49-F238E27FC236}">
                <a16:creationId xmlns:a16="http://schemas.microsoft.com/office/drawing/2014/main" id="{51079675-F480-4CE5-AE63-3667C29F4B6E}"/>
              </a:ext>
            </a:extLst>
          </p:cNvPr>
          <p:cNvSpPr txBox="1"/>
          <p:nvPr/>
        </p:nvSpPr>
        <p:spPr>
          <a:xfrm>
            <a:off x="4352925" y="4746625"/>
            <a:ext cx="1436688" cy="554038"/>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DURACIÓN DEL PROYECTO</a:t>
            </a:r>
            <a:endParaRPr lang="en-IN" sz="1800" b="1" dirty="0">
              <a:solidFill>
                <a:schemeClr val="tx1">
                  <a:lumMod val="75000"/>
                  <a:lumOff val="25000"/>
                </a:schemeClr>
              </a:solidFill>
              <a:latin typeface="+mn-lt"/>
              <a:ea typeface="+mn-ea"/>
              <a:cs typeface="Arial" pitchFamily="34" charset="0"/>
            </a:endParaRPr>
          </a:p>
        </p:txBody>
      </p:sp>
      <p:sp>
        <p:nvSpPr>
          <p:cNvPr id="47108" name="TextBox 10">
            <a:extLst>
              <a:ext uri="{FF2B5EF4-FFF2-40B4-BE49-F238E27FC236}">
                <a16:creationId xmlns:a16="http://schemas.microsoft.com/office/drawing/2014/main" id="{7D3C749D-B571-42C9-8814-3D42E6FA5C68}"/>
              </a:ext>
            </a:extLst>
          </p:cNvPr>
          <p:cNvSpPr txBox="1">
            <a:spLocks noChangeArrowheads="1"/>
          </p:cNvSpPr>
          <p:nvPr/>
        </p:nvSpPr>
        <p:spPr bwMode="auto">
          <a:xfrm>
            <a:off x="4140200" y="5387975"/>
            <a:ext cx="21034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4000" b="1">
                <a:solidFill>
                  <a:schemeClr val="accent1"/>
                </a:solidFill>
                <a:latin typeface="Calibri" panose="020F0502020204030204" pitchFamily="34" charset="0"/>
              </a:rPr>
              <a:t>12MESES</a:t>
            </a:r>
            <a:endParaRPr lang="en-IN" altLang="es-GT" sz="4000" b="1">
              <a:solidFill>
                <a:schemeClr val="accent1"/>
              </a:solidFill>
              <a:latin typeface="Calibri" panose="020F0502020204030204" pitchFamily="34" charset="0"/>
            </a:endParaRPr>
          </a:p>
        </p:txBody>
      </p:sp>
      <p:sp>
        <p:nvSpPr>
          <p:cNvPr id="8" name="TextBox 200">
            <a:extLst>
              <a:ext uri="{FF2B5EF4-FFF2-40B4-BE49-F238E27FC236}">
                <a16:creationId xmlns:a16="http://schemas.microsoft.com/office/drawing/2014/main" id="{380491B0-FD6A-48FC-896C-92D5CB1024D1}"/>
              </a:ext>
            </a:extLst>
          </p:cNvPr>
          <p:cNvSpPr txBox="1"/>
          <p:nvPr/>
        </p:nvSpPr>
        <p:spPr>
          <a:xfrm>
            <a:off x="7142163" y="4675188"/>
            <a:ext cx="1831975" cy="739775"/>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r>
              <a:rPr lang="en-US" sz="1600" b="1" dirty="0">
                <a:solidFill>
                  <a:schemeClr val="tx1">
                    <a:lumMod val="75000"/>
                    <a:lumOff val="25000"/>
                  </a:schemeClr>
                </a:solidFill>
                <a:latin typeface="+mn-lt"/>
                <a:ea typeface="+mn-ea"/>
                <a:cs typeface="Arial" pitchFamily="34" charset="0"/>
              </a:rPr>
              <a:t>)</a:t>
            </a:r>
          </a:p>
        </p:txBody>
      </p:sp>
      <p:sp>
        <p:nvSpPr>
          <p:cNvPr id="47110" name="TextBox 201">
            <a:extLst>
              <a:ext uri="{FF2B5EF4-FFF2-40B4-BE49-F238E27FC236}">
                <a16:creationId xmlns:a16="http://schemas.microsoft.com/office/drawing/2014/main" id="{411694E2-3E7C-4D9F-AFC5-F3936C678E3C}"/>
              </a:ext>
            </a:extLst>
          </p:cNvPr>
          <p:cNvSpPr txBox="1">
            <a:spLocks noChangeArrowheads="1"/>
          </p:cNvSpPr>
          <p:nvPr/>
        </p:nvSpPr>
        <p:spPr bwMode="auto">
          <a:xfrm>
            <a:off x="6526213" y="5449888"/>
            <a:ext cx="24907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33.37</a:t>
            </a:r>
          </a:p>
        </p:txBody>
      </p:sp>
      <p:grpSp>
        <p:nvGrpSpPr>
          <p:cNvPr id="47111" name="Group 3">
            <a:extLst>
              <a:ext uri="{FF2B5EF4-FFF2-40B4-BE49-F238E27FC236}">
                <a16:creationId xmlns:a16="http://schemas.microsoft.com/office/drawing/2014/main" id="{78A93C92-32F0-4212-9D85-B2B118C5AA88}"/>
              </a:ext>
            </a:extLst>
          </p:cNvPr>
          <p:cNvGrpSpPr>
            <a:grpSpLocks/>
          </p:cNvGrpSpPr>
          <p:nvPr/>
        </p:nvGrpSpPr>
        <p:grpSpPr bwMode="auto">
          <a:xfrm>
            <a:off x="3709988" y="4752975"/>
            <a:ext cx="531812" cy="531813"/>
            <a:chOff x="1060566" y="1943691"/>
            <a:chExt cx="531730" cy="531730"/>
          </a:xfrm>
        </p:grpSpPr>
        <p:sp>
          <p:nvSpPr>
            <p:cNvPr id="11" name="Oval 193">
              <a:extLst>
                <a:ext uri="{FF2B5EF4-FFF2-40B4-BE49-F238E27FC236}">
                  <a16:creationId xmlns:a16="http://schemas.microsoft.com/office/drawing/2014/main" id="{B0459200-1CDB-42A6-A529-204B9D90C263}"/>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0" name="Group 194">
              <a:extLst>
                <a:ext uri="{FF2B5EF4-FFF2-40B4-BE49-F238E27FC236}">
                  <a16:creationId xmlns:a16="http://schemas.microsoft.com/office/drawing/2014/main" id="{2E218FDC-32B2-493B-AE3C-05B99C42C80B}"/>
                </a:ext>
              </a:extLst>
            </p:cNvPr>
            <p:cNvGrpSpPr/>
            <p:nvPr/>
          </p:nvGrpSpPr>
          <p:grpSpPr>
            <a:xfrm>
              <a:off x="1211844" y="2078944"/>
              <a:ext cx="279100" cy="261224"/>
              <a:chOff x="765175" y="1228726"/>
              <a:chExt cx="5205413" cy="4872038"/>
            </a:xfrm>
            <a:solidFill>
              <a:schemeClr val="bg1"/>
            </a:solidFill>
          </p:grpSpPr>
          <p:sp>
            <p:nvSpPr>
              <p:cNvPr id="13" name="Freeform 6">
                <a:extLst>
                  <a:ext uri="{FF2B5EF4-FFF2-40B4-BE49-F238E27FC236}">
                    <a16:creationId xmlns:a16="http://schemas.microsoft.com/office/drawing/2014/main" id="{DBC2D8F6-F5E3-4D30-98F6-7BAF77954AEF}"/>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4" name="Freeform 7">
                <a:extLst>
                  <a:ext uri="{FF2B5EF4-FFF2-40B4-BE49-F238E27FC236}">
                    <a16:creationId xmlns:a16="http://schemas.microsoft.com/office/drawing/2014/main" id="{A4E2421F-8B68-426D-A457-0DCC7F1AB196}"/>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5" name="Freeform 8">
                <a:extLst>
                  <a:ext uri="{FF2B5EF4-FFF2-40B4-BE49-F238E27FC236}">
                    <a16:creationId xmlns:a16="http://schemas.microsoft.com/office/drawing/2014/main" id="{51823DD9-1497-4A5F-BA6E-9FBB0C144C73}"/>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6" name="Freeform 9">
                <a:extLst>
                  <a:ext uri="{FF2B5EF4-FFF2-40B4-BE49-F238E27FC236}">
                    <a16:creationId xmlns:a16="http://schemas.microsoft.com/office/drawing/2014/main" id="{92262294-385E-489A-AC4B-D4465A6DDF4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47112" name="Group 258">
            <a:extLst>
              <a:ext uri="{FF2B5EF4-FFF2-40B4-BE49-F238E27FC236}">
                <a16:creationId xmlns:a16="http://schemas.microsoft.com/office/drawing/2014/main" id="{9883B28E-4070-41FC-B887-F85288CED672}"/>
              </a:ext>
            </a:extLst>
          </p:cNvPr>
          <p:cNvGrpSpPr>
            <a:grpSpLocks/>
          </p:cNvGrpSpPr>
          <p:nvPr/>
        </p:nvGrpSpPr>
        <p:grpSpPr bwMode="auto">
          <a:xfrm>
            <a:off x="6526213" y="4706938"/>
            <a:ext cx="531812" cy="531812"/>
            <a:chOff x="4469581" y="499171"/>
            <a:chExt cx="531730" cy="531730"/>
          </a:xfrm>
        </p:grpSpPr>
        <p:sp>
          <p:nvSpPr>
            <p:cNvPr id="18" name="Oval 259">
              <a:extLst>
                <a:ext uri="{FF2B5EF4-FFF2-40B4-BE49-F238E27FC236}">
                  <a16:creationId xmlns:a16="http://schemas.microsoft.com/office/drawing/2014/main" id="{37807E25-EFCB-4F6B-B7A1-01F11DD31815}"/>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7" name="Group 260">
              <a:extLst>
                <a:ext uri="{FF2B5EF4-FFF2-40B4-BE49-F238E27FC236}">
                  <a16:creationId xmlns:a16="http://schemas.microsoft.com/office/drawing/2014/main" id="{C7AF7D3D-C362-4ED7-B00A-7E4F5521F405}"/>
                </a:ext>
              </a:extLst>
            </p:cNvPr>
            <p:cNvGrpSpPr/>
            <p:nvPr/>
          </p:nvGrpSpPr>
          <p:grpSpPr>
            <a:xfrm>
              <a:off x="4619666" y="648185"/>
              <a:ext cx="224070" cy="226840"/>
              <a:chOff x="1000126" y="663575"/>
              <a:chExt cx="5140325" cy="5203826"/>
            </a:xfrm>
            <a:solidFill>
              <a:schemeClr val="bg1"/>
            </a:solidFill>
          </p:grpSpPr>
          <p:sp>
            <p:nvSpPr>
              <p:cNvPr id="20" name="Freeform 22">
                <a:extLst>
                  <a:ext uri="{FF2B5EF4-FFF2-40B4-BE49-F238E27FC236}">
                    <a16:creationId xmlns:a16="http://schemas.microsoft.com/office/drawing/2014/main" id="{24F15FA3-DD96-4C42-A7D9-EF15DDD7BBF6}"/>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1" name="Freeform 23">
                <a:extLst>
                  <a:ext uri="{FF2B5EF4-FFF2-40B4-BE49-F238E27FC236}">
                    <a16:creationId xmlns:a16="http://schemas.microsoft.com/office/drawing/2014/main" id="{90FBD17E-C636-440F-8DCF-046E95C39647}"/>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2" name="Freeform 24">
                <a:extLst>
                  <a:ext uri="{FF2B5EF4-FFF2-40B4-BE49-F238E27FC236}">
                    <a16:creationId xmlns:a16="http://schemas.microsoft.com/office/drawing/2014/main" id="{1A5B2997-6FB7-460F-9D4E-D1C7A62AD1AD}"/>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3" name="Freeform 25">
                <a:extLst>
                  <a:ext uri="{FF2B5EF4-FFF2-40B4-BE49-F238E27FC236}">
                    <a16:creationId xmlns:a16="http://schemas.microsoft.com/office/drawing/2014/main" id="{08D4F704-A545-4B60-A30D-ED27DE48ABF7}"/>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4" name="Freeform 26">
                <a:extLst>
                  <a:ext uri="{FF2B5EF4-FFF2-40B4-BE49-F238E27FC236}">
                    <a16:creationId xmlns:a16="http://schemas.microsoft.com/office/drawing/2014/main" id="{E8DE9B2E-5B7A-4BA5-9E31-D65E1A1D2287}"/>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5" name="Freeform 27">
                <a:extLst>
                  <a:ext uri="{FF2B5EF4-FFF2-40B4-BE49-F238E27FC236}">
                    <a16:creationId xmlns:a16="http://schemas.microsoft.com/office/drawing/2014/main" id="{7AFBBCCE-E84A-4685-B453-23B482C8402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6" name="Freeform 28">
                <a:extLst>
                  <a:ext uri="{FF2B5EF4-FFF2-40B4-BE49-F238E27FC236}">
                    <a16:creationId xmlns:a16="http://schemas.microsoft.com/office/drawing/2014/main" id="{81133245-93D4-4F88-86FD-639F035A4BE9}"/>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47113" name="4 Grupo">
            <a:extLst>
              <a:ext uri="{FF2B5EF4-FFF2-40B4-BE49-F238E27FC236}">
                <a16:creationId xmlns:a16="http://schemas.microsoft.com/office/drawing/2014/main" id="{D6C37362-3976-4380-8D1E-DE4AF7F840A2}"/>
              </a:ext>
            </a:extLst>
          </p:cNvPr>
          <p:cNvGrpSpPr>
            <a:grpSpLocks/>
          </p:cNvGrpSpPr>
          <p:nvPr/>
        </p:nvGrpSpPr>
        <p:grpSpPr bwMode="auto">
          <a:xfrm>
            <a:off x="9532938" y="935038"/>
            <a:ext cx="2393950" cy="1414462"/>
            <a:chOff x="9610710" y="5044187"/>
            <a:chExt cx="2393627" cy="1413940"/>
          </a:xfrm>
        </p:grpSpPr>
        <p:grpSp>
          <p:nvGrpSpPr>
            <p:cNvPr id="47169" name="Group 3">
              <a:extLst>
                <a:ext uri="{FF2B5EF4-FFF2-40B4-BE49-F238E27FC236}">
                  <a16:creationId xmlns:a16="http://schemas.microsoft.com/office/drawing/2014/main" id="{8146C894-297E-4BBF-AD4E-F7DAB4D91636}"/>
                </a:ext>
              </a:extLst>
            </p:cNvPr>
            <p:cNvGrpSpPr>
              <a:grpSpLocks/>
            </p:cNvGrpSpPr>
            <p:nvPr/>
          </p:nvGrpSpPr>
          <p:grpSpPr bwMode="auto">
            <a:xfrm>
              <a:off x="9957480" y="5044187"/>
              <a:ext cx="531730" cy="531730"/>
              <a:chOff x="1060566" y="1943691"/>
              <a:chExt cx="531730" cy="531730"/>
            </a:xfrm>
          </p:grpSpPr>
          <p:sp>
            <p:nvSpPr>
              <p:cNvPr id="31" name="Oval 193">
                <a:extLst>
                  <a:ext uri="{FF2B5EF4-FFF2-40B4-BE49-F238E27FC236}">
                    <a16:creationId xmlns:a16="http://schemas.microsoft.com/office/drawing/2014/main" id="{2665C8AD-1553-4D4E-8D7E-D54559C09989}"/>
                  </a:ext>
                </a:extLst>
              </p:cNvPr>
              <p:cNvSpPr/>
              <p:nvPr/>
            </p:nvSpPr>
            <p:spPr>
              <a:xfrm>
                <a:off x="1059824" y="1943691"/>
                <a:ext cx="531740" cy="531616"/>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8" name="Group 194">
                <a:extLst>
                  <a:ext uri="{FF2B5EF4-FFF2-40B4-BE49-F238E27FC236}">
                    <a16:creationId xmlns:a16="http://schemas.microsoft.com/office/drawing/2014/main" id="{07A7018C-8734-4749-89EF-462403DC5195}"/>
                  </a:ext>
                </a:extLst>
              </p:cNvPr>
              <p:cNvGrpSpPr/>
              <p:nvPr/>
            </p:nvGrpSpPr>
            <p:grpSpPr>
              <a:xfrm>
                <a:off x="1211844" y="2078944"/>
                <a:ext cx="279100" cy="261224"/>
                <a:chOff x="765175" y="1228726"/>
                <a:chExt cx="5205413" cy="4872038"/>
              </a:xfrm>
              <a:solidFill>
                <a:schemeClr val="bg1"/>
              </a:solidFill>
            </p:grpSpPr>
            <p:sp>
              <p:nvSpPr>
                <p:cNvPr id="33" name="Freeform 6">
                  <a:extLst>
                    <a:ext uri="{FF2B5EF4-FFF2-40B4-BE49-F238E27FC236}">
                      <a16:creationId xmlns:a16="http://schemas.microsoft.com/office/drawing/2014/main" id="{D29FBC7B-101F-4166-92D8-E11FE27F6CC8}"/>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7">
                  <a:extLst>
                    <a:ext uri="{FF2B5EF4-FFF2-40B4-BE49-F238E27FC236}">
                      <a16:creationId xmlns:a16="http://schemas.microsoft.com/office/drawing/2014/main" id="{95CA4C5B-1762-4B21-92FD-2B7AC9650C8E}"/>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5" name="Freeform 8">
                  <a:extLst>
                    <a:ext uri="{FF2B5EF4-FFF2-40B4-BE49-F238E27FC236}">
                      <a16:creationId xmlns:a16="http://schemas.microsoft.com/office/drawing/2014/main" id="{F4C351A9-7C08-4A6F-8EFE-82F4E14C5D7B}"/>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6" name="Freeform 9">
                  <a:extLst>
                    <a:ext uri="{FF2B5EF4-FFF2-40B4-BE49-F238E27FC236}">
                      <a16:creationId xmlns:a16="http://schemas.microsoft.com/office/drawing/2014/main" id="{643EC78E-6730-4B62-A243-1DFB12EBE365}"/>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29" name="TextBox 211">
              <a:extLst>
                <a:ext uri="{FF2B5EF4-FFF2-40B4-BE49-F238E27FC236}">
                  <a16:creationId xmlns:a16="http://schemas.microsoft.com/office/drawing/2014/main" id="{285D7D27-8300-4BED-A32A-BD866A7298BA}"/>
                </a:ext>
              </a:extLst>
            </p:cNvPr>
            <p:cNvSpPr txBox="1"/>
            <p:nvPr/>
          </p:nvSpPr>
          <p:spPr>
            <a:xfrm>
              <a:off x="9610710" y="5904294"/>
              <a:ext cx="2319024" cy="55383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endParaRPr lang="en-GB" sz="3600" dirty="0">
                <a:solidFill>
                  <a:schemeClr val="accent3"/>
                </a:solidFill>
                <a:latin typeface="+mn-lt"/>
                <a:ea typeface="+mn-ea"/>
              </a:endParaRPr>
            </a:p>
          </p:txBody>
        </p:sp>
        <p:sp>
          <p:nvSpPr>
            <p:cNvPr id="30" name="TextBox 9">
              <a:extLst>
                <a:ext uri="{FF2B5EF4-FFF2-40B4-BE49-F238E27FC236}">
                  <a16:creationId xmlns:a16="http://schemas.microsoft.com/office/drawing/2014/main" id="{EBE75FA2-77C3-4AA6-8DA9-720C281C043A}"/>
                </a:ext>
              </a:extLst>
            </p:cNvPr>
            <p:cNvSpPr txBox="1"/>
            <p:nvPr/>
          </p:nvSpPr>
          <p:spPr>
            <a:xfrm>
              <a:off x="10567843" y="5134641"/>
              <a:ext cx="1436494" cy="1109253"/>
            </a:xfrm>
            <a:prstGeom prst="rect">
              <a:avLst/>
            </a:prstGeom>
            <a:noFill/>
          </p:spPr>
          <p:txBody>
            <a:bodyPr lIns="0" tIns="0" rIns="0" bIns="0">
              <a:spAutoFit/>
            </a:bodyPr>
            <a:lstStyle/>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BENEFICIARIOS TOTALES</a:t>
              </a:r>
            </a:p>
            <a:p>
              <a:pPr algn="ctr" defTabSz="1218987" eaLnBrk="1" fontAlgn="auto" hangingPunct="1">
                <a:spcBef>
                  <a:spcPts val="0"/>
                </a:spcBef>
                <a:spcAft>
                  <a:spcPts val="0"/>
                </a:spcAft>
                <a:defRPr/>
              </a:pPr>
              <a:endParaRPr lang="en-GB" sz="1800" b="1" dirty="0">
                <a:solidFill>
                  <a:schemeClr val="tx1">
                    <a:lumMod val="75000"/>
                    <a:lumOff val="25000"/>
                  </a:schemeClr>
                </a:solidFill>
                <a:latin typeface="+mn-lt"/>
                <a:ea typeface="+mn-ea"/>
                <a:cs typeface="Arial" pitchFamily="34" charset="0"/>
              </a:endParaRPr>
            </a:p>
            <a:p>
              <a:pPr algn="ctr" defTabSz="1218987" eaLnBrk="1" fontAlgn="auto" hangingPunct="1">
                <a:spcBef>
                  <a:spcPts val="0"/>
                </a:spcBef>
                <a:spcAft>
                  <a:spcPts val="0"/>
                </a:spcAft>
                <a:defRPr/>
              </a:pPr>
              <a:r>
                <a:rPr lang="en-GB" sz="1800" b="1" dirty="0">
                  <a:solidFill>
                    <a:schemeClr val="tx1">
                      <a:lumMod val="75000"/>
                      <a:lumOff val="25000"/>
                    </a:schemeClr>
                  </a:solidFill>
                  <a:latin typeface="+mn-lt"/>
                  <a:ea typeface="+mn-ea"/>
                  <a:cs typeface="Arial" pitchFamily="34" charset="0"/>
                </a:rPr>
                <a:t>2,430 personas</a:t>
              </a:r>
              <a:endParaRPr lang="en-IN" sz="1800" b="1" dirty="0">
                <a:solidFill>
                  <a:schemeClr val="tx1">
                    <a:lumMod val="75000"/>
                    <a:lumOff val="25000"/>
                  </a:schemeClr>
                </a:solidFill>
                <a:latin typeface="+mn-lt"/>
                <a:ea typeface="+mn-ea"/>
                <a:cs typeface="Arial" pitchFamily="34" charset="0"/>
              </a:endParaRPr>
            </a:p>
          </p:txBody>
        </p:sp>
      </p:grpSp>
      <p:sp>
        <p:nvSpPr>
          <p:cNvPr id="37" name="Freeform 67">
            <a:extLst>
              <a:ext uri="{FF2B5EF4-FFF2-40B4-BE49-F238E27FC236}">
                <a16:creationId xmlns:a16="http://schemas.microsoft.com/office/drawing/2014/main" id="{4FE7E489-6D1D-42FA-94F9-A273445B1D19}"/>
              </a:ext>
            </a:extLst>
          </p:cNvPr>
          <p:cNvSpPr>
            <a:spLocks noEditPoints="1"/>
          </p:cNvSpPr>
          <p:nvPr/>
        </p:nvSpPr>
        <p:spPr bwMode="auto">
          <a:xfrm>
            <a:off x="2724150" y="3760788"/>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38" name="Freeform 81">
            <a:extLst>
              <a:ext uri="{FF2B5EF4-FFF2-40B4-BE49-F238E27FC236}">
                <a16:creationId xmlns:a16="http://schemas.microsoft.com/office/drawing/2014/main" id="{52F2DE0A-74E3-4610-ABD5-A938CF7973E7}"/>
              </a:ext>
            </a:extLst>
          </p:cNvPr>
          <p:cNvSpPr>
            <a:spLocks noEditPoints="1"/>
          </p:cNvSpPr>
          <p:nvPr/>
        </p:nvSpPr>
        <p:spPr bwMode="auto">
          <a:xfrm>
            <a:off x="2593975" y="4932363"/>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39" name="Straight Connector 305">
            <a:extLst>
              <a:ext uri="{FF2B5EF4-FFF2-40B4-BE49-F238E27FC236}">
                <a16:creationId xmlns:a16="http://schemas.microsoft.com/office/drawing/2014/main" id="{E43A8043-B0F2-49DB-84A7-E101DDC7F105}"/>
              </a:ext>
            </a:extLst>
          </p:cNvPr>
          <p:cNvCxnSpPr>
            <a:cxnSpLocks/>
          </p:cNvCxnSpPr>
          <p:nvPr/>
        </p:nvCxnSpPr>
        <p:spPr>
          <a:xfrm flipH="1" flipV="1">
            <a:off x="9410700" y="38735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117" name="Title 1">
            <a:extLst>
              <a:ext uri="{FF2B5EF4-FFF2-40B4-BE49-F238E27FC236}">
                <a16:creationId xmlns:a16="http://schemas.microsoft.com/office/drawing/2014/main" id="{911ED513-2562-4B7F-93CC-F56F44F67747}"/>
              </a:ext>
            </a:extLst>
          </p:cNvPr>
          <p:cNvSpPr txBox="1">
            <a:spLocks/>
          </p:cNvSpPr>
          <p:nvPr/>
        </p:nvSpPr>
        <p:spPr bwMode="auto">
          <a:xfrm>
            <a:off x="3508375" y="2300288"/>
            <a:ext cx="51816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just" eaLnBrk="1" hangingPunct="1"/>
            <a:endParaRPr lang="es-GT" altLang="es-GT" sz="1400">
              <a:solidFill>
                <a:schemeClr val="tx2"/>
              </a:solidFill>
              <a:latin typeface="Ebrima" panose="02000000000000000000" pitchFamily="2" charset="0"/>
            </a:endParaRPr>
          </a:p>
        </p:txBody>
      </p:sp>
      <p:sp>
        <p:nvSpPr>
          <p:cNvPr id="41" name="19 Rectángulo redondeado">
            <a:extLst>
              <a:ext uri="{FF2B5EF4-FFF2-40B4-BE49-F238E27FC236}">
                <a16:creationId xmlns:a16="http://schemas.microsoft.com/office/drawing/2014/main" id="{8A822862-83DC-47AA-9905-6CABAA65E2FA}"/>
              </a:ext>
            </a:extLst>
          </p:cNvPr>
          <p:cNvSpPr/>
          <p:nvPr/>
        </p:nvSpPr>
        <p:spPr>
          <a:xfrm>
            <a:off x="3532188" y="2154238"/>
            <a:ext cx="5603875" cy="2084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47119" name="Title 1">
            <a:extLst>
              <a:ext uri="{FF2B5EF4-FFF2-40B4-BE49-F238E27FC236}">
                <a16:creationId xmlns:a16="http://schemas.microsoft.com/office/drawing/2014/main" id="{6F9F1FA0-E34C-459C-8426-FABA1BA33AB8}"/>
              </a:ext>
            </a:extLst>
          </p:cNvPr>
          <p:cNvSpPr txBox="1">
            <a:spLocks/>
          </p:cNvSpPr>
          <p:nvPr/>
        </p:nvSpPr>
        <p:spPr bwMode="auto">
          <a:xfrm>
            <a:off x="3503613" y="265113"/>
            <a:ext cx="518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IV. Proyectos Estratégicos</a:t>
            </a:r>
          </a:p>
        </p:txBody>
      </p:sp>
      <p:grpSp>
        <p:nvGrpSpPr>
          <p:cNvPr id="47120" name="136 Grupo">
            <a:extLst>
              <a:ext uri="{FF2B5EF4-FFF2-40B4-BE49-F238E27FC236}">
                <a16:creationId xmlns:a16="http://schemas.microsoft.com/office/drawing/2014/main" id="{A853C982-1E84-4FE0-B01B-ABDA64A4EEE7}"/>
              </a:ext>
            </a:extLst>
          </p:cNvPr>
          <p:cNvGrpSpPr>
            <a:grpSpLocks/>
          </p:cNvGrpSpPr>
          <p:nvPr/>
        </p:nvGrpSpPr>
        <p:grpSpPr bwMode="auto">
          <a:xfrm>
            <a:off x="9550400" y="2855913"/>
            <a:ext cx="2393950" cy="1546225"/>
            <a:chOff x="9610710" y="5135372"/>
            <a:chExt cx="2393627" cy="1546409"/>
          </a:xfrm>
        </p:grpSpPr>
        <p:grpSp>
          <p:nvGrpSpPr>
            <p:cNvPr id="43" name="Group 194">
              <a:extLst>
                <a:ext uri="{FF2B5EF4-FFF2-40B4-BE49-F238E27FC236}">
                  <a16:creationId xmlns:a16="http://schemas.microsoft.com/office/drawing/2014/main" id="{161AC9FD-56E3-4D75-8354-7B7B896634DA}"/>
                </a:ext>
              </a:extLst>
            </p:cNvPr>
            <p:cNvGrpSpPr/>
            <p:nvPr/>
          </p:nvGrpSpPr>
          <p:grpSpPr>
            <a:xfrm>
              <a:off x="10108758" y="5179440"/>
              <a:ext cx="279100" cy="261224"/>
              <a:chOff x="765175" y="1228726"/>
              <a:chExt cx="5205413" cy="4872038"/>
            </a:xfrm>
            <a:solidFill>
              <a:schemeClr val="bg1"/>
            </a:solidFill>
          </p:grpSpPr>
          <p:sp>
            <p:nvSpPr>
              <p:cNvPr id="47" name="Freeform 6">
                <a:extLst>
                  <a:ext uri="{FF2B5EF4-FFF2-40B4-BE49-F238E27FC236}">
                    <a16:creationId xmlns:a16="http://schemas.microsoft.com/office/drawing/2014/main" id="{6793F6B2-494E-4F88-9789-084E9AC499B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8" name="Freeform 7">
                <a:extLst>
                  <a:ext uri="{FF2B5EF4-FFF2-40B4-BE49-F238E27FC236}">
                    <a16:creationId xmlns:a16="http://schemas.microsoft.com/office/drawing/2014/main" id="{FB91D7BE-F1EA-4CD4-89DB-161304C04240}"/>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9" name="Freeform 8">
                <a:extLst>
                  <a:ext uri="{FF2B5EF4-FFF2-40B4-BE49-F238E27FC236}">
                    <a16:creationId xmlns:a16="http://schemas.microsoft.com/office/drawing/2014/main" id="{C37BD10C-3DEA-47EB-9063-FA97C9D9112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0" name="Freeform 9">
                <a:extLst>
                  <a:ext uri="{FF2B5EF4-FFF2-40B4-BE49-F238E27FC236}">
                    <a16:creationId xmlns:a16="http://schemas.microsoft.com/office/drawing/2014/main" id="{E85A7A9D-78AB-4E0D-B630-E9F3422BBA25}"/>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sp>
          <p:nvSpPr>
            <p:cNvPr id="45" name="TextBox 211">
              <a:extLst>
                <a:ext uri="{FF2B5EF4-FFF2-40B4-BE49-F238E27FC236}">
                  <a16:creationId xmlns:a16="http://schemas.microsoft.com/office/drawing/2014/main" id="{23EA3381-2791-450E-8BC1-ED88C42D526D}"/>
                </a:ext>
              </a:extLst>
            </p:cNvPr>
            <p:cNvSpPr txBox="1"/>
            <p:nvPr/>
          </p:nvSpPr>
          <p:spPr>
            <a:xfrm>
              <a:off x="9610710" y="6065758"/>
              <a:ext cx="2319025" cy="616023"/>
            </a:xfrm>
            <a:prstGeom prst="rect">
              <a:avLst/>
            </a:prstGeom>
            <a:noFill/>
          </p:spPr>
          <p:txBody>
            <a:bodyPr lIns="0" tIns="0" rIns="0" bIns="0">
              <a:spAutoFit/>
            </a:bodyPr>
            <a:lstStyle>
              <a:defPPr>
                <a:defRPr lang="en-US"/>
              </a:defPPr>
              <a:lvl1pPr>
                <a:defRPr sz="1200" b="1">
                  <a:solidFill>
                    <a:schemeClr val="tx1">
                      <a:lumMod val="75000"/>
                      <a:lumOff val="25000"/>
                    </a:schemeClr>
                  </a:solidFill>
                  <a:cs typeface="Arial" pitchFamily="34" charset="0"/>
                </a:defRPr>
              </a:lvl1pPr>
            </a:lstStyle>
            <a:p>
              <a:pPr algn="ctr" defTabSz="1218987" eaLnBrk="1" fontAlgn="auto" hangingPunct="1">
                <a:spcBef>
                  <a:spcPts val="0"/>
                </a:spcBef>
                <a:spcAft>
                  <a:spcPts val="0"/>
                </a:spcAft>
                <a:defRPr/>
              </a:pPr>
              <a:r>
                <a:rPr lang="es-GT" sz="2000" dirty="0">
                  <a:solidFill>
                    <a:schemeClr val="accent3"/>
                  </a:solidFill>
                  <a:latin typeface="+mn-lt"/>
                  <a:ea typeface="+mn-ea"/>
                </a:rPr>
                <a:t>Funcionamiento e Inversión</a:t>
              </a:r>
            </a:p>
          </p:txBody>
        </p:sp>
        <p:sp>
          <p:nvSpPr>
            <p:cNvPr id="46" name="TextBox 9">
              <a:extLst>
                <a:ext uri="{FF2B5EF4-FFF2-40B4-BE49-F238E27FC236}">
                  <a16:creationId xmlns:a16="http://schemas.microsoft.com/office/drawing/2014/main" id="{1AC50CF6-F394-4200-8D7A-8F206D981723}"/>
                </a:ext>
              </a:extLst>
            </p:cNvPr>
            <p:cNvSpPr txBox="1"/>
            <p:nvPr/>
          </p:nvSpPr>
          <p:spPr>
            <a:xfrm>
              <a:off x="10567844" y="5135372"/>
              <a:ext cx="1436493" cy="830361"/>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800" b="1">
                  <a:solidFill>
                    <a:schemeClr val="tx1">
                      <a:lumMod val="75000"/>
                      <a:lumOff val="25000"/>
                    </a:schemeClr>
                  </a:solidFill>
                  <a:latin typeface="+mn-lt"/>
                  <a:ea typeface="+mn-ea"/>
                  <a:cs typeface="Arial" pitchFamily="34" charset="0"/>
                </a:rPr>
                <a:t>CLASIFICACIÓN POR TIPO DE  GASTO</a:t>
              </a:r>
            </a:p>
          </p:txBody>
        </p:sp>
      </p:grpSp>
      <p:grpSp>
        <p:nvGrpSpPr>
          <p:cNvPr id="47121" name="Group 3">
            <a:extLst>
              <a:ext uri="{FF2B5EF4-FFF2-40B4-BE49-F238E27FC236}">
                <a16:creationId xmlns:a16="http://schemas.microsoft.com/office/drawing/2014/main" id="{385BB9A9-0226-418A-BB8A-EFE4B5113AAD}"/>
              </a:ext>
            </a:extLst>
          </p:cNvPr>
          <p:cNvGrpSpPr>
            <a:grpSpLocks/>
          </p:cNvGrpSpPr>
          <p:nvPr/>
        </p:nvGrpSpPr>
        <p:grpSpPr bwMode="auto">
          <a:xfrm>
            <a:off x="9904413" y="2765425"/>
            <a:ext cx="531812" cy="531813"/>
            <a:chOff x="1060566" y="1943691"/>
            <a:chExt cx="531730" cy="531730"/>
          </a:xfrm>
        </p:grpSpPr>
        <p:sp>
          <p:nvSpPr>
            <p:cNvPr id="52" name="Oval 193">
              <a:extLst>
                <a:ext uri="{FF2B5EF4-FFF2-40B4-BE49-F238E27FC236}">
                  <a16:creationId xmlns:a16="http://schemas.microsoft.com/office/drawing/2014/main" id="{D4258A3A-8862-436D-81C7-2E0B761B3F03}"/>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51" name="Group 194">
              <a:extLst>
                <a:ext uri="{FF2B5EF4-FFF2-40B4-BE49-F238E27FC236}">
                  <a16:creationId xmlns:a16="http://schemas.microsoft.com/office/drawing/2014/main" id="{69ABD2B5-FBDE-45E8-AEF0-2B42F445F1CE}"/>
                </a:ext>
              </a:extLst>
            </p:cNvPr>
            <p:cNvGrpSpPr/>
            <p:nvPr/>
          </p:nvGrpSpPr>
          <p:grpSpPr>
            <a:xfrm>
              <a:off x="1211844" y="2078944"/>
              <a:ext cx="279100" cy="261224"/>
              <a:chOff x="765175" y="1228726"/>
              <a:chExt cx="5205413" cy="4872038"/>
            </a:xfrm>
            <a:solidFill>
              <a:schemeClr val="bg1"/>
            </a:solidFill>
          </p:grpSpPr>
          <p:sp>
            <p:nvSpPr>
              <p:cNvPr id="54" name="Freeform 6">
                <a:extLst>
                  <a:ext uri="{FF2B5EF4-FFF2-40B4-BE49-F238E27FC236}">
                    <a16:creationId xmlns:a16="http://schemas.microsoft.com/office/drawing/2014/main" id="{8C5C8856-BCE4-4E19-8346-0261E1647E17}"/>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5" name="Freeform 7">
                <a:extLst>
                  <a:ext uri="{FF2B5EF4-FFF2-40B4-BE49-F238E27FC236}">
                    <a16:creationId xmlns:a16="http://schemas.microsoft.com/office/drawing/2014/main" id="{894F8B50-C752-4A61-8E79-FF561E01F3CE}"/>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6" name="Freeform 8">
                <a:extLst>
                  <a:ext uri="{FF2B5EF4-FFF2-40B4-BE49-F238E27FC236}">
                    <a16:creationId xmlns:a16="http://schemas.microsoft.com/office/drawing/2014/main" id="{6FEBC6DF-9A82-42A9-89FE-BD3591E6F396}"/>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7" name="Freeform 9">
                <a:extLst>
                  <a:ext uri="{FF2B5EF4-FFF2-40B4-BE49-F238E27FC236}">
                    <a16:creationId xmlns:a16="http://schemas.microsoft.com/office/drawing/2014/main" id="{0A4989A3-ECA7-401D-94F6-CBFFB26AEDFD}"/>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47122" name="89 CuadroTexto">
            <a:extLst>
              <a:ext uri="{FF2B5EF4-FFF2-40B4-BE49-F238E27FC236}">
                <a16:creationId xmlns:a16="http://schemas.microsoft.com/office/drawing/2014/main" id="{424E61F9-03FE-438E-8E9B-3FD521DDA909}"/>
              </a:ext>
            </a:extLst>
          </p:cNvPr>
          <p:cNvSpPr txBox="1">
            <a:spLocks noChangeArrowheads="1"/>
          </p:cNvSpPr>
          <p:nvPr/>
        </p:nvSpPr>
        <p:spPr bwMode="auto">
          <a:xfrm>
            <a:off x="3687763" y="2532063"/>
            <a:ext cx="5214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a:latin typeface="Calibri" panose="020F0502020204030204" pitchFamily="34" charset="0"/>
              </a:rPr>
              <a:t>Fortalecer los centros recreativos y vacacionales para prestar un buen servicio a los trabajadores del Estado</a:t>
            </a:r>
          </a:p>
        </p:txBody>
      </p:sp>
      <p:sp>
        <p:nvSpPr>
          <p:cNvPr id="59" name="Rectangle 38">
            <a:extLst>
              <a:ext uri="{FF2B5EF4-FFF2-40B4-BE49-F238E27FC236}">
                <a16:creationId xmlns:a16="http://schemas.microsoft.com/office/drawing/2014/main" id="{833A2109-4647-486A-AA26-589108220975}"/>
              </a:ext>
            </a:extLst>
          </p:cNvPr>
          <p:cNvSpPr/>
          <p:nvPr/>
        </p:nvSpPr>
        <p:spPr>
          <a:xfrm>
            <a:off x="279400" y="260350"/>
            <a:ext cx="3095625" cy="604837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endParaRPr lang="es-GT" altLang="es-GT" b="1">
              <a:solidFill>
                <a:srgbClr val="404040"/>
              </a:solidFill>
              <a:latin typeface="Ebrima" panose="02000000000000000000" pitchFamily="2" charset="0"/>
            </a:endParaRPr>
          </a:p>
        </p:txBody>
      </p:sp>
      <p:grpSp>
        <p:nvGrpSpPr>
          <p:cNvPr id="47124" name="Group 14">
            <a:extLst>
              <a:ext uri="{FF2B5EF4-FFF2-40B4-BE49-F238E27FC236}">
                <a16:creationId xmlns:a16="http://schemas.microsoft.com/office/drawing/2014/main" id="{BB8E36D4-63B5-4687-A7C4-F6D273A3EB45}"/>
              </a:ext>
            </a:extLst>
          </p:cNvPr>
          <p:cNvGrpSpPr>
            <a:grpSpLocks/>
          </p:cNvGrpSpPr>
          <p:nvPr/>
        </p:nvGrpSpPr>
        <p:grpSpPr bwMode="auto">
          <a:xfrm>
            <a:off x="328613" y="263525"/>
            <a:ext cx="2806700" cy="4421188"/>
            <a:chOff x="418793" y="1057178"/>
            <a:chExt cx="2322083" cy="4290489"/>
          </a:xfrm>
        </p:grpSpPr>
        <p:grpSp>
          <p:nvGrpSpPr>
            <p:cNvPr id="47143" name="Group 11">
              <a:extLst>
                <a:ext uri="{FF2B5EF4-FFF2-40B4-BE49-F238E27FC236}">
                  <a16:creationId xmlns:a16="http://schemas.microsoft.com/office/drawing/2014/main" id="{CE80F445-0E6D-40AC-8F00-26F567F5BE9D}"/>
                </a:ext>
              </a:extLst>
            </p:cNvPr>
            <p:cNvGrpSpPr>
              <a:grpSpLocks/>
            </p:cNvGrpSpPr>
            <p:nvPr/>
          </p:nvGrpSpPr>
          <p:grpSpPr bwMode="auto">
            <a:xfrm>
              <a:off x="418793" y="1057178"/>
              <a:ext cx="2268774" cy="1150285"/>
              <a:chOff x="418793" y="760516"/>
              <a:chExt cx="2268774" cy="1150285"/>
            </a:xfrm>
          </p:grpSpPr>
          <p:grpSp>
            <p:nvGrpSpPr>
              <p:cNvPr id="47158" name="Group 2">
                <a:extLst>
                  <a:ext uri="{FF2B5EF4-FFF2-40B4-BE49-F238E27FC236}">
                    <a16:creationId xmlns:a16="http://schemas.microsoft.com/office/drawing/2014/main" id="{8BF6F7E6-FB5D-4579-BBC4-7FD823DA02B8}"/>
                  </a:ext>
                </a:extLst>
              </p:cNvPr>
              <p:cNvGrpSpPr>
                <a:grpSpLocks/>
              </p:cNvGrpSpPr>
              <p:nvPr/>
            </p:nvGrpSpPr>
            <p:grpSpPr bwMode="auto">
              <a:xfrm>
                <a:off x="948144" y="1240599"/>
                <a:ext cx="1598000" cy="670202"/>
                <a:chOff x="850830" y="1784040"/>
                <a:chExt cx="1598000" cy="670202"/>
              </a:xfrm>
            </p:grpSpPr>
            <p:sp>
              <p:nvSpPr>
                <p:cNvPr id="74" name="TextBox 80">
                  <a:extLst>
                    <a:ext uri="{FF2B5EF4-FFF2-40B4-BE49-F238E27FC236}">
                      <a16:creationId xmlns:a16="http://schemas.microsoft.com/office/drawing/2014/main" id="{2495AF25-2230-4659-BF18-6B69B3BADE5C}"/>
                    </a:ext>
                  </a:extLst>
                </p:cNvPr>
                <p:cNvSpPr txBox="1"/>
                <p:nvPr/>
              </p:nvSpPr>
              <p:spPr>
                <a:xfrm>
                  <a:off x="859971" y="1784614"/>
                  <a:ext cx="1572134" cy="209518"/>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5" name="TextBox 81">
                  <a:extLst>
                    <a:ext uri="{FF2B5EF4-FFF2-40B4-BE49-F238E27FC236}">
                      <a16:creationId xmlns:a16="http://schemas.microsoft.com/office/drawing/2014/main" id="{EE2C5246-0625-42B0-BE6E-71C970981CD5}"/>
                    </a:ext>
                  </a:extLst>
                </p:cNvPr>
                <p:cNvSpPr txBox="1"/>
                <p:nvPr/>
              </p:nvSpPr>
              <p:spPr>
                <a:xfrm>
                  <a:off x="850777" y="2245246"/>
                  <a:ext cx="1590523" cy="209518"/>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grpSp>
          <p:sp>
            <p:nvSpPr>
              <p:cNvPr id="73" name="Freeform: Shape 40">
                <a:extLst>
                  <a:ext uri="{FF2B5EF4-FFF2-40B4-BE49-F238E27FC236}">
                    <a16:creationId xmlns:a16="http://schemas.microsoft.com/office/drawing/2014/main" id="{56A03F13-85B7-44F0-BEB6-0D48F6CDBDE2}"/>
                  </a:ext>
                </a:extLst>
              </p:cNvPr>
              <p:cNvSpPr/>
              <p:nvPr/>
            </p:nvSpPr>
            <p:spPr>
              <a:xfrm>
                <a:off x="418793" y="76051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47144" name="Group 7">
              <a:extLst>
                <a:ext uri="{FF2B5EF4-FFF2-40B4-BE49-F238E27FC236}">
                  <a16:creationId xmlns:a16="http://schemas.microsoft.com/office/drawing/2014/main" id="{9D335596-388C-4CBA-9A5D-E3879E319FD6}"/>
                </a:ext>
              </a:extLst>
            </p:cNvPr>
            <p:cNvGrpSpPr>
              <a:grpSpLocks/>
            </p:cNvGrpSpPr>
            <p:nvPr/>
          </p:nvGrpSpPr>
          <p:grpSpPr bwMode="auto">
            <a:xfrm>
              <a:off x="433136" y="2473614"/>
              <a:ext cx="2307740" cy="846347"/>
              <a:chOff x="433136" y="2253805"/>
              <a:chExt cx="2307740" cy="846347"/>
            </a:xfrm>
          </p:grpSpPr>
          <p:grpSp>
            <p:nvGrpSpPr>
              <p:cNvPr id="47152" name="Group 13">
                <a:extLst>
                  <a:ext uri="{FF2B5EF4-FFF2-40B4-BE49-F238E27FC236}">
                    <a16:creationId xmlns:a16="http://schemas.microsoft.com/office/drawing/2014/main" id="{4EA1AA04-A040-462F-8647-430EB3CDC4F0}"/>
                  </a:ext>
                </a:extLst>
              </p:cNvPr>
              <p:cNvGrpSpPr>
                <a:grpSpLocks/>
              </p:cNvGrpSpPr>
              <p:nvPr/>
            </p:nvGrpSpPr>
            <p:grpSpPr bwMode="auto">
              <a:xfrm>
                <a:off x="433136" y="2253805"/>
                <a:ext cx="2307740" cy="846347"/>
                <a:chOff x="433136" y="2222633"/>
                <a:chExt cx="2307740" cy="846347"/>
              </a:xfrm>
            </p:grpSpPr>
            <p:sp>
              <p:nvSpPr>
                <p:cNvPr id="70" name="TextBox 86">
                  <a:extLst>
                    <a:ext uri="{FF2B5EF4-FFF2-40B4-BE49-F238E27FC236}">
                      <a16:creationId xmlns:a16="http://schemas.microsoft.com/office/drawing/2014/main" id="{9F32EDF7-61AE-4CA0-907F-D21BA5FAD9D2}"/>
                    </a:ext>
                  </a:extLst>
                </p:cNvPr>
                <p:cNvSpPr txBox="1"/>
                <p:nvPr/>
              </p:nvSpPr>
              <p:spPr>
                <a:xfrm>
                  <a:off x="957285" y="2859778"/>
                  <a:ext cx="1783591" cy="209518"/>
                </a:xfrm>
                <a:prstGeom prst="rect">
                  <a:avLst/>
                </a:prstGeom>
                <a:noFill/>
              </p:spPr>
              <p:txBody>
                <a:bodyPr lIns="0" tIns="0" rIns="0" bIns="0">
                  <a:spAutoFit/>
                </a:bodyPr>
                <a:lstStyle/>
                <a:p>
                  <a:pPr eaLnBrk="1" hangingPunct="1"/>
                  <a:endParaRPr lang="es-GT" altLang="es-GT" sz="1400" b="1">
                    <a:solidFill>
                      <a:srgbClr val="404040"/>
                    </a:solidFill>
                    <a:latin typeface="Ebrima" panose="02000000000000000000" pitchFamily="2" charset="0"/>
                  </a:endParaRPr>
                </a:p>
              </p:txBody>
            </p:sp>
            <p:sp>
              <p:nvSpPr>
                <p:cNvPr id="71" name="Freeform: Shape 43">
                  <a:extLst>
                    <a:ext uri="{FF2B5EF4-FFF2-40B4-BE49-F238E27FC236}">
                      <a16:creationId xmlns:a16="http://schemas.microsoft.com/office/drawing/2014/main" id="{76E7727F-A6E5-48CB-BE5F-1F0A33CE434D}"/>
                    </a:ext>
                  </a:extLst>
                </p:cNvPr>
                <p:cNvSpPr/>
                <p:nvPr/>
              </p:nvSpPr>
              <p:spPr>
                <a:xfrm>
                  <a:off x="433136" y="2222633"/>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grpSp>
          <p:sp>
            <p:nvSpPr>
              <p:cNvPr id="69" name="Freeform 38">
                <a:extLst>
                  <a:ext uri="{FF2B5EF4-FFF2-40B4-BE49-F238E27FC236}">
                    <a16:creationId xmlns:a16="http://schemas.microsoft.com/office/drawing/2014/main" id="{24590E3D-CFB8-4A0A-8CC7-359534E389BC}"/>
                  </a:ext>
                </a:extLst>
              </p:cNvPr>
              <p:cNvSpPr>
                <a:spLocks noEditPoints="1"/>
              </p:cNvSpPr>
              <p:nvPr/>
            </p:nvSpPr>
            <p:spPr bwMode="auto">
              <a:xfrm>
                <a:off x="2419094" y="2701459"/>
                <a:ext cx="177309" cy="169463"/>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47145" name="Group 5">
              <a:extLst>
                <a:ext uri="{FF2B5EF4-FFF2-40B4-BE49-F238E27FC236}">
                  <a16:creationId xmlns:a16="http://schemas.microsoft.com/office/drawing/2014/main" id="{FCCDCE21-2D55-4522-BFCA-202E29AB43C7}"/>
                </a:ext>
              </a:extLst>
            </p:cNvPr>
            <p:cNvGrpSpPr>
              <a:grpSpLocks/>
            </p:cNvGrpSpPr>
            <p:nvPr/>
          </p:nvGrpSpPr>
          <p:grpSpPr bwMode="auto">
            <a:xfrm>
              <a:off x="455986" y="4317610"/>
              <a:ext cx="2268773" cy="1030057"/>
              <a:chOff x="455986" y="4317610"/>
              <a:chExt cx="2268773" cy="1030057"/>
            </a:xfrm>
          </p:grpSpPr>
          <p:grpSp>
            <p:nvGrpSpPr>
              <p:cNvPr id="47146" name="Group 12">
                <a:extLst>
                  <a:ext uri="{FF2B5EF4-FFF2-40B4-BE49-F238E27FC236}">
                    <a16:creationId xmlns:a16="http://schemas.microsoft.com/office/drawing/2014/main" id="{054E8D6A-4EF0-49AC-9350-021BEEF993F7}"/>
                  </a:ext>
                </a:extLst>
              </p:cNvPr>
              <p:cNvGrpSpPr>
                <a:grpSpLocks/>
              </p:cNvGrpSpPr>
              <p:nvPr/>
            </p:nvGrpSpPr>
            <p:grpSpPr bwMode="auto">
              <a:xfrm>
                <a:off x="455986" y="4500103"/>
                <a:ext cx="2268773" cy="847564"/>
                <a:chOff x="455986" y="4294804"/>
                <a:chExt cx="2268773" cy="847564"/>
              </a:xfrm>
            </p:grpSpPr>
            <p:sp>
              <p:nvSpPr>
                <p:cNvPr id="66" name="TextBox 90">
                  <a:extLst>
                    <a:ext uri="{FF2B5EF4-FFF2-40B4-BE49-F238E27FC236}">
                      <a16:creationId xmlns:a16="http://schemas.microsoft.com/office/drawing/2014/main" id="{8A0AFA2C-71AF-43E8-B82E-0F4BB40ED4BB}"/>
                    </a:ext>
                  </a:extLst>
                </p:cNvPr>
                <p:cNvSpPr txBox="1"/>
                <p:nvPr/>
              </p:nvSpPr>
              <p:spPr>
                <a:xfrm>
                  <a:off x="898182" y="4783415"/>
                  <a:ext cx="1524853" cy="358953"/>
                </a:xfrm>
                <a:prstGeom prst="rect">
                  <a:avLst/>
                </a:prstGeom>
                <a:noFill/>
              </p:spPr>
              <p:txBody>
                <a:bodyPr lIns="0" tIns="0" rIns="0" bIns="0">
                  <a:spAutoFit/>
                </a:bodyPr>
                <a:lstStyle/>
                <a:p>
                  <a:pPr algn="just" eaLnBrk="1" hangingPunct="1"/>
                  <a:r>
                    <a:rPr lang="es-GT" altLang="es-GT" sz="1200">
                      <a:solidFill>
                        <a:srgbClr val="404040"/>
                      </a:solidFill>
                      <a:latin typeface="Ebrima" panose="02000000000000000000" pitchFamily="2" charset="0"/>
                    </a:rPr>
                    <a:t>Recreación de los Trabajadores del Estado</a:t>
                  </a:r>
                  <a:endParaRPr lang="en-US" altLang="es-GT" sz="1200">
                    <a:solidFill>
                      <a:srgbClr val="404040"/>
                    </a:solidFill>
                    <a:latin typeface="Ebrima" panose="02000000000000000000" pitchFamily="2" charset="0"/>
                  </a:endParaRPr>
                </a:p>
              </p:txBody>
            </p:sp>
            <p:sp>
              <p:nvSpPr>
                <p:cNvPr id="67" name="Freeform: Shape 44">
                  <a:extLst>
                    <a:ext uri="{FF2B5EF4-FFF2-40B4-BE49-F238E27FC236}">
                      <a16:creationId xmlns:a16="http://schemas.microsoft.com/office/drawing/2014/main" id="{173751F2-6220-432B-A115-0167AF482C2F}"/>
                    </a:ext>
                  </a:extLst>
                </p:cNvPr>
                <p:cNvSpPr/>
                <p:nvPr/>
              </p:nvSpPr>
              <p:spPr>
                <a:xfrm>
                  <a:off x="455986" y="4294804"/>
                  <a:ext cx="2268773"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grpSp>
          <p:sp>
            <p:nvSpPr>
              <p:cNvPr id="65" name="Freeform 67">
                <a:extLst>
                  <a:ext uri="{FF2B5EF4-FFF2-40B4-BE49-F238E27FC236}">
                    <a16:creationId xmlns:a16="http://schemas.microsoft.com/office/drawing/2014/main" id="{51CBA4C0-E92B-426E-800F-0506F08C9A83}"/>
                  </a:ext>
                </a:extLst>
              </p:cNvPr>
              <p:cNvSpPr>
                <a:spLocks noEditPoints="1"/>
              </p:cNvSpPr>
              <p:nvPr/>
            </p:nvSpPr>
            <p:spPr bwMode="auto">
              <a:xfrm>
                <a:off x="2487391" y="4317025"/>
                <a:ext cx="156294" cy="1555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sp>
        <p:nvSpPr>
          <p:cNvPr id="76" name="Freeform: Shape 44">
            <a:extLst>
              <a:ext uri="{FF2B5EF4-FFF2-40B4-BE49-F238E27FC236}">
                <a16:creationId xmlns:a16="http://schemas.microsoft.com/office/drawing/2014/main" id="{F37D8915-C831-4590-B163-BEAB657D3F3B}"/>
              </a:ext>
            </a:extLst>
          </p:cNvPr>
          <p:cNvSpPr/>
          <p:nvPr/>
        </p:nvSpPr>
        <p:spPr>
          <a:xfrm>
            <a:off x="387196" y="2947781"/>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77" name="TextBox 90">
            <a:extLst>
              <a:ext uri="{FF2B5EF4-FFF2-40B4-BE49-F238E27FC236}">
                <a16:creationId xmlns:a16="http://schemas.microsoft.com/office/drawing/2014/main" id="{E0E26F9A-6717-4D64-B556-33AE55598AB9}"/>
              </a:ext>
            </a:extLst>
          </p:cNvPr>
          <p:cNvSpPr txBox="1"/>
          <p:nvPr/>
        </p:nvSpPr>
        <p:spPr>
          <a:xfrm>
            <a:off x="779463" y="5611813"/>
            <a:ext cx="2230437" cy="554037"/>
          </a:xfrm>
          <a:prstGeom prst="rect">
            <a:avLst/>
          </a:prstGeom>
          <a:noFill/>
        </p:spPr>
        <p:txBody>
          <a:bodyPr lIns="0" tIns="0" rIns="0" bIns="0">
            <a:spAutoFit/>
          </a:bodyPr>
          <a:lstStyle/>
          <a:p>
            <a:pPr algn="just" eaLnBrk="1" hangingPunct="1"/>
            <a:r>
              <a:rPr lang="es-GT" altLang="es-GT" sz="1200">
                <a:solidFill>
                  <a:srgbClr val="404040"/>
                </a:solidFill>
                <a:latin typeface="Ebrima" panose="02000000000000000000" pitchFamily="2" charset="0"/>
              </a:rPr>
              <a:t>Empleados públicos atendidos en centros recreativos y vacacionales.</a:t>
            </a:r>
            <a:endParaRPr lang="en-US" altLang="es-GT" sz="1200">
              <a:solidFill>
                <a:srgbClr val="404040"/>
              </a:solidFill>
              <a:latin typeface="Ebrima" panose="02000000000000000000" pitchFamily="2" charset="0"/>
            </a:endParaRPr>
          </a:p>
        </p:txBody>
      </p:sp>
      <p:sp>
        <p:nvSpPr>
          <p:cNvPr id="78" name="Rectángulo 77">
            <a:extLst>
              <a:ext uri="{FF2B5EF4-FFF2-40B4-BE49-F238E27FC236}">
                <a16:creationId xmlns:a16="http://schemas.microsoft.com/office/drawing/2014/main" id="{656B62D5-7914-4461-B488-A2615D79B384}"/>
              </a:ext>
            </a:extLst>
          </p:cNvPr>
          <p:cNvSpPr/>
          <p:nvPr/>
        </p:nvSpPr>
        <p:spPr>
          <a:xfrm>
            <a:off x="747713" y="822325"/>
            <a:ext cx="1952625" cy="276225"/>
          </a:xfrm>
          <a:prstGeom prst="rect">
            <a:avLst/>
          </a:prstGeom>
        </p:spPr>
        <p:txBody>
          <a:bodyPr wrap="none">
            <a:spAutoFit/>
          </a:bodyPr>
          <a:lstStyle/>
          <a:p>
            <a:pPr defTabSz="1218987" eaLnBrk="1" fontAlgn="auto" hangingPunct="1">
              <a:spcBef>
                <a:spcPts val="0"/>
              </a:spcBef>
              <a:spcAft>
                <a:spcPts val="0"/>
              </a:spcAft>
              <a:defRPr/>
            </a:pPr>
            <a:r>
              <a:rPr lang="en-US"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79" name="TextBox 81">
            <a:extLst>
              <a:ext uri="{FF2B5EF4-FFF2-40B4-BE49-F238E27FC236}">
                <a16:creationId xmlns:a16="http://schemas.microsoft.com/office/drawing/2014/main" id="{C886C6EF-5B8F-4366-A655-F5876E04CA15}"/>
              </a:ext>
            </a:extLst>
          </p:cNvPr>
          <p:cNvSpPr txBox="1"/>
          <p:nvPr/>
        </p:nvSpPr>
        <p:spPr>
          <a:xfrm>
            <a:off x="857250" y="1147763"/>
            <a:ext cx="2074863" cy="400050"/>
          </a:xfrm>
          <a:prstGeom prst="rect">
            <a:avLst/>
          </a:prstGeom>
          <a:noFill/>
        </p:spPr>
        <p:txBody>
          <a:bodyPr lIns="0" tIns="0" rIns="0" bIns="0">
            <a:spAutoFit/>
          </a:bodyPr>
          <a:lstStyle/>
          <a:p>
            <a:pPr eaLnBrk="1" hangingPunct="1"/>
            <a:r>
              <a:rPr lang="es-ES" altLang="es-GT" sz="1200">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sp>
        <p:nvSpPr>
          <p:cNvPr id="80" name="TextBox 81">
            <a:extLst>
              <a:ext uri="{FF2B5EF4-FFF2-40B4-BE49-F238E27FC236}">
                <a16:creationId xmlns:a16="http://schemas.microsoft.com/office/drawing/2014/main" id="{4A7B3510-685E-4970-8B35-AFAADAAB1203}"/>
              </a:ext>
            </a:extLst>
          </p:cNvPr>
          <p:cNvSpPr txBox="1"/>
          <p:nvPr/>
        </p:nvSpPr>
        <p:spPr>
          <a:xfrm>
            <a:off x="857250" y="1466850"/>
            <a:ext cx="1931988" cy="400050"/>
          </a:xfrm>
          <a:prstGeom prst="rect">
            <a:avLst/>
          </a:prstGeom>
          <a:noFill/>
        </p:spPr>
        <p:txBody>
          <a:bodyPr lIns="0" tIns="0" rIns="0" bIns="0">
            <a:spAutoFit/>
          </a:bodyPr>
          <a:lstStyle/>
          <a:p>
            <a:pPr eaLnBrk="1" hangingPunct="1"/>
            <a:r>
              <a:rPr lang="en-US" altLang="es-GT" sz="1200">
                <a:solidFill>
                  <a:srgbClr val="404040"/>
                </a:solidFill>
                <a:latin typeface="Ebrima" panose="02000000000000000000" pitchFamily="2" charset="0"/>
              </a:rPr>
              <a:t>Riqueza para Todos y Todas</a:t>
            </a:r>
          </a:p>
          <a:p>
            <a:pPr eaLnBrk="1" hangingPunct="1"/>
            <a:endParaRPr lang="en-US" altLang="es-GT" sz="1400" b="1">
              <a:solidFill>
                <a:srgbClr val="404040"/>
              </a:solidFill>
              <a:latin typeface="Ebrima" panose="02000000000000000000" pitchFamily="2" charset="0"/>
            </a:endParaRPr>
          </a:p>
        </p:txBody>
      </p:sp>
      <p:sp>
        <p:nvSpPr>
          <p:cNvPr id="81" name="TextBox 86">
            <a:extLst>
              <a:ext uri="{FF2B5EF4-FFF2-40B4-BE49-F238E27FC236}">
                <a16:creationId xmlns:a16="http://schemas.microsoft.com/office/drawing/2014/main" id="{6B67101A-1E36-475B-9C0B-5BE59DD192F8}"/>
              </a:ext>
            </a:extLst>
          </p:cNvPr>
          <p:cNvSpPr txBox="1"/>
          <p:nvPr/>
        </p:nvSpPr>
        <p:spPr>
          <a:xfrm>
            <a:off x="773113" y="2249488"/>
            <a:ext cx="2425700" cy="554037"/>
          </a:xfrm>
          <a:prstGeom prst="rect">
            <a:avLst/>
          </a:prstGeom>
          <a:noFill/>
        </p:spPr>
        <p:txBody>
          <a:bodyPr lIns="0" tIns="0" rIns="0" bIns="0">
            <a:spAutoFit/>
          </a:bodyPr>
          <a:lstStyle/>
          <a:p>
            <a:pPr defTabSz="1218987" eaLnBrk="1" fontAlgn="auto" hangingPunct="1">
              <a:spcBef>
                <a:spcPts val="0"/>
              </a:spcBef>
              <a:spcAft>
                <a:spcPts val="0"/>
              </a:spcAft>
              <a:defRPr/>
            </a:pP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200"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200"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82" name="Freeform: Shape 44">
            <a:extLst>
              <a:ext uri="{FF2B5EF4-FFF2-40B4-BE49-F238E27FC236}">
                <a16:creationId xmlns:a16="http://schemas.microsoft.com/office/drawing/2014/main" id="{9BC35D41-CDDE-4FE8-A8D8-6175D69EC3FD}"/>
              </a:ext>
            </a:extLst>
          </p:cNvPr>
          <p:cNvSpPr/>
          <p:nvPr/>
        </p:nvSpPr>
        <p:spPr>
          <a:xfrm>
            <a:off x="325006" y="5108021"/>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Producto/subproducto</a:t>
            </a:r>
          </a:p>
        </p:txBody>
      </p:sp>
      <p:sp>
        <p:nvSpPr>
          <p:cNvPr id="83" name="Oval 135">
            <a:extLst>
              <a:ext uri="{FF2B5EF4-FFF2-40B4-BE49-F238E27FC236}">
                <a16:creationId xmlns:a16="http://schemas.microsoft.com/office/drawing/2014/main" id="{4FFE3873-4B10-4F26-9B5D-3051B861DAFE}"/>
              </a:ext>
            </a:extLst>
          </p:cNvPr>
          <p:cNvSpPr/>
          <p:nvPr/>
        </p:nvSpPr>
        <p:spPr>
          <a:xfrm>
            <a:off x="657225" y="345122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sp>
        <p:nvSpPr>
          <p:cNvPr id="84" name="Oval 135">
            <a:extLst>
              <a:ext uri="{FF2B5EF4-FFF2-40B4-BE49-F238E27FC236}">
                <a16:creationId xmlns:a16="http://schemas.microsoft.com/office/drawing/2014/main" id="{D87F4E14-D3B4-4632-A2E0-7EE00EFB0C7F}"/>
              </a:ext>
            </a:extLst>
          </p:cNvPr>
          <p:cNvSpPr/>
          <p:nvPr/>
        </p:nvSpPr>
        <p:spPr>
          <a:xfrm>
            <a:off x="622300" y="89535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5" name="Oval 135">
            <a:extLst>
              <a:ext uri="{FF2B5EF4-FFF2-40B4-BE49-F238E27FC236}">
                <a16:creationId xmlns:a16="http://schemas.microsoft.com/office/drawing/2014/main" id="{12B90CF2-87D9-42B5-A2A7-785626851E69}"/>
              </a:ext>
            </a:extLst>
          </p:cNvPr>
          <p:cNvSpPr/>
          <p:nvPr/>
        </p:nvSpPr>
        <p:spPr>
          <a:xfrm>
            <a:off x="622300" y="121920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6" name="Oval 135">
            <a:extLst>
              <a:ext uri="{FF2B5EF4-FFF2-40B4-BE49-F238E27FC236}">
                <a16:creationId xmlns:a16="http://schemas.microsoft.com/office/drawing/2014/main" id="{B48CDF6C-EC6B-4260-A9D1-69BE0ADAA3C7}"/>
              </a:ext>
            </a:extLst>
          </p:cNvPr>
          <p:cNvSpPr/>
          <p:nvPr/>
        </p:nvSpPr>
        <p:spPr>
          <a:xfrm>
            <a:off x="622300" y="230028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7" name="Oval 135">
            <a:extLst>
              <a:ext uri="{FF2B5EF4-FFF2-40B4-BE49-F238E27FC236}">
                <a16:creationId xmlns:a16="http://schemas.microsoft.com/office/drawing/2014/main" id="{49D13ABC-7158-46CD-BE59-ABCC39B8363B}"/>
              </a:ext>
            </a:extLst>
          </p:cNvPr>
          <p:cNvSpPr/>
          <p:nvPr/>
        </p:nvSpPr>
        <p:spPr>
          <a:xfrm>
            <a:off x="622300" y="4387850"/>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8" name="Oval 135">
            <a:extLst>
              <a:ext uri="{FF2B5EF4-FFF2-40B4-BE49-F238E27FC236}">
                <a16:creationId xmlns:a16="http://schemas.microsoft.com/office/drawing/2014/main" id="{D234455B-6702-4CB9-9C26-B636FDD0EBAE}"/>
              </a:ext>
            </a:extLst>
          </p:cNvPr>
          <p:cNvSpPr/>
          <p:nvPr/>
        </p:nvSpPr>
        <p:spPr>
          <a:xfrm>
            <a:off x="587375" y="56848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89" name="Oval 135">
            <a:extLst>
              <a:ext uri="{FF2B5EF4-FFF2-40B4-BE49-F238E27FC236}">
                <a16:creationId xmlns:a16="http://schemas.microsoft.com/office/drawing/2014/main" id="{E01A091C-D94A-400B-AFE9-8CCFFD65677D}"/>
              </a:ext>
            </a:extLst>
          </p:cNvPr>
          <p:cNvSpPr/>
          <p:nvPr/>
        </p:nvSpPr>
        <p:spPr>
          <a:xfrm>
            <a:off x="622300" y="1508125"/>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Imagen 6">
            <a:extLst>
              <a:ext uri="{FF2B5EF4-FFF2-40B4-BE49-F238E27FC236}">
                <a16:creationId xmlns:a16="http://schemas.microsoft.com/office/drawing/2014/main" id="{0BF8F0E9-6789-40D6-9E75-8B83DE1505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44450"/>
            <a:ext cx="8823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CuadroTexto 4">
            <a:extLst>
              <a:ext uri="{FF2B5EF4-FFF2-40B4-BE49-F238E27FC236}">
                <a16:creationId xmlns:a16="http://schemas.microsoft.com/office/drawing/2014/main" id="{B70B836B-537C-420F-A5BC-D07DADB2146B}"/>
              </a:ext>
            </a:extLst>
          </p:cNvPr>
          <p:cNvSpPr txBox="1">
            <a:spLocks noChangeArrowheads="1"/>
          </p:cNvSpPr>
          <p:nvPr/>
        </p:nvSpPr>
        <p:spPr bwMode="auto">
          <a:xfrm>
            <a:off x="4510088" y="5699125"/>
            <a:ext cx="28797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_tradnl" altLang="es-GT" sz="1800" b="1">
                <a:solidFill>
                  <a:schemeClr val="bg1"/>
                </a:solidFill>
                <a:latin typeface="Calibri" panose="020F0502020204030204" pitchFamily="34" charset="0"/>
              </a:rPr>
              <a:t>MINEDUC, MSPAS, </a:t>
            </a:r>
          </a:p>
          <a:p>
            <a:pPr algn="ctr" eaLnBrk="1" hangingPunct="1"/>
            <a:r>
              <a:rPr lang="es-ES_tradnl" altLang="es-GT" sz="1800" b="1">
                <a:solidFill>
                  <a:schemeClr val="bg1"/>
                </a:solidFill>
                <a:latin typeface="Calibri" panose="020F0502020204030204" pitchFamily="34" charset="0"/>
              </a:rPr>
              <a:t>MAGA, MIDES.</a:t>
            </a:r>
          </a:p>
        </p:txBody>
      </p:sp>
      <p:sp>
        <p:nvSpPr>
          <p:cNvPr id="49155" name="CuadroTexto 7">
            <a:extLst>
              <a:ext uri="{FF2B5EF4-FFF2-40B4-BE49-F238E27FC236}">
                <a16:creationId xmlns:a16="http://schemas.microsoft.com/office/drawing/2014/main" id="{34868734-07D8-4AA0-948B-D9D0EC32B136}"/>
              </a:ext>
            </a:extLst>
          </p:cNvPr>
          <p:cNvSpPr txBox="1">
            <a:spLocks noChangeArrowheads="1"/>
          </p:cNvSpPr>
          <p:nvPr/>
        </p:nvSpPr>
        <p:spPr bwMode="auto">
          <a:xfrm>
            <a:off x="1555750" y="5630863"/>
            <a:ext cx="2882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_tradnl" altLang="es-GT" sz="1800" b="1">
                <a:solidFill>
                  <a:schemeClr val="bg1"/>
                </a:solidFill>
                <a:latin typeface="Calibri" panose="020F0502020204030204" pitchFamily="34" charset="0"/>
              </a:rPr>
              <a:t>CIV, MINECO, MINEX, </a:t>
            </a:r>
          </a:p>
          <a:p>
            <a:pPr algn="ctr" eaLnBrk="1" hangingPunct="1"/>
            <a:r>
              <a:rPr lang="es-ES_tradnl" altLang="es-GT" sz="1800" b="1">
                <a:solidFill>
                  <a:schemeClr val="bg1"/>
                </a:solidFill>
                <a:latin typeface="Calibri" panose="020F0502020204030204" pitchFamily="34" charset="0"/>
              </a:rPr>
              <a:t>MEM, MARN, MCD, MINTRAB.</a:t>
            </a:r>
          </a:p>
          <a:p>
            <a:pPr algn="ctr" eaLnBrk="1" hangingPunct="1"/>
            <a:r>
              <a:rPr lang="es-ES_tradnl" altLang="es-GT" sz="1800" b="1">
                <a:solidFill>
                  <a:schemeClr val="bg1"/>
                </a:solidFill>
                <a:latin typeface="Calibri" panose="020F0502020204030204" pitchFamily="34" charset="0"/>
              </a:rPr>
              <a:t> </a:t>
            </a:r>
          </a:p>
        </p:txBody>
      </p:sp>
      <p:sp>
        <p:nvSpPr>
          <p:cNvPr id="49156" name="CuadroTexto 8">
            <a:extLst>
              <a:ext uri="{FF2B5EF4-FFF2-40B4-BE49-F238E27FC236}">
                <a16:creationId xmlns:a16="http://schemas.microsoft.com/office/drawing/2014/main" id="{9C103944-B876-451B-8C59-97A88971020B}"/>
              </a:ext>
            </a:extLst>
          </p:cNvPr>
          <p:cNvSpPr txBox="1">
            <a:spLocks noChangeArrowheads="1"/>
          </p:cNvSpPr>
          <p:nvPr/>
        </p:nvSpPr>
        <p:spPr bwMode="auto">
          <a:xfrm>
            <a:off x="7389813" y="5716588"/>
            <a:ext cx="2994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_tradnl" altLang="es-GT" sz="1800" b="1">
                <a:solidFill>
                  <a:schemeClr val="bg1"/>
                </a:solidFill>
                <a:latin typeface="Calibri" panose="020F0502020204030204" pitchFamily="34" charset="0"/>
              </a:rPr>
              <a:t>MINGOB, MINDEF, </a:t>
            </a:r>
          </a:p>
          <a:p>
            <a:pPr algn="ctr" eaLnBrk="1" hangingPunct="1"/>
            <a:r>
              <a:rPr lang="es-ES_tradnl" altLang="es-GT" sz="1800" b="1">
                <a:solidFill>
                  <a:schemeClr val="bg1"/>
                </a:solidFill>
                <a:latin typeface="Calibri" panose="020F0502020204030204" pitchFamily="34" charset="0"/>
              </a:rPr>
              <a:t>MP, OJ. </a:t>
            </a:r>
          </a:p>
        </p:txBody>
      </p:sp>
      <p:sp>
        <p:nvSpPr>
          <p:cNvPr id="49157" name="CuadroTexto 5">
            <a:extLst>
              <a:ext uri="{FF2B5EF4-FFF2-40B4-BE49-F238E27FC236}">
                <a16:creationId xmlns:a16="http://schemas.microsoft.com/office/drawing/2014/main" id="{1F89550E-C12F-4BB0-A828-06B6E3289F3E}"/>
              </a:ext>
            </a:extLst>
          </p:cNvPr>
          <p:cNvSpPr txBox="1">
            <a:spLocks noChangeArrowheads="1"/>
          </p:cNvSpPr>
          <p:nvPr/>
        </p:nvSpPr>
        <p:spPr bwMode="auto">
          <a:xfrm>
            <a:off x="1784350" y="4465638"/>
            <a:ext cx="260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_tradnl" altLang="es-GT" sz="2000" b="1">
                <a:solidFill>
                  <a:schemeClr val="bg1"/>
                </a:solidFill>
                <a:latin typeface="Calibri" panose="020F0502020204030204" pitchFamily="34" charset="0"/>
              </a:rPr>
              <a:t>Viernes 1 de junio</a:t>
            </a:r>
          </a:p>
        </p:txBody>
      </p:sp>
      <p:sp>
        <p:nvSpPr>
          <p:cNvPr id="49158" name="CuadroTexto 9">
            <a:extLst>
              <a:ext uri="{FF2B5EF4-FFF2-40B4-BE49-F238E27FC236}">
                <a16:creationId xmlns:a16="http://schemas.microsoft.com/office/drawing/2014/main" id="{26796F25-5CF2-48CD-ABC2-C71E9BAD3CD3}"/>
              </a:ext>
            </a:extLst>
          </p:cNvPr>
          <p:cNvSpPr txBox="1">
            <a:spLocks noChangeArrowheads="1"/>
          </p:cNvSpPr>
          <p:nvPr/>
        </p:nvSpPr>
        <p:spPr bwMode="auto">
          <a:xfrm>
            <a:off x="4702175" y="4484688"/>
            <a:ext cx="260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_tradnl" altLang="es-GT" sz="2000" b="1">
                <a:solidFill>
                  <a:schemeClr val="bg1"/>
                </a:solidFill>
                <a:latin typeface="Calibri" panose="020F0502020204030204" pitchFamily="34" charset="0"/>
              </a:rPr>
              <a:t>Lunes 4 de junio</a:t>
            </a:r>
          </a:p>
        </p:txBody>
      </p:sp>
      <p:sp>
        <p:nvSpPr>
          <p:cNvPr id="49159" name="CuadroTexto 10">
            <a:extLst>
              <a:ext uri="{FF2B5EF4-FFF2-40B4-BE49-F238E27FC236}">
                <a16:creationId xmlns:a16="http://schemas.microsoft.com/office/drawing/2014/main" id="{95E2D849-269A-435B-9B77-EEFB5A41B92E}"/>
              </a:ext>
            </a:extLst>
          </p:cNvPr>
          <p:cNvSpPr txBox="1">
            <a:spLocks noChangeArrowheads="1"/>
          </p:cNvSpPr>
          <p:nvPr/>
        </p:nvSpPr>
        <p:spPr bwMode="auto">
          <a:xfrm>
            <a:off x="7745413" y="4548188"/>
            <a:ext cx="2601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_tradnl" altLang="es-GT" sz="2000" b="1">
                <a:solidFill>
                  <a:schemeClr val="bg1"/>
                </a:solidFill>
                <a:latin typeface="Calibri" panose="020F0502020204030204" pitchFamily="34" charset="0"/>
              </a:rPr>
              <a:t>Martes 5 de junio</a:t>
            </a:r>
          </a:p>
        </p:txBody>
      </p:sp>
      <p:sp>
        <p:nvSpPr>
          <p:cNvPr id="49160" name="CuadroTexto 11">
            <a:extLst>
              <a:ext uri="{FF2B5EF4-FFF2-40B4-BE49-F238E27FC236}">
                <a16:creationId xmlns:a16="http://schemas.microsoft.com/office/drawing/2014/main" id="{8AC327D1-5070-476E-9BDB-68232F28E256}"/>
              </a:ext>
            </a:extLst>
          </p:cNvPr>
          <p:cNvSpPr txBox="1">
            <a:spLocks noChangeArrowheads="1"/>
          </p:cNvSpPr>
          <p:nvPr/>
        </p:nvSpPr>
        <p:spPr bwMode="auto">
          <a:xfrm>
            <a:off x="1697038" y="4930775"/>
            <a:ext cx="2014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_tradnl" altLang="es-GT" sz="2000" b="1">
                <a:solidFill>
                  <a:schemeClr val="bg1"/>
                </a:solidFill>
                <a:latin typeface="Calibri" panose="020F0502020204030204" pitchFamily="34" charset="0"/>
              </a:rPr>
              <a:t>AM 9 HRS</a:t>
            </a:r>
          </a:p>
        </p:txBody>
      </p:sp>
      <p:sp>
        <p:nvSpPr>
          <p:cNvPr id="49161" name="CuadroTexto 12">
            <a:extLst>
              <a:ext uri="{FF2B5EF4-FFF2-40B4-BE49-F238E27FC236}">
                <a16:creationId xmlns:a16="http://schemas.microsoft.com/office/drawing/2014/main" id="{2549C5B3-4D67-45D7-BA43-7AA7DBEFEBF0}"/>
              </a:ext>
            </a:extLst>
          </p:cNvPr>
          <p:cNvSpPr txBox="1">
            <a:spLocks noChangeArrowheads="1"/>
          </p:cNvSpPr>
          <p:nvPr/>
        </p:nvSpPr>
        <p:spPr bwMode="auto">
          <a:xfrm>
            <a:off x="3059113" y="4930775"/>
            <a:ext cx="202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_tradnl" altLang="es-GT" sz="2000" b="1">
                <a:solidFill>
                  <a:schemeClr val="bg1"/>
                </a:solidFill>
                <a:latin typeface="Calibri" panose="020F0502020204030204" pitchFamily="34" charset="0"/>
              </a:rPr>
              <a:t>PM 14 HRS</a:t>
            </a:r>
          </a:p>
        </p:txBody>
      </p:sp>
      <p:sp>
        <p:nvSpPr>
          <p:cNvPr id="49162" name="CuadroTexto 19">
            <a:extLst>
              <a:ext uri="{FF2B5EF4-FFF2-40B4-BE49-F238E27FC236}">
                <a16:creationId xmlns:a16="http://schemas.microsoft.com/office/drawing/2014/main" id="{F9E1934E-639B-4C51-BE4E-3BEA5806E13D}"/>
              </a:ext>
            </a:extLst>
          </p:cNvPr>
          <p:cNvSpPr txBox="1">
            <a:spLocks noChangeArrowheads="1"/>
          </p:cNvSpPr>
          <p:nvPr/>
        </p:nvSpPr>
        <p:spPr bwMode="auto">
          <a:xfrm>
            <a:off x="4956175" y="4953000"/>
            <a:ext cx="2027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_tradnl" altLang="es-GT" sz="2000" b="1">
                <a:solidFill>
                  <a:schemeClr val="bg1"/>
                </a:solidFill>
                <a:latin typeface="Calibri" panose="020F0502020204030204" pitchFamily="34" charset="0"/>
              </a:rPr>
              <a:t>PM 14 HRS</a:t>
            </a:r>
          </a:p>
        </p:txBody>
      </p:sp>
      <p:sp>
        <p:nvSpPr>
          <p:cNvPr id="49163" name="CuadroTexto 20">
            <a:extLst>
              <a:ext uri="{FF2B5EF4-FFF2-40B4-BE49-F238E27FC236}">
                <a16:creationId xmlns:a16="http://schemas.microsoft.com/office/drawing/2014/main" id="{AB319233-EB5C-431D-92A0-DFA947DB5544}"/>
              </a:ext>
            </a:extLst>
          </p:cNvPr>
          <p:cNvSpPr txBox="1">
            <a:spLocks noChangeArrowheads="1"/>
          </p:cNvSpPr>
          <p:nvPr/>
        </p:nvSpPr>
        <p:spPr bwMode="auto">
          <a:xfrm>
            <a:off x="7596188" y="5041900"/>
            <a:ext cx="2014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_tradnl" altLang="es-GT" sz="2000" b="1">
                <a:solidFill>
                  <a:schemeClr val="bg1"/>
                </a:solidFill>
                <a:latin typeface="Calibri" panose="020F0502020204030204" pitchFamily="34" charset="0"/>
              </a:rPr>
              <a:t>AM 9 HRS</a:t>
            </a:r>
          </a:p>
        </p:txBody>
      </p:sp>
      <p:sp>
        <p:nvSpPr>
          <p:cNvPr id="49164" name="CuadroTexto 21">
            <a:extLst>
              <a:ext uri="{FF2B5EF4-FFF2-40B4-BE49-F238E27FC236}">
                <a16:creationId xmlns:a16="http://schemas.microsoft.com/office/drawing/2014/main" id="{53A51D67-D181-448C-9843-04FFEB13301A}"/>
              </a:ext>
            </a:extLst>
          </p:cNvPr>
          <p:cNvSpPr txBox="1">
            <a:spLocks noChangeArrowheads="1"/>
          </p:cNvSpPr>
          <p:nvPr/>
        </p:nvSpPr>
        <p:spPr bwMode="auto">
          <a:xfrm>
            <a:off x="8958263" y="5041900"/>
            <a:ext cx="202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_tradnl" altLang="es-GT" sz="2000" b="1">
                <a:solidFill>
                  <a:schemeClr val="bg1"/>
                </a:solidFill>
                <a:latin typeface="Calibri" panose="020F0502020204030204" pitchFamily="34" charset="0"/>
              </a:rPr>
              <a:t>PM 14 HRS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Grupo 3">
            <a:extLst>
              <a:ext uri="{FF2B5EF4-FFF2-40B4-BE49-F238E27FC236}">
                <a16:creationId xmlns:a16="http://schemas.microsoft.com/office/drawing/2014/main" id="{A7DFAE59-8790-4D37-819A-BB6DF9A24D50}"/>
              </a:ext>
            </a:extLst>
          </p:cNvPr>
          <p:cNvGrpSpPr>
            <a:grpSpLocks/>
          </p:cNvGrpSpPr>
          <p:nvPr/>
        </p:nvGrpSpPr>
        <p:grpSpPr bwMode="auto">
          <a:xfrm>
            <a:off x="-1588" y="6437313"/>
            <a:ext cx="12190413" cy="430212"/>
            <a:chOff x="-1588" y="6436530"/>
            <a:chExt cx="12190413" cy="430887"/>
          </a:xfrm>
        </p:grpSpPr>
        <p:pic>
          <p:nvPicPr>
            <p:cNvPr id="18467" name="Imagen 1">
              <a:extLst>
                <a:ext uri="{FF2B5EF4-FFF2-40B4-BE49-F238E27FC236}">
                  <a16:creationId xmlns:a16="http://schemas.microsoft.com/office/drawing/2014/main" id="{12EB9E46-1A42-4902-8CDF-3C3F8D8309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8" name="CuadroTexto 2">
              <a:extLst>
                <a:ext uri="{FF2B5EF4-FFF2-40B4-BE49-F238E27FC236}">
                  <a16:creationId xmlns:a16="http://schemas.microsoft.com/office/drawing/2014/main" id="{7133C782-4988-4C70-B11F-06902F4C7CB7}"/>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18434" name="Title 1">
            <a:extLst>
              <a:ext uri="{FF2B5EF4-FFF2-40B4-BE49-F238E27FC236}">
                <a16:creationId xmlns:a16="http://schemas.microsoft.com/office/drawing/2014/main" id="{D06990EE-C0DA-4527-B21F-8B84D0BA7A9B}"/>
              </a:ext>
            </a:extLst>
          </p:cNvPr>
          <p:cNvSpPr txBox="1">
            <a:spLocks/>
          </p:cNvSpPr>
          <p:nvPr/>
        </p:nvSpPr>
        <p:spPr bwMode="auto">
          <a:xfrm>
            <a:off x="3479800" y="347663"/>
            <a:ext cx="5180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latin typeface="Ebrima" panose="02000000000000000000" pitchFamily="2" charset="0"/>
              </a:rPr>
              <a:t>I. Análisis</a:t>
            </a:r>
            <a:r>
              <a:rPr lang="en-US" altLang="es-GT" sz="2000" b="1">
                <a:latin typeface="Ebrima" panose="02000000000000000000" pitchFamily="2" charset="0"/>
              </a:rPr>
              <a:t> del Presupuesto 2015-2018</a:t>
            </a:r>
            <a:endParaRPr lang="en-US" altLang="es-GT" sz="2000" b="1">
              <a:latin typeface="Calibri Light" panose="020F0302020204030204" pitchFamily="34" charset="0"/>
            </a:endParaRPr>
          </a:p>
        </p:txBody>
      </p:sp>
      <p:grpSp>
        <p:nvGrpSpPr>
          <p:cNvPr id="18435" name="Group 65">
            <a:extLst>
              <a:ext uri="{FF2B5EF4-FFF2-40B4-BE49-F238E27FC236}">
                <a16:creationId xmlns:a16="http://schemas.microsoft.com/office/drawing/2014/main" id="{1F86BCC2-CBE4-4272-BE39-D998C4531BBD}"/>
              </a:ext>
            </a:extLst>
          </p:cNvPr>
          <p:cNvGrpSpPr>
            <a:grpSpLocks/>
          </p:cNvGrpSpPr>
          <p:nvPr/>
        </p:nvGrpSpPr>
        <p:grpSpPr bwMode="auto">
          <a:xfrm>
            <a:off x="3590925" y="3976688"/>
            <a:ext cx="228600" cy="228600"/>
            <a:chOff x="3398838" y="3616326"/>
            <a:chExt cx="346075" cy="346076"/>
          </a:xfrm>
        </p:grpSpPr>
        <p:sp>
          <p:nvSpPr>
            <p:cNvPr id="12" name="Rectangle 94">
              <a:extLst>
                <a:ext uri="{FF2B5EF4-FFF2-40B4-BE49-F238E27FC236}">
                  <a16:creationId xmlns:a16="http://schemas.microsoft.com/office/drawing/2014/main" id="{9C2C6675-CE8D-44C3-B8D6-24104D0F9C1F}"/>
                </a:ext>
              </a:extLst>
            </p:cNvPr>
            <p:cNvSpPr>
              <a:spLocks noChangeArrowheads="1"/>
            </p:cNvSpPr>
            <p:nvPr/>
          </p:nvSpPr>
          <p:spPr bwMode="auto">
            <a:xfrm>
              <a:off x="3458921" y="3616326"/>
              <a:ext cx="91325" cy="346076"/>
            </a:xfrm>
            <a:prstGeom prst="rect">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3" name="Rectangle 95">
              <a:extLst>
                <a:ext uri="{FF2B5EF4-FFF2-40B4-BE49-F238E27FC236}">
                  <a16:creationId xmlns:a16="http://schemas.microsoft.com/office/drawing/2014/main" id="{BDEC90F2-AD52-40AA-BE18-082FA4D6658B}"/>
                </a:ext>
              </a:extLst>
            </p:cNvPr>
            <p:cNvSpPr>
              <a:spLocks noChangeArrowheads="1"/>
            </p:cNvSpPr>
            <p:nvPr/>
          </p:nvSpPr>
          <p:spPr bwMode="auto">
            <a:xfrm>
              <a:off x="3550247" y="3736491"/>
              <a:ext cx="88921" cy="225911"/>
            </a:xfrm>
            <a:prstGeom prst="rect">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4" name="Line 96">
              <a:extLst>
                <a:ext uri="{FF2B5EF4-FFF2-40B4-BE49-F238E27FC236}">
                  <a16:creationId xmlns:a16="http://schemas.microsoft.com/office/drawing/2014/main" id="{B1818004-A85D-49D2-9B41-7A42C84127ED}"/>
                </a:ext>
              </a:extLst>
            </p:cNvPr>
            <p:cNvSpPr>
              <a:spLocks noChangeShapeType="1"/>
            </p:cNvSpPr>
            <p:nvPr/>
          </p:nvSpPr>
          <p:spPr bwMode="auto">
            <a:xfrm>
              <a:off x="3579086" y="3933562"/>
              <a:ext cx="31242" cy="0"/>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5" name="Line 97">
              <a:extLst>
                <a:ext uri="{FF2B5EF4-FFF2-40B4-BE49-F238E27FC236}">
                  <a16:creationId xmlns:a16="http://schemas.microsoft.com/office/drawing/2014/main" id="{447D9FDE-C06F-4021-B969-6B540447C0D6}"/>
                </a:ext>
              </a:extLst>
            </p:cNvPr>
            <p:cNvSpPr>
              <a:spLocks noChangeShapeType="1"/>
            </p:cNvSpPr>
            <p:nvPr/>
          </p:nvSpPr>
          <p:spPr bwMode="auto">
            <a:xfrm>
              <a:off x="3504583" y="3647568"/>
              <a:ext cx="0" cy="194669"/>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6" name="Rectangle 98">
              <a:extLst>
                <a:ext uri="{FF2B5EF4-FFF2-40B4-BE49-F238E27FC236}">
                  <a16:creationId xmlns:a16="http://schemas.microsoft.com/office/drawing/2014/main" id="{6F49EA5B-0032-4355-9476-7E93C6AD67BD}"/>
                </a:ext>
              </a:extLst>
            </p:cNvPr>
            <p:cNvSpPr>
              <a:spLocks noChangeArrowheads="1"/>
            </p:cNvSpPr>
            <p:nvPr/>
          </p:nvSpPr>
          <p:spPr bwMode="auto">
            <a:xfrm>
              <a:off x="3490163" y="3873479"/>
              <a:ext cx="28840" cy="60083"/>
            </a:xfrm>
            <a:prstGeom prst="rect">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7" name="Line 99">
              <a:extLst>
                <a:ext uri="{FF2B5EF4-FFF2-40B4-BE49-F238E27FC236}">
                  <a16:creationId xmlns:a16="http://schemas.microsoft.com/office/drawing/2014/main" id="{24CDE546-536F-4D50-A6EB-A37BD6CBE2C7}"/>
                </a:ext>
              </a:extLst>
            </p:cNvPr>
            <p:cNvSpPr>
              <a:spLocks noChangeShapeType="1"/>
            </p:cNvSpPr>
            <p:nvPr/>
          </p:nvSpPr>
          <p:spPr bwMode="auto">
            <a:xfrm>
              <a:off x="3593506" y="3767733"/>
              <a:ext cx="0" cy="136989"/>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8" name="Line 100">
              <a:extLst>
                <a:ext uri="{FF2B5EF4-FFF2-40B4-BE49-F238E27FC236}">
                  <a16:creationId xmlns:a16="http://schemas.microsoft.com/office/drawing/2014/main" id="{F767F131-1C16-41FF-BDB9-44A505F2C255}"/>
                </a:ext>
              </a:extLst>
            </p:cNvPr>
            <p:cNvSpPr>
              <a:spLocks noChangeShapeType="1"/>
            </p:cNvSpPr>
            <p:nvPr/>
          </p:nvSpPr>
          <p:spPr bwMode="auto">
            <a:xfrm>
              <a:off x="3430082" y="3707652"/>
              <a:ext cx="0" cy="211491"/>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9" name="Rectangle 101">
              <a:extLst>
                <a:ext uri="{FF2B5EF4-FFF2-40B4-BE49-F238E27FC236}">
                  <a16:creationId xmlns:a16="http://schemas.microsoft.com/office/drawing/2014/main" id="{7F843C74-2104-4217-A60D-448588781D5E}"/>
                </a:ext>
              </a:extLst>
            </p:cNvPr>
            <p:cNvSpPr>
              <a:spLocks noChangeArrowheads="1"/>
            </p:cNvSpPr>
            <p:nvPr/>
          </p:nvSpPr>
          <p:spPr bwMode="auto">
            <a:xfrm>
              <a:off x="3398838" y="3661988"/>
              <a:ext cx="60083" cy="300414"/>
            </a:xfrm>
            <a:prstGeom prst="rect">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0" name="Freeform 102">
              <a:extLst>
                <a:ext uri="{FF2B5EF4-FFF2-40B4-BE49-F238E27FC236}">
                  <a16:creationId xmlns:a16="http://schemas.microsoft.com/office/drawing/2014/main" id="{B254F7FF-14AA-4341-953A-99BB0F87DD61}"/>
                </a:ext>
              </a:extLst>
            </p:cNvPr>
            <p:cNvSpPr>
              <a:spLocks/>
            </p:cNvSpPr>
            <p:nvPr/>
          </p:nvSpPr>
          <p:spPr bwMode="auto">
            <a:xfrm>
              <a:off x="3624748" y="3661988"/>
              <a:ext cx="120165" cy="300414"/>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18436" name="Group 102">
            <a:extLst>
              <a:ext uri="{FF2B5EF4-FFF2-40B4-BE49-F238E27FC236}">
                <a16:creationId xmlns:a16="http://schemas.microsoft.com/office/drawing/2014/main" id="{4CCC060F-27F3-4747-A567-F4B9A7EB6242}"/>
              </a:ext>
            </a:extLst>
          </p:cNvPr>
          <p:cNvGrpSpPr>
            <a:grpSpLocks/>
          </p:cNvGrpSpPr>
          <p:nvPr/>
        </p:nvGrpSpPr>
        <p:grpSpPr bwMode="auto">
          <a:xfrm>
            <a:off x="11520488" y="1036638"/>
            <a:ext cx="228600" cy="228600"/>
            <a:chOff x="8447088" y="5060951"/>
            <a:chExt cx="346075" cy="346075"/>
          </a:xfrm>
        </p:grpSpPr>
        <p:sp>
          <p:nvSpPr>
            <p:cNvPr id="30" name="Freeform 365">
              <a:extLst>
                <a:ext uri="{FF2B5EF4-FFF2-40B4-BE49-F238E27FC236}">
                  <a16:creationId xmlns:a16="http://schemas.microsoft.com/office/drawing/2014/main" id="{57D68708-844A-4DA2-9608-61B0417E1950}"/>
                </a:ext>
              </a:extLst>
            </p:cNvPr>
            <p:cNvSpPr>
              <a:spLocks/>
            </p:cNvSpPr>
            <p:nvPr/>
          </p:nvSpPr>
          <p:spPr bwMode="auto">
            <a:xfrm>
              <a:off x="8523994" y="5121033"/>
              <a:ext cx="194666" cy="151409"/>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31" name="Freeform 366">
              <a:extLst>
                <a:ext uri="{FF2B5EF4-FFF2-40B4-BE49-F238E27FC236}">
                  <a16:creationId xmlns:a16="http://schemas.microsoft.com/office/drawing/2014/main" id="{34D8ACCD-7C35-42FC-8508-2C0B4C9EFEC8}"/>
                </a:ext>
              </a:extLst>
            </p:cNvPr>
            <p:cNvSpPr>
              <a:spLocks/>
            </p:cNvSpPr>
            <p:nvPr/>
          </p:nvSpPr>
          <p:spPr bwMode="auto">
            <a:xfrm>
              <a:off x="8538413" y="5092193"/>
              <a:ext cx="163424" cy="28840"/>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32" name="Freeform 367">
              <a:extLst>
                <a:ext uri="{FF2B5EF4-FFF2-40B4-BE49-F238E27FC236}">
                  <a16:creationId xmlns:a16="http://schemas.microsoft.com/office/drawing/2014/main" id="{DE14F60C-57B6-4E8D-AA87-951C7637D5E4}"/>
                </a:ext>
              </a:extLst>
            </p:cNvPr>
            <p:cNvSpPr>
              <a:spLocks/>
            </p:cNvSpPr>
            <p:nvPr/>
          </p:nvSpPr>
          <p:spPr bwMode="auto">
            <a:xfrm>
              <a:off x="8552833" y="5060951"/>
              <a:ext cx="134585" cy="31242"/>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33" name="Freeform 368">
              <a:extLst>
                <a:ext uri="{FF2B5EF4-FFF2-40B4-BE49-F238E27FC236}">
                  <a16:creationId xmlns:a16="http://schemas.microsoft.com/office/drawing/2014/main" id="{BAF2CDFA-DF06-47AC-8391-16E1AEEB8BD2}"/>
                </a:ext>
              </a:extLst>
            </p:cNvPr>
            <p:cNvSpPr>
              <a:spLocks/>
            </p:cNvSpPr>
            <p:nvPr/>
          </p:nvSpPr>
          <p:spPr bwMode="auto">
            <a:xfrm>
              <a:off x="8447088" y="5301281"/>
              <a:ext cx="346075" cy="10574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34" name="Freeform 369">
              <a:extLst>
                <a:ext uri="{FF2B5EF4-FFF2-40B4-BE49-F238E27FC236}">
                  <a16:creationId xmlns:a16="http://schemas.microsoft.com/office/drawing/2014/main" id="{B4809F29-63D1-4A4E-B088-EBF7EEE25C09}"/>
                </a:ext>
              </a:extLst>
            </p:cNvPr>
            <p:cNvSpPr>
              <a:spLocks/>
            </p:cNvSpPr>
            <p:nvPr/>
          </p:nvSpPr>
          <p:spPr bwMode="auto">
            <a:xfrm>
              <a:off x="8447088" y="5212358"/>
              <a:ext cx="76906" cy="88923"/>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35" name="Freeform 370">
              <a:extLst>
                <a:ext uri="{FF2B5EF4-FFF2-40B4-BE49-F238E27FC236}">
                  <a16:creationId xmlns:a16="http://schemas.microsoft.com/office/drawing/2014/main" id="{219F0A11-CF4E-4E14-8E9B-43B00CE9596D}"/>
                </a:ext>
              </a:extLst>
            </p:cNvPr>
            <p:cNvSpPr>
              <a:spLocks/>
            </p:cNvSpPr>
            <p:nvPr/>
          </p:nvSpPr>
          <p:spPr bwMode="auto">
            <a:xfrm>
              <a:off x="8718660" y="5212358"/>
              <a:ext cx="74503" cy="88923"/>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36" name="Freeform 371">
              <a:extLst>
                <a:ext uri="{FF2B5EF4-FFF2-40B4-BE49-F238E27FC236}">
                  <a16:creationId xmlns:a16="http://schemas.microsoft.com/office/drawing/2014/main" id="{49367DCF-4E86-4D19-8993-78A6E5621B2E}"/>
                </a:ext>
              </a:extLst>
            </p:cNvPr>
            <p:cNvSpPr>
              <a:spLocks/>
            </p:cNvSpPr>
            <p:nvPr/>
          </p:nvSpPr>
          <p:spPr bwMode="auto">
            <a:xfrm>
              <a:off x="8584075" y="5181116"/>
              <a:ext cx="88923" cy="91325"/>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18437" name="TextBox 132">
            <a:extLst>
              <a:ext uri="{FF2B5EF4-FFF2-40B4-BE49-F238E27FC236}">
                <a16:creationId xmlns:a16="http://schemas.microsoft.com/office/drawing/2014/main" id="{435A53B9-1935-4328-BFF1-627E2E845FCC}"/>
              </a:ext>
            </a:extLst>
          </p:cNvPr>
          <p:cNvSpPr txBox="1">
            <a:spLocks noChangeArrowheads="1"/>
          </p:cNvSpPr>
          <p:nvPr/>
        </p:nvSpPr>
        <p:spPr bwMode="auto">
          <a:xfrm>
            <a:off x="9740900" y="2206625"/>
            <a:ext cx="965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1600" b="1">
                <a:solidFill>
                  <a:schemeClr val="bg1"/>
                </a:solidFill>
                <a:latin typeface="Calibri" panose="020F0502020204030204" pitchFamily="34" charset="0"/>
              </a:rPr>
              <a:t>DIRECTOS</a:t>
            </a:r>
            <a:endParaRPr lang="en-IN" altLang="es-GT" sz="1600" b="1">
              <a:solidFill>
                <a:schemeClr val="bg1"/>
              </a:solidFill>
              <a:latin typeface="Calibri" panose="020F0502020204030204" pitchFamily="34" charset="0"/>
            </a:endParaRPr>
          </a:p>
        </p:txBody>
      </p:sp>
      <p:sp>
        <p:nvSpPr>
          <p:cNvPr id="18438" name="TextBox 132">
            <a:extLst>
              <a:ext uri="{FF2B5EF4-FFF2-40B4-BE49-F238E27FC236}">
                <a16:creationId xmlns:a16="http://schemas.microsoft.com/office/drawing/2014/main" id="{A503F1DB-9765-432F-93D8-F4D6C7E62605}"/>
              </a:ext>
            </a:extLst>
          </p:cNvPr>
          <p:cNvSpPr txBox="1">
            <a:spLocks noChangeArrowheads="1"/>
          </p:cNvSpPr>
          <p:nvPr/>
        </p:nvSpPr>
        <p:spPr bwMode="auto">
          <a:xfrm>
            <a:off x="10990263" y="2211388"/>
            <a:ext cx="10826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1600" b="1">
                <a:solidFill>
                  <a:schemeClr val="bg1"/>
                </a:solidFill>
                <a:latin typeface="Calibri" panose="020F0502020204030204" pitchFamily="34" charset="0"/>
              </a:rPr>
              <a:t>INDIRECTOS</a:t>
            </a:r>
            <a:endParaRPr lang="en-IN" altLang="es-GT" sz="1600" b="1">
              <a:solidFill>
                <a:schemeClr val="bg1"/>
              </a:solidFill>
              <a:latin typeface="Calibri" panose="020F0502020204030204" pitchFamily="34" charset="0"/>
            </a:endParaRPr>
          </a:p>
        </p:txBody>
      </p:sp>
      <p:cxnSp>
        <p:nvCxnSpPr>
          <p:cNvPr id="47" name="Straight Connector 305">
            <a:extLst>
              <a:ext uri="{FF2B5EF4-FFF2-40B4-BE49-F238E27FC236}">
                <a16:creationId xmlns:a16="http://schemas.microsoft.com/office/drawing/2014/main" id="{FB83A0CE-1FD7-46EA-AFAC-F6D1F54E028A}"/>
              </a:ext>
            </a:extLst>
          </p:cNvPr>
          <p:cNvCxnSpPr>
            <a:cxnSpLocks/>
          </p:cNvCxnSpPr>
          <p:nvPr/>
        </p:nvCxnSpPr>
        <p:spPr>
          <a:xfrm flipH="1" flipV="1">
            <a:off x="9410700" y="50800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3 CuadroTexto">
            <a:extLst>
              <a:ext uri="{FF2B5EF4-FFF2-40B4-BE49-F238E27FC236}">
                <a16:creationId xmlns:a16="http://schemas.microsoft.com/office/drawing/2014/main" id="{3077339B-976B-48B7-9AC4-C16781A9D7D2}"/>
              </a:ext>
            </a:extLst>
          </p:cNvPr>
          <p:cNvSpPr>
            <a:spLocks/>
          </p:cNvSpPr>
          <p:nvPr/>
        </p:nvSpPr>
        <p:spPr bwMode="auto">
          <a:xfrm>
            <a:off x="523875" y="1989138"/>
            <a:ext cx="2257425" cy="1192212"/>
          </a:xfrm>
          <a:custGeom>
            <a:avLst/>
            <a:gdLst>
              <a:gd name="T0" fmla="*/ 198706 w 2257425"/>
              <a:gd name="T1" fmla="*/ 0 h 1192212"/>
              <a:gd name="T2" fmla="*/ 2257425 w 2257425"/>
              <a:gd name="T3" fmla="*/ 0 h 1192212"/>
              <a:gd name="T4" fmla="*/ 2257425 w 2257425"/>
              <a:gd name="T5" fmla="*/ 0 h 1192212"/>
              <a:gd name="T6" fmla="*/ 2257425 w 2257425"/>
              <a:gd name="T7" fmla="*/ 993506 h 1192212"/>
              <a:gd name="T8" fmla="*/ 2058719 w 2257425"/>
              <a:gd name="T9" fmla="*/ 1192212 h 1192212"/>
              <a:gd name="T10" fmla="*/ 0 w 2257425"/>
              <a:gd name="T11" fmla="*/ 1192212 h 1192212"/>
              <a:gd name="T12" fmla="*/ 0 w 2257425"/>
              <a:gd name="T13" fmla="*/ 1192212 h 1192212"/>
              <a:gd name="T14" fmla="*/ 0 w 2257425"/>
              <a:gd name="T15" fmla="*/ 198706 h 1192212"/>
              <a:gd name="T16" fmla="*/ 198706 w 2257425"/>
              <a:gd name="T17" fmla="*/ 0 h 11922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7425"/>
              <a:gd name="T28" fmla="*/ 0 h 1192212"/>
              <a:gd name="T29" fmla="*/ 2257425 w 2257425"/>
              <a:gd name="T30" fmla="*/ 1192212 h 11922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7425" h="1192212">
                <a:moveTo>
                  <a:pt x="198706" y="0"/>
                </a:moveTo>
                <a:lnTo>
                  <a:pt x="2257425" y="0"/>
                </a:lnTo>
                <a:lnTo>
                  <a:pt x="2257425" y="993506"/>
                </a:lnTo>
                <a:cubicBezTo>
                  <a:pt x="2257425" y="1103248"/>
                  <a:pt x="2168461" y="1192212"/>
                  <a:pt x="2058719" y="1192212"/>
                </a:cubicBezTo>
                <a:lnTo>
                  <a:pt x="0" y="1192212"/>
                </a:lnTo>
                <a:lnTo>
                  <a:pt x="0" y="198706"/>
                </a:lnTo>
                <a:cubicBezTo>
                  <a:pt x="0" y="88964"/>
                  <a:pt x="88964" y="0"/>
                  <a:pt x="198706" y="0"/>
                </a:cubicBezTo>
                <a:close/>
              </a:path>
            </a:pathLst>
          </a:custGeom>
          <a:noFill/>
          <a:ln w="28575">
            <a:solidFill>
              <a:schemeClr val="tx2"/>
            </a:solidFill>
            <a:miter lim="800000"/>
            <a:headEnd/>
            <a:tailEnd/>
          </a:ln>
          <a:effectLst>
            <a:outerShdw blurRad="76200" sy="23000" kx="-1199993" algn="bl"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a:spAutoFit/>
          </a:bodyPr>
          <a:lstStyle/>
          <a:p>
            <a:pPr algn="ctr" defTabSz="1218987" eaLnBrk="1" fontAlgn="auto" hangingPunct="1">
              <a:spcBef>
                <a:spcPts val="0"/>
              </a:spcBef>
              <a:spcAft>
                <a:spcPts val="0"/>
              </a:spcAft>
              <a:defRPr/>
            </a:pPr>
            <a:r>
              <a:rPr lang="es-GT" sz="1600" dirty="0">
                <a:ea typeface="+mn-ea"/>
                <a:cs typeface="Arial" pitchFamily="34" charset="0"/>
              </a:rPr>
              <a:t>Ejecución promedio durante los cuatro años: 96 % </a:t>
            </a:r>
          </a:p>
          <a:p>
            <a:pPr algn="ctr" defTabSz="1218987" eaLnBrk="1" fontAlgn="auto" hangingPunct="1">
              <a:spcBef>
                <a:spcPts val="0"/>
              </a:spcBef>
              <a:spcAft>
                <a:spcPts val="0"/>
              </a:spcAft>
              <a:defRPr/>
            </a:pPr>
            <a:r>
              <a:rPr lang="es-GT" sz="1600" dirty="0">
                <a:ea typeface="+mn-ea"/>
                <a:cs typeface="Arial" pitchFamily="34" charset="0"/>
              </a:rPr>
              <a:t>Q </a:t>
            </a:r>
            <a:r>
              <a:rPr lang="es-GT" sz="1600" b="1" dirty="0">
                <a:solidFill>
                  <a:srgbClr val="FF0000"/>
                </a:solidFill>
                <a:ea typeface="+mn-ea"/>
                <a:cs typeface="Arial" pitchFamily="34" charset="0"/>
              </a:rPr>
              <a:t>617.29 millones</a:t>
            </a:r>
          </a:p>
        </p:txBody>
      </p:sp>
      <p:sp>
        <p:nvSpPr>
          <p:cNvPr id="49" name="139 CuadroTexto">
            <a:extLst>
              <a:ext uri="{FF2B5EF4-FFF2-40B4-BE49-F238E27FC236}">
                <a16:creationId xmlns:a16="http://schemas.microsoft.com/office/drawing/2014/main" id="{7949C775-5FD0-4B5F-BE1A-C498DB182104}"/>
              </a:ext>
            </a:extLst>
          </p:cNvPr>
          <p:cNvSpPr>
            <a:spLocks/>
          </p:cNvSpPr>
          <p:nvPr/>
        </p:nvSpPr>
        <p:spPr bwMode="auto">
          <a:xfrm>
            <a:off x="523875" y="3332163"/>
            <a:ext cx="2257425" cy="1465262"/>
          </a:xfrm>
          <a:custGeom>
            <a:avLst/>
            <a:gdLst>
              <a:gd name="T0" fmla="*/ 244215 w 2257425"/>
              <a:gd name="T1" fmla="*/ 0 h 1465262"/>
              <a:gd name="T2" fmla="*/ 2257425 w 2257425"/>
              <a:gd name="T3" fmla="*/ 0 h 1465262"/>
              <a:gd name="T4" fmla="*/ 2257425 w 2257425"/>
              <a:gd name="T5" fmla="*/ 0 h 1465262"/>
              <a:gd name="T6" fmla="*/ 2257425 w 2257425"/>
              <a:gd name="T7" fmla="*/ 1221047 h 1465262"/>
              <a:gd name="T8" fmla="*/ 2013210 w 2257425"/>
              <a:gd name="T9" fmla="*/ 1465262 h 1465262"/>
              <a:gd name="T10" fmla="*/ 0 w 2257425"/>
              <a:gd name="T11" fmla="*/ 1465262 h 1465262"/>
              <a:gd name="T12" fmla="*/ 0 w 2257425"/>
              <a:gd name="T13" fmla="*/ 1465262 h 1465262"/>
              <a:gd name="T14" fmla="*/ 0 w 2257425"/>
              <a:gd name="T15" fmla="*/ 244215 h 1465262"/>
              <a:gd name="T16" fmla="*/ 244215 w 2257425"/>
              <a:gd name="T17" fmla="*/ 0 h 1465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7425"/>
              <a:gd name="T28" fmla="*/ 0 h 1465262"/>
              <a:gd name="T29" fmla="*/ 2257425 w 2257425"/>
              <a:gd name="T30" fmla="*/ 1465262 h 14652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7425" h="1465262">
                <a:moveTo>
                  <a:pt x="244215" y="0"/>
                </a:moveTo>
                <a:lnTo>
                  <a:pt x="2257425" y="0"/>
                </a:lnTo>
                <a:lnTo>
                  <a:pt x="2257425" y="1221047"/>
                </a:lnTo>
                <a:cubicBezTo>
                  <a:pt x="2257425" y="1355923"/>
                  <a:pt x="2148086" y="1465262"/>
                  <a:pt x="2013210" y="1465262"/>
                </a:cubicBezTo>
                <a:lnTo>
                  <a:pt x="0" y="1465262"/>
                </a:lnTo>
                <a:lnTo>
                  <a:pt x="0" y="244215"/>
                </a:lnTo>
                <a:cubicBezTo>
                  <a:pt x="0" y="109339"/>
                  <a:pt x="109339" y="0"/>
                  <a:pt x="244215" y="0"/>
                </a:cubicBezTo>
                <a:close/>
              </a:path>
            </a:pathLst>
          </a:custGeom>
          <a:noFill/>
          <a:ln w="28575">
            <a:solidFill>
              <a:schemeClr val="tx2"/>
            </a:solidFill>
            <a:miter lim="800000"/>
            <a:headEnd/>
            <a:tailEnd/>
          </a:ln>
          <a:effectLst>
            <a:outerShdw blurRad="76200" sy="23000" kx="-1199993" algn="bl"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a:spAutoFit/>
          </a:bodyPr>
          <a:lstStyle/>
          <a:p>
            <a:pPr algn="ctr" defTabSz="1218987" eaLnBrk="1" fontAlgn="auto" hangingPunct="1">
              <a:spcBef>
                <a:spcPts val="0"/>
              </a:spcBef>
              <a:spcAft>
                <a:spcPts val="0"/>
              </a:spcAft>
              <a:defRPr/>
            </a:pPr>
            <a:r>
              <a:rPr lang="es-GT" sz="1600" dirty="0">
                <a:ea typeface="+mn-ea"/>
                <a:cs typeface="Arial" pitchFamily="34" charset="0"/>
              </a:rPr>
              <a:t>Ejecución promedio en funcionamiento durante los cuatro años: </a:t>
            </a:r>
          </a:p>
          <a:p>
            <a:pPr algn="ctr" defTabSz="1218987" eaLnBrk="1" fontAlgn="auto" hangingPunct="1">
              <a:spcBef>
                <a:spcPts val="0"/>
              </a:spcBef>
              <a:spcAft>
                <a:spcPts val="0"/>
              </a:spcAft>
              <a:defRPr/>
            </a:pPr>
            <a:r>
              <a:rPr lang="es-GT" sz="1600" dirty="0">
                <a:ea typeface="+mn-ea"/>
                <a:cs typeface="Arial" pitchFamily="34" charset="0"/>
              </a:rPr>
              <a:t>Q </a:t>
            </a:r>
            <a:r>
              <a:rPr lang="es-GT" sz="1600" b="1" dirty="0">
                <a:solidFill>
                  <a:srgbClr val="FF0000"/>
                </a:solidFill>
                <a:ea typeface="+mn-ea"/>
                <a:cs typeface="Arial" pitchFamily="34" charset="0"/>
              </a:rPr>
              <a:t>614.35 Millones</a:t>
            </a:r>
          </a:p>
        </p:txBody>
      </p:sp>
      <p:sp>
        <p:nvSpPr>
          <p:cNvPr id="50" name="183 CuadroTexto">
            <a:extLst>
              <a:ext uri="{FF2B5EF4-FFF2-40B4-BE49-F238E27FC236}">
                <a16:creationId xmlns:a16="http://schemas.microsoft.com/office/drawing/2014/main" id="{23010D4A-2922-4405-B240-DDDEEBA61BDC}"/>
              </a:ext>
            </a:extLst>
          </p:cNvPr>
          <p:cNvSpPr>
            <a:spLocks/>
          </p:cNvSpPr>
          <p:nvPr/>
        </p:nvSpPr>
        <p:spPr bwMode="auto">
          <a:xfrm>
            <a:off x="523875" y="620713"/>
            <a:ext cx="2257425" cy="1192212"/>
          </a:xfrm>
          <a:custGeom>
            <a:avLst/>
            <a:gdLst>
              <a:gd name="T0" fmla="*/ 198706 w 2257425"/>
              <a:gd name="T1" fmla="*/ 0 h 1192212"/>
              <a:gd name="T2" fmla="*/ 2257425 w 2257425"/>
              <a:gd name="T3" fmla="*/ 0 h 1192212"/>
              <a:gd name="T4" fmla="*/ 2257425 w 2257425"/>
              <a:gd name="T5" fmla="*/ 0 h 1192212"/>
              <a:gd name="T6" fmla="*/ 2257425 w 2257425"/>
              <a:gd name="T7" fmla="*/ 993506 h 1192212"/>
              <a:gd name="T8" fmla="*/ 2058719 w 2257425"/>
              <a:gd name="T9" fmla="*/ 1192212 h 1192212"/>
              <a:gd name="T10" fmla="*/ 0 w 2257425"/>
              <a:gd name="T11" fmla="*/ 1192212 h 1192212"/>
              <a:gd name="T12" fmla="*/ 0 w 2257425"/>
              <a:gd name="T13" fmla="*/ 1192212 h 1192212"/>
              <a:gd name="T14" fmla="*/ 0 w 2257425"/>
              <a:gd name="T15" fmla="*/ 198706 h 1192212"/>
              <a:gd name="T16" fmla="*/ 198706 w 2257425"/>
              <a:gd name="T17" fmla="*/ 0 h 11922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7425"/>
              <a:gd name="T28" fmla="*/ 0 h 1192212"/>
              <a:gd name="T29" fmla="*/ 2257425 w 2257425"/>
              <a:gd name="T30" fmla="*/ 1192212 h 11922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7425" h="1192212">
                <a:moveTo>
                  <a:pt x="198706" y="0"/>
                </a:moveTo>
                <a:lnTo>
                  <a:pt x="2257425" y="0"/>
                </a:lnTo>
                <a:lnTo>
                  <a:pt x="2257425" y="993506"/>
                </a:lnTo>
                <a:cubicBezTo>
                  <a:pt x="2257425" y="1103248"/>
                  <a:pt x="2168461" y="1192212"/>
                  <a:pt x="2058719" y="1192212"/>
                </a:cubicBezTo>
                <a:lnTo>
                  <a:pt x="0" y="1192212"/>
                </a:lnTo>
                <a:lnTo>
                  <a:pt x="0" y="198706"/>
                </a:lnTo>
                <a:cubicBezTo>
                  <a:pt x="0" y="88964"/>
                  <a:pt x="88964" y="0"/>
                  <a:pt x="198706" y="0"/>
                </a:cubicBezTo>
                <a:close/>
              </a:path>
            </a:pathLst>
          </a:custGeom>
          <a:noFill/>
          <a:ln w="28575">
            <a:solidFill>
              <a:schemeClr val="tx2"/>
            </a:solidFill>
            <a:miter lim="800000"/>
            <a:headEnd/>
            <a:tailEnd/>
          </a:ln>
          <a:effectLst>
            <a:outerShdw blurRad="76200" sy="23000" kx="-1199993" algn="bl"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a:spAutoFit/>
          </a:bodyPr>
          <a:lstStyle/>
          <a:p>
            <a:pPr algn="ctr" defTabSz="1218987" eaLnBrk="1" fontAlgn="auto" hangingPunct="1">
              <a:spcBef>
                <a:spcPts val="0"/>
              </a:spcBef>
              <a:spcAft>
                <a:spcPts val="0"/>
              </a:spcAft>
              <a:defRPr/>
            </a:pPr>
            <a:r>
              <a:rPr lang="es-GT" sz="1600" dirty="0">
                <a:ea typeface="+mn-ea"/>
                <a:cs typeface="Arial" pitchFamily="34" charset="0"/>
              </a:rPr>
              <a:t>Presupuesto promedio de los cuatro años:</a:t>
            </a:r>
          </a:p>
          <a:p>
            <a:pPr algn="ctr" defTabSz="1218987" eaLnBrk="1" fontAlgn="auto" hangingPunct="1">
              <a:spcBef>
                <a:spcPts val="0"/>
              </a:spcBef>
              <a:spcAft>
                <a:spcPts val="0"/>
              </a:spcAft>
              <a:defRPr/>
            </a:pPr>
            <a:r>
              <a:rPr lang="es-GT" sz="1600" dirty="0">
                <a:ea typeface="+mn-ea"/>
                <a:cs typeface="Arial" pitchFamily="34" charset="0"/>
              </a:rPr>
              <a:t>Q 646.487 millones</a:t>
            </a:r>
          </a:p>
        </p:txBody>
      </p:sp>
      <p:sp>
        <p:nvSpPr>
          <p:cNvPr id="51" name="184 CuadroTexto">
            <a:extLst>
              <a:ext uri="{FF2B5EF4-FFF2-40B4-BE49-F238E27FC236}">
                <a16:creationId xmlns:a16="http://schemas.microsoft.com/office/drawing/2014/main" id="{5403057E-C076-47C7-803C-B42BE80AF834}"/>
              </a:ext>
            </a:extLst>
          </p:cNvPr>
          <p:cNvSpPr>
            <a:spLocks/>
          </p:cNvSpPr>
          <p:nvPr/>
        </p:nvSpPr>
        <p:spPr bwMode="auto">
          <a:xfrm>
            <a:off x="523875" y="4941888"/>
            <a:ext cx="2257425" cy="1463675"/>
          </a:xfrm>
          <a:custGeom>
            <a:avLst/>
            <a:gdLst>
              <a:gd name="T0" fmla="*/ 243951 w 2257425"/>
              <a:gd name="T1" fmla="*/ 0 h 1463675"/>
              <a:gd name="T2" fmla="*/ 2257425 w 2257425"/>
              <a:gd name="T3" fmla="*/ 0 h 1463675"/>
              <a:gd name="T4" fmla="*/ 2257425 w 2257425"/>
              <a:gd name="T5" fmla="*/ 0 h 1463675"/>
              <a:gd name="T6" fmla="*/ 2257425 w 2257425"/>
              <a:gd name="T7" fmla="*/ 1219724 h 1463675"/>
              <a:gd name="T8" fmla="*/ 2013474 w 2257425"/>
              <a:gd name="T9" fmla="*/ 1463675 h 1463675"/>
              <a:gd name="T10" fmla="*/ 0 w 2257425"/>
              <a:gd name="T11" fmla="*/ 1463675 h 1463675"/>
              <a:gd name="T12" fmla="*/ 0 w 2257425"/>
              <a:gd name="T13" fmla="*/ 1463675 h 1463675"/>
              <a:gd name="T14" fmla="*/ 0 w 2257425"/>
              <a:gd name="T15" fmla="*/ 243951 h 1463675"/>
              <a:gd name="T16" fmla="*/ 243951 w 2257425"/>
              <a:gd name="T17" fmla="*/ 0 h 14636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7425"/>
              <a:gd name="T28" fmla="*/ 0 h 1463675"/>
              <a:gd name="T29" fmla="*/ 2257425 w 2257425"/>
              <a:gd name="T30" fmla="*/ 1463675 h 14636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7425" h="1463675">
                <a:moveTo>
                  <a:pt x="243951" y="0"/>
                </a:moveTo>
                <a:lnTo>
                  <a:pt x="2257425" y="0"/>
                </a:lnTo>
                <a:lnTo>
                  <a:pt x="2257425" y="1219724"/>
                </a:lnTo>
                <a:cubicBezTo>
                  <a:pt x="2257425" y="1354454"/>
                  <a:pt x="2148204" y="1463675"/>
                  <a:pt x="2013474" y="1463675"/>
                </a:cubicBezTo>
                <a:lnTo>
                  <a:pt x="0" y="1463675"/>
                </a:lnTo>
                <a:lnTo>
                  <a:pt x="0" y="243951"/>
                </a:lnTo>
                <a:cubicBezTo>
                  <a:pt x="0" y="109221"/>
                  <a:pt x="109221" y="0"/>
                  <a:pt x="243951" y="0"/>
                </a:cubicBezTo>
                <a:close/>
              </a:path>
            </a:pathLst>
          </a:custGeom>
          <a:noFill/>
          <a:ln w="28575">
            <a:solidFill>
              <a:schemeClr val="tx2"/>
            </a:solidFill>
            <a:miter lim="800000"/>
            <a:headEnd/>
            <a:tailEnd/>
          </a:ln>
          <a:effectLst>
            <a:outerShdw blurRad="76200" sy="23000" kx="-1199993" algn="bl"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a:spAutoFit/>
          </a:bodyPr>
          <a:lstStyle/>
          <a:p>
            <a:pPr algn="ctr" defTabSz="1218987" eaLnBrk="1" fontAlgn="auto" hangingPunct="1">
              <a:spcBef>
                <a:spcPts val="0"/>
              </a:spcBef>
              <a:spcAft>
                <a:spcPts val="0"/>
              </a:spcAft>
              <a:defRPr/>
            </a:pPr>
            <a:r>
              <a:rPr lang="es-GT" sz="1600" dirty="0">
                <a:ea typeface="+mn-ea"/>
                <a:cs typeface="Arial" pitchFamily="34" charset="0"/>
              </a:rPr>
              <a:t>Meta de Ejecución 2018: Q. 643.23 millones</a:t>
            </a:r>
          </a:p>
          <a:p>
            <a:pPr algn="ctr" defTabSz="1218987" eaLnBrk="1" fontAlgn="auto" hangingPunct="1">
              <a:spcBef>
                <a:spcPts val="0"/>
              </a:spcBef>
              <a:spcAft>
                <a:spcPts val="0"/>
              </a:spcAft>
              <a:defRPr/>
            </a:pPr>
            <a:r>
              <a:rPr lang="es-GT" sz="1600" dirty="0">
                <a:ea typeface="+mn-ea"/>
                <a:cs typeface="Arial" pitchFamily="34" charset="0"/>
              </a:rPr>
              <a:t> </a:t>
            </a:r>
            <a:r>
              <a:rPr lang="es-GT" sz="1600" b="1" dirty="0">
                <a:solidFill>
                  <a:srgbClr val="FF0000"/>
                </a:solidFill>
                <a:ea typeface="+mn-ea"/>
                <a:cs typeface="Arial" pitchFamily="34" charset="0"/>
              </a:rPr>
              <a:t> 6% más </a:t>
            </a:r>
            <a:r>
              <a:rPr lang="es-GT" sz="1600" dirty="0">
                <a:ea typeface="+mn-ea"/>
                <a:cs typeface="Arial" pitchFamily="34" charset="0"/>
              </a:rPr>
              <a:t>respecto a 2017</a:t>
            </a:r>
          </a:p>
        </p:txBody>
      </p:sp>
      <p:cxnSp>
        <p:nvCxnSpPr>
          <p:cNvPr id="52" name="Straight Connector 305">
            <a:extLst>
              <a:ext uri="{FF2B5EF4-FFF2-40B4-BE49-F238E27FC236}">
                <a16:creationId xmlns:a16="http://schemas.microsoft.com/office/drawing/2014/main" id="{61AB7C61-BEC6-4018-98AF-FDDFB111869C}"/>
              </a:ext>
            </a:extLst>
          </p:cNvPr>
          <p:cNvCxnSpPr>
            <a:cxnSpLocks/>
          </p:cNvCxnSpPr>
          <p:nvPr/>
        </p:nvCxnSpPr>
        <p:spPr>
          <a:xfrm flipH="1" flipV="1">
            <a:off x="2951163" y="530225"/>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8 Rectángulo redondeado">
            <a:extLst>
              <a:ext uri="{FF2B5EF4-FFF2-40B4-BE49-F238E27FC236}">
                <a16:creationId xmlns:a16="http://schemas.microsoft.com/office/drawing/2014/main" id="{ECCDEC84-19FA-4A67-918D-C819B7B30A19}"/>
              </a:ext>
            </a:extLst>
          </p:cNvPr>
          <p:cNvSpPr/>
          <p:nvPr/>
        </p:nvSpPr>
        <p:spPr>
          <a:xfrm>
            <a:off x="9623425" y="1700213"/>
            <a:ext cx="2447925" cy="3259137"/>
          </a:xfrm>
          <a:prstGeom prst="roundRect">
            <a:avLst>
              <a:gd name="adj" fmla="val 10700"/>
            </a:avLst>
          </a:prstGeom>
        </p:spPr>
        <p:style>
          <a:lnRef idx="2">
            <a:schemeClr val="accent3"/>
          </a:lnRef>
          <a:fillRef idx="1">
            <a:schemeClr val="lt1"/>
          </a:fillRef>
          <a:effectRef idx="0">
            <a:schemeClr val="accent3"/>
          </a:effectRef>
          <a:fontRef idx="minor">
            <a:schemeClr val="dk1"/>
          </a:fontRef>
        </p:style>
        <p:txBody>
          <a:bodyPr anchor="ctr">
            <a:spAutoFit/>
          </a:bodyPr>
          <a:lstStyle/>
          <a:p>
            <a:pPr algn="ctr" defTabSz="1218987" eaLnBrk="1" fontAlgn="auto" hangingPunct="1">
              <a:spcBef>
                <a:spcPts val="0"/>
              </a:spcBef>
              <a:spcAft>
                <a:spcPts val="0"/>
              </a:spcAft>
              <a:defRPr/>
            </a:pPr>
            <a:r>
              <a:rPr lang="es-GT" sz="2800" dirty="0">
                <a:latin typeface="Arial" panose="020B0604020202020204" pitchFamily="34" charset="0"/>
                <a:cs typeface="Arial" panose="020B0604020202020204" pitchFamily="34" charset="0"/>
              </a:rPr>
              <a:t>Se estima ejecutar el 99.5% del presupuesto asignado para cada programa.</a:t>
            </a:r>
            <a:endParaRPr lang="en-US" sz="2800" dirty="0">
              <a:latin typeface="Arial" panose="020B0604020202020204" pitchFamily="34" charset="0"/>
              <a:cs typeface="Arial" panose="020B0604020202020204" pitchFamily="34" charset="0"/>
            </a:endParaRPr>
          </a:p>
        </p:txBody>
      </p:sp>
      <p:pic>
        <p:nvPicPr>
          <p:cNvPr id="18446" name="Imagen 53">
            <a:extLst>
              <a:ext uri="{FF2B5EF4-FFF2-40B4-BE49-F238E27FC236}">
                <a16:creationId xmlns:a16="http://schemas.microsoft.com/office/drawing/2014/main" id="{043BC6CD-ED90-4641-9B4C-F7BCB101D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788" y="1036638"/>
            <a:ext cx="6497637"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itle 1">
            <a:extLst>
              <a:ext uri="{FF2B5EF4-FFF2-40B4-BE49-F238E27FC236}">
                <a16:creationId xmlns:a16="http://schemas.microsoft.com/office/drawing/2014/main" id="{4E9916D5-8B77-4229-B7D0-AFCD089DE38F}"/>
              </a:ext>
            </a:extLst>
          </p:cNvPr>
          <p:cNvSpPr txBox="1">
            <a:spLocks/>
          </p:cNvSpPr>
          <p:nvPr/>
        </p:nvSpPr>
        <p:spPr bwMode="auto">
          <a:xfrm>
            <a:off x="144463" y="115888"/>
            <a:ext cx="299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Indicadores </a:t>
            </a:r>
          </a:p>
        </p:txBody>
      </p:sp>
      <p:grpSp>
        <p:nvGrpSpPr>
          <p:cNvPr id="18448" name="Group 298">
            <a:extLst>
              <a:ext uri="{FF2B5EF4-FFF2-40B4-BE49-F238E27FC236}">
                <a16:creationId xmlns:a16="http://schemas.microsoft.com/office/drawing/2014/main" id="{F69FF477-41BD-4505-BD22-AAB71D5F48EF}"/>
              </a:ext>
            </a:extLst>
          </p:cNvPr>
          <p:cNvGrpSpPr>
            <a:grpSpLocks/>
          </p:cNvGrpSpPr>
          <p:nvPr/>
        </p:nvGrpSpPr>
        <p:grpSpPr bwMode="auto">
          <a:xfrm>
            <a:off x="9564688" y="300038"/>
            <a:ext cx="2578100" cy="320675"/>
            <a:chOff x="9062519" y="1142200"/>
            <a:chExt cx="2577703" cy="320154"/>
          </a:xfrm>
        </p:grpSpPr>
        <p:grpSp>
          <p:nvGrpSpPr>
            <p:cNvPr id="7" name="Group 283">
              <a:extLst>
                <a:ext uri="{FF2B5EF4-FFF2-40B4-BE49-F238E27FC236}">
                  <a16:creationId xmlns:a16="http://schemas.microsoft.com/office/drawing/2014/main" id="{F6674309-3172-4478-9330-D7DA91C52613}"/>
                </a:ext>
              </a:extLst>
            </p:cNvPr>
            <p:cNvGrpSpPr/>
            <p:nvPr/>
          </p:nvGrpSpPr>
          <p:grpSpPr>
            <a:xfrm>
              <a:off x="9062519" y="1142200"/>
              <a:ext cx="266339" cy="320154"/>
              <a:chOff x="3024188" y="2184403"/>
              <a:chExt cx="4329112" cy="5203820"/>
            </a:xfrm>
            <a:solidFill>
              <a:schemeClr val="accent2"/>
            </a:solidFill>
          </p:grpSpPr>
          <p:sp>
            <p:nvSpPr>
              <p:cNvPr id="59" name="Freeform 55">
                <a:extLst>
                  <a:ext uri="{FF2B5EF4-FFF2-40B4-BE49-F238E27FC236}">
                    <a16:creationId xmlns:a16="http://schemas.microsoft.com/office/drawing/2014/main" id="{B8417E67-0420-47AC-A8E8-B8B9FD7344BF}"/>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60" name="Freeform 56">
                <a:extLst>
                  <a:ext uri="{FF2B5EF4-FFF2-40B4-BE49-F238E27FC236}">
                    <a16:creationId xmlns:a16="http://schemas.microsoft.com/office/drawing/2014/main" id="{20DDF3AA-1E4E-4EFC-B1D2-D3B0213362E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61" name="Freeform 57">
                <a:extLst>
                  <a:ext uri="{FF2B5EF4-FFF2-40B4-BE49-F238E27FC236}">
                    <a16:creationId xmlns:a16="http://schemas.microsoft.com/office/drawing/2014/main" id="{A579ADA5-29F9-4B27-8E68-D934945CF7D3}"/>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62" name="Freeform 58">
                <a:extLst>
                  <a:ext uri="{FF2B5EF4-FFF2-40B4-BE49-F238E27FC236}">
                    <a16:creationId xmlns:a16="http://schemas.microsoft.com/office/drawing/2014/main" id="{0CF4F6ED-5970-4C24-B5CC-7BF452BE2FA0}"/>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63" name="Freeform 59">
                <a:extLst>
                  <a:ext uri="{FF2B5EF4-FFF2-40B4-BE49-F238E27FC236}">
                    <a16:creationId xmlns:a16="http://schemas.microsoft.com/office/drawing/2014/main" id="{02F81D3B-DE28-48C5-8A1E-2A89D1310C9E}"/>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a:lstStyle/>
              <a:p>
                <a:pPr defTabSz="1218987" eaLnBrk="1" fontAlgn="auto" hangingPunct="1">
                  <a:spcBef>
                    <a:spcPts val="0"/>
                  </a:spcBef>
                  <a:spcAft>
                    <a:spcPts val="0"/>
                  </a:spcAft>
                  <a:defRPr/>
                </a:pPr>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8" name="TextBox 289">
              <a:extLst>
                <a:ext uri="{FF2B5EF4-FFF2-40B4-BE49-F238E27FC236}">
                  <a16:creationId xmlns:a16="http://schemas.microsoft.com/office/drawing/2014/main" id="{369D3E81-F1EB-497E-A4DB-58AEAD9F40EB}"/>
                </a:ext>
              </a:extLst>
            </p:cNvPr>
            <p:cNvSpPr txBox="1"/>
            <p:nvPr/>
          </p:nvSpPr>
          <p:spPr>
            <a:xfrm>
              <a:off x="9483141" y="1194502"/>
              <a:ext cx="2157081" cy="245663"/>
            </a:xfrm>
            <a:prstGeom prst="rect">
              <a:avLst/>
            </a:prstGeom>
            <a:noFill/>
          </p:spPr>
          <p:txBody>
            <a:bodyPr lIns="0" tIns="0" rIns="0" bIns="0">
              <a:spAutoFit/>
            </a:bodyPr>
            <a:lstStyle/>
            <a:p>
              <a:pPr defTabSz="1218987" eaLnBrk="1" fontAlgn="auto" hangingPunct="1">
                <a:spcBef>
                  <a:spcPts val="0"/>
                </a:spcBef>
                <a:spcAft>
                  <a:spcPts val="0"/>
                </a:spcAft>
                <a:defRPr/>
              </a:pPr>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Consideraciones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upo 3">
            <a:extLst>
              <a:ext uri="{FF2B5EF4-FFF2-40B4-BE49-F238E27FC236}">
                <a16:creationId xmlns:a16="http://schemas.microsoft.com/office/drawing/2014/main" id="{F16E2E98-6A87-43F3-A8FE-0888A0E0BCED}"/>
              </a:ext>
            </a:extLst>
          </p:cNvPr>
          <p:cNvGrpSpPr>
            <a:grpSpLocks/>
          </p:cNvGrpSpPr>
          <p:nvPr/>
        </p:nvGrpSpPr>
        <p:grpSpPr bwMode="auto">
          <a:xfrm>
            <a:off x="-1588" y="6437313"/>
            <a:ext cx="12190413" cy="430212"/>
            <a:chOff x="-1588" y="6436530"/>
            <a:chExt cx="12190413" cy="430887"/>
          </a:xfrm>
        </p:grpSpPr>
        <p:pic>
          <p:nvPicPr>
            <p:cNvPr id="20495" name="Imagen 1">
              <a:extLst>
                <a:ext uri="{FF2B5EF4-FFF2-40B4-BE49-F238E27FC236}">
                  <a16:creationId xmlns:a16="http://schemas.microsoft.com/office/drawing/2014/main" id="{A1C8EDA8-9740-47B2-8A6E-DF78186EA9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6" name="CuadroTexto 2">
              <a:extLst>
                <a:ext uri="{FF2B5EF4-FFF2-40B4-BE49-F238E27FC236}">
                  <a16:creationId xmlns:a16="http://schemas.microsoft.com/office/drawing/2014/main" id="{ECBB6DC6-A508-404A-8599-2A0F88510811}"/>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20482" name="Title 1">
            <a:extLst>
              <a:ext uri="{FF2B5EF4-FFF2-40B4-BE49-F238E27FC236}">
                <a16:creationId xmlns:a16="http://schemas.microsoft.com/office/drawing/2014/main" id="{BDDCB60A-D1AD-4160-9047-BF0AA66A1376}"/>
              </a:ext>
            </a:extLst>
          </p:cNvPr>
          <p:cNvSpPr txBox="1">
            <a:spLocks/>
          </p:cNvSpPr>
          <p:nvPr/>
        </p:nvSpPr>
        <p:spPr bwMode="auto">
          <a:xfrm>
            <a:off x="3503613" y="385763"/>
            <a:ext cx="5181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latin typeface="Ebrima" panose="02000000000000000000" pitchFamily="2" charset="0"/>
              </a:rPr>
              <a:t>I. Análisis</a:t>
            </a:r>
            <a:r>
              <a:rPr lang="en-US" altLang="es-GT" sz="2000" b="1">
                <a:latin typeface="Ebrima" panose="02000000000000000000" pitchFamily="2" charset="0"/>
              </a:rPr>
              <a:t> del Presupuesto 2015-2018</a:t>
            </a:r>
            <a:endParaRPr lang="en-US" altLang="es-GT" sz="2000" b="1">
              <a:latin typeface="Calibri Light" panose="020F0302020204030204" pitchFamily="34" charset="0"/>
            </a:endParaRPr>
          </a:p>
        </p:txBody>
      </p:sp>
      <p:grpSp>
        <p:nvGrpSpPr>
          <p:cNvPr id="20483" name="Agrupar 3">
            <a:extLst>
              <a:ext uri="{FF2B5EF4-FFF2-40B4-BE49-F238E27FC236}">
                <a16:creationId xmlns:a16="http://schemas.microsoft.com/office/drawing/2014/main" id="{E9E6F0F9-AA9E-415E-8252-4E1020DE351C}"/>
              </a:ext>
            </a:extLst>
          </p:cNvPr>
          <p:cNvGrpSpPr>
            <a:grpSpLocks/>
          </p:cNvGrpSpPr>
          <p:nvPr/>
        </p:nvGrpSpPr>
        <p:grpSpPr bwMode="auto">
          <a:xfrm>
            <a:off x="406400" y="5178425"/>
            <a:ext cx="4176713" cy="276225"/>
            <a:chOff x="3430116" y="5373216"/>
            <a:chExt cx="5400600" cy="276999"/>
          </a:xfrm>
        </p:grpSpPr>
        <p:cxnSp>
          <p:nvCxnSpPr>
            <p:cNvPr id="7" name="Conector recto 6">
              <a:extLst>
                <a:ext uri="{FF2B5EF4-FFF2-40B4-BE49-F238E27FC236}">
                  <a16:creationId xmlns:a16="http://schemas.microsoft.com/office/drawing/2014/main" id="{A08CF756-EFD3-4EEA-841F-C2753895871E}"/>
                </a:ext>
              </a:extLst>
            </p:cNvPr>
            <p:cNvCxnSpPr/>
            <p:nvPr/>
          </p:nvCxnSpPr>
          <p:spPr>
            <a:xfrm>
              <a:off x="3430116" y="5373216"/>
              <a:ext cx="374408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492" name="CuadroTexto 7">
              <a:extLst>
                <a:ext uri="{FF2B5EF4-FFF2-40B4-BE49-F238E27FC236}">
                  <a16:creationId xmlns:a16="http://schemas.microsoft.com/office/drawing/2014/main" id="{CCAD979F-63BE-4AC1-BA03-68E9CFABC954}"/>
                </a:ext>
              </a:extLst>
            </p:cNvPr>
            <p:cNvSpPr txBox="1">
              <a:spLocks noChangeArrowheads="1"/>
            </p:cNvSpPr>
            <p:nvPr/>
          </p:nvSpPr>
          <p:spPr bwMode="auto">
            <a:xfrm>
              <a:off x="3988799" y="5373216"/>
              <a:ext cx="21235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 altLang="es-GT" sz="1200">
                  <a:latin typeface="Calibri" panose="020F0502020204030204" pitchFamily="34" charset="0"/>
                </a:rPr>
                <a:t>Devengado (ejecutado)</a:t>
              </a:r>
            </a:p>
          </p:txBody>
        </p:sp>
        <p:cxnSp>
          <p:nvCxnSpPr>
            <p:cNvPr id="9" name="Conector recto 8">
              <a:extLst>
                <a:ext uri="{FF2B5EF4-FFF2-40B4-BE49-F238E27FC236}">
                  <a16:creationId xmlns:a16="http://schemas.microsoft.com/office/drawing/2014/main" id="{B87DA0B8-681C-4CAF-A018-8920D59933FA}"/>
                </a:ext>
              </a:extLst>
            </p:cNvPr>
            <p:cNvCxnSpPr/>
            <p:nvPr/>
          </p:nvCxnSpPr>
          <p:spPr>
            <a:xfrm>
              <a:off x="7607319" y="5373216"/>
              <a:ext cx="122339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494" name="CuadroTexto 9">
              <a:extLst>
                <a:ext uri="{FF2B5EF4-FFF2-40B4-BE49-F238E27FC236}">
                  <a16:creationId xmlns:a16="http://schemas.microsoft.com/office/drawing/2014/main" id="{D5665921-4F2B-44A6-9DB4-56BBEDE0C77C}"/>
                </a:ext>
              </a:extLst>
            </p:cNvPr>
            <p:cNvSpPr txBox="1">
              <a:spLocks noChangeArrowheads="1"/>
            </p:cNvSpPr>
            <p:nvPr/>
          </p:nvSpPr>
          <p:spPr bwMode="auto">
            <a:xfrm>
              <a:off x="7713350" y="5373216"/>
              <a:ext cx="868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 altLang="es-GT" sz="1200">
                  <a:latin typeface="Calibri" panose="020F0502020204030204" pitchFamily="34" charset="0"/>
                </a:rPr>
                <a:t>Vigente</a:t>
              </a:r>
            </a:p>
          </p:txBody>
        </p:sp>
      </p:grpSp>
      <p:grpSp>
        <p:nvGrpSpPr>
          <p:cNvPr id="20484" name="Agrupar 24">
            <a:extLst>
              <a:ext uri="{FF2B5EF4-FFF2-40B4-BE49-F238E27FC236}">
                <a16:creationId xmlns:a16="http://schemas.microsoft.com/office/drawing/2014/main" id="{B1E0FE8A-22A0-4752-B44D-E30E778AF10D}"/>
              </a:ext>
            </a:extLst>
          </p:cNvPr>
          <p:cNvGrpSpPr>
            <a:grpSpLocks/>
          </p:cNvGrpSpPr>
          <p:nvPr/>
        </p:nvGrpSpPr>
        <p:grpSpPr bwMode="auto">
          <a:xfrm>
            <a:off x="6596063" y="5178425"/>
            <a:ext cx="4176712" cy="276225"/>
            <a:chOff x="3430116" y="5373216"/>
            <a:chExt cx="5400600" cy="276999"/>
          </a:xfrm>
        </p:grpSpPr>
        <p:cxnSp>
          <p:nvCxnSpPr>
            <p:cNvPr id="12" name="Conector recto 11">
              <a:extLst>
                <a:ext uri="{FF2B5EF4-FFF2-40B4-BE49-F238E27FC236}">
                  <a16:creationId xmlns:a16="http://schemas.microsoft.com/office/drawing/2014/main" id="{B4BE63D5-5CDA-41AD-B23F-D35C406155E3}"/>
                </a:ext>
              </a:extLst>
            </p:cNvPr>
            <p:cNvCxnSpPr/>
            <p:nvPr/>
          </p:nvCxnSpPr>
          <p:spPr>
            <a:xfrm>
              <a:off x="3430116" y="5373216"/>
              <a:ext cx="374408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488" name="CuadroTexto 12">
              <a:extLst>
                <a:ext uri="{FF2B5EF4-FFF2-40B4-BE49-F238E27FC236}">
                  <a16:creationId xmlns:a16="http://schemas.microsoft.com/office/drawing/2014/main" id="{583558C9-C307-4610-A4EB-3E31C730DC8F}"/>
                </a:ext>
              </a:extLst>
            </p:cNvPr>
            <p:cNvSpPr txBox="1">
              <a:spLocks noChangeArrowheads="1"/>
            </p:cNvSpPr>
            <p:nvPr/>
          </p:nvSpPr>
          <p:spPr bwMode="auto">
            <a:xfrm>
              <a:off x="3988799" y="5373216"/>
              <a:ext cx="21235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 altLang="es-GT" sz="1200">
                  <a:latin typeface="Calibri" panose="020F0502020204030204" pitchFamily="34" charset="0"/>
                </a:rPr>
                <a:t>Devengado (ejecutado)</a:t>
              </a:r>
            </a:p>
          </p:txBody>
        </p:sp>
        <p:cxnSp>
          <p:nvCxnSpPr>
            <p:cNvPr id="14" name="Conector recto 13">
              <a:extLst>
                <a:ext uri="{FF2B5EF4-FFF2-40B4-BE49-F238E27FC236}">
                  <a16:creationId xmlns:a16="http://schemas.microsoft.com/office/drawing/2014/main" id="{F7DE9916-8DBB-4F3B-916B-18E311E9DAF2}"/>
                </a:ext>
              </a:extLst>
            </p:cNvPr>
            <p:cNvCxnSpPr/>
            <p:nvPr/>
          </p:nvCxnSpPr>
          <p:spPr>
            <a:xfrm>
              <a:off x="7607319" y="5373216"/>
              <a:ext cx="122339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490" name="CuadroTexto 14">
              <a:extLst>
                <a:ext uri="{FF2B5EF4-FFF2-40B4-BE49-F238E27FC236}">
                  <a16:creationId xmlns:a16="http://schemas.microsoft.com/office/drawing/2014/main" id="{097B8658-7A12-4B9C-B27C-43ADBEA1BF87}"/>
                </a:ext>
              </a:extLst>
            </p:cNvPr>
            <p:cNvSpPr txBox="1">
              <a:spLocks noChangeArrowheads="1"/>
            </p:cNvSpPr>
            <p:nvPr/>
          </p:nvSpPr>
          <p:spPr bwMode="auto">
            <a:xfrm>
              <a:off x="7713350" y="5373216"/>
              <a:ext cx="868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ES" altLang="es-GT" sz="1200">
                  <a:latin typeface="Calibri" panose="020F0502020204030204" pitchFamily="34" charset="0"/>
                </a:rPr>
                <a:t>Vigente</a:t>
              </a:r>
            </a:p>
          </p:txBody>
        </p:sp>
      </p:grpSp>
      <p:pic>
        <p:nvPicPr>
          <p:cNvPr id="20485" name="Imagen 15">
            <a:extLst>
              <a:ext uri="{FF2B5EF4-FFF2-40B4-BE49-F238E27FC236}">
                <a16:creationId xmlns:a16="http://schemas.microsoft.com/office/drawing/2014/main" id="{791DC1EB-F90D-41A2-832C-1E737C426E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14425"/>
            <a:ext cx="564515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 name="4 Gráfico">
            <a:extLst>
              <a:ext uri="{FF2B5EF4-FFF2-40B4-BE49-F238E27FC236}">
                <a16:creationId xmlns:a16="http://schemas.microsoft.com/office/drawing/2014/main" id="{DFAA7E16-591B-4303-99F1-7E6D8B92B808}"/>
              </a:ext>
            </a:extLst>
          </p:cNvPr>
          <p:cNvGraphicFramePr>
            <a:graphicFrameLocks/>
          </p:cNvGraphicFramePr>
          <p:nvPr/>
        </p:nvGraphicFramePr>
        <p:xfrm>
          <a:off x="5952850" y="908721"/>
          <a:ext cx="6118226" cy="4307361"/>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Grupo 3">
            <a:extLst>
              <a:ext uri="{FF2B5EF4-FFF2-40B4-BE49-F238E27FC236}">
                <a16:creationId xmlns:a16="http://schemas.microsoft.com/office/drawing/2014/main" id="{57C5DB54-77A8-44EF-873E-0369D083EF19}"/>
              </a:ext>
            </a:extLst>
          </p:cNvPr>
          <p:cNvGrpSpPr>
            <a:grpSpLocks/>
          </p:cNvGrpSpPr>
          <p:nvPr/>
        </p:nvGrpSpPr>
        <p:grpSpPr bwMode="auto">
          <a:xfrm>
            <a:off x="-1588" y="6437313"/>
            <a:ext cx="12190413" cy="430212"/>
            <a:chOff x="-1588" y="6436530"/>
            <a:chExt cx="12190413" cy="430887"/>
          </a:xfrm>
        </p:grpSpPr>
        <p:pic>
          <p:nvPicPr>
            <p:cNvPr id="22540" name="Imagen 1">
              <a:extLst>
                <a:ext uri="{FF2B5EF4-FFF2-40B4-BE49-F238E27FC236}">
                  <a16:creationId xmlns:a16="http://schemas.microsoft.com/office/drawing/2014/main" id="{03E3E1F7-A6CF-44AA-BD94-7AAD16A1A7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CuadroTexto 2">
              <a:extLst>
                <a:ext uri="{FF2B5EF4-FFF2-40B4-BE49-F238E27FC236}">
                  <a16:creationId xmlns:a16="http://schemas.microsoft.com/office/drawing/2014/main" id="{3A248252-77E7-4C7C-9C3E-96A828B95A80}"/>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6" name="AutoShape 4" descr="blob:https://web.whatsapp.com/92cdb330-7453-4a3f-b309-2b847d34c71b">
            <a:extLst>
              <a:ext uri="{FF2B5EF4-FFF2-40B4-BE49-F238E27FC236}">
                <a16:creationId xmlns:a16="http://schemas.microsoft.com/office/drawing/2014/main" id="{CC6099ED-4E2D-4A07-9372-AB9226705BA5}"/>
              </a:ext>
            </a:extLst>
          </p:cNvPr>
          <p:cNvSpPr>
            <a:spLocks noChangeAspect="1" noChangeArrowheads="1"/>
          </p:cNvSpPr>
          <p:nvPr/>
        </p:nvSpPr>
        <p:spPr bwMode="auto">
          <a:xfrm>
            <a:off x="977900" y="9525"/>
            <a:ext cx="365125" cy="365125"/>
          </a:xfrm>
          <a:prstGeom prst="rect">
            <a:avLst/>
          </a:prstGeom>
          <a:noFill/>
          <a:extLst/>
        </p:spPr>
        <p:txBody>
          <a:bodyPr lIns="109728" tIns="54864" rIns="109728" bIns="54864"/>
          <a:lstStyle/>
          <a:p>
            <a:pPr defTabSz="1218987" eaLnBrk="1" fontAlgn="auto" hangingPunct="1">
              <a:spcBef>
                <a:spcPts val="0"/>
              </a:spcBef>
              <a:spcAft>
                <a:spcPts val="0"/>
              </a:spcAft>
              <a:defRPr/>
            </a:pPr>
            <a:endParaRPr lang="es-GT" sz="2880">
              <a:latin typeface="+mn-lt"/>
              <a:ea typeface="+mn-ea"/>
              <a:cs typeface="+mn-cs"/>
            </a:endParaRPr>
          </a:p>
        </p:txBody>
      </p:sp>
      <p:sp>
        <p:nvSpPr>
          <p:cNvPr id="7" name="AutoShape 6" descr="blob:https://web.whatsapp.com/92cdb330-7453-4a3f-b309-2b847d34c71b">
            <a:extLst>
              <a:ext uri="{FF2B5EF4-FFF2-40B4-BE49-F238E27FC236}">
                <a16:creationId xmlns:a16="http://schemas.microsoft.com/office/drawing/2014/main" id="{21795588-F8D7-4DB2-ADFC-2A16C53EF12A}"/>
              </a:ext>
            </a:extLst>
          </p:cNvPr>
          <p:cNvSpPr>
            <a:spLocks noChangeAspect="1" noChangeArrowheads="1"/>
          </p:cNvSpPr>
          <p:nvPr/>
        </p:nvSpPr>
        <p:spPr bwMode="auto">
          <a:xfrm>
            <a:off x="1160463" y="192088"/>
            <a:ext cx="365125" cy="366712"/>
          </a:xfrm>
          <a:prstGeom prst="rect">
            <a:avLst/>
          </a:prstGeom>
          <a:noFill/>
          <a:extLst/>
        </p:spPr>
        <p:txBody>
          <a:bodyPr lIns="109728" tIns="54864" rIns="109728" bIns="54864"/>
          <a:lstStyle/>
          <a:p>
            <a:pPr defTabSz="1218987" eaLnBrk="1" fontAlgn="auto" hangingPunct="1">
              <a:spcBef>
                <a:spcPts val="0"/>
              </a:spcBef>
              <a:spcAft>
                <a:spcPts val="0"/>
              </a:spcAft>
              <a:defRPr/>
            </a:pPr>
            <a:endParaRPr lang="es-GT" sz="2880">
              <a:latin typeface="+mn-lt"/>
              <a:ea typeface="+mn-ea"/>
              <a:cs typeface="+mn-cs"/>
            </a:endParaRPr>
          </a:p>
        </p:txBody>
      </p:sp>
      <p:sp>
        <p:nvSpPr>
          <p:cNvPr id="22532" name="19 CuadroTexto">
            <a:extLst>
              <a:ext uri="{FF2B5EF4-FFF2-40B4-BE49-F238E27FC236}">
                <a16:creationId xmlns:a16="http://schemas.microsoft.com/office/drawing/2014/main" id="{C1A2EADD-9283-4C5A-9218-EE034E629C5E}"/>
              </a:ext>
            </a:extLst>
          </p:cNvPr>
          <p:cNvSpPr txBox="1">
            <a:spLocks noChangeArrowheads="1"/>
          </p:cNvSpPr>
          <p:nvPr/>
        </p:nvSpPr>
        <p:spPr bwMode="auto">
          <a:xfrm>
            <a:off x="3778250" y="1466850"/>
            <a:ext cx="74580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5475" indent="-528638">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just" eaLnBrk="1" hangingPunct="1">
              <a:spcAft>
                <a:spcPts val="1438"/>
              </a:spcAft>
              <a:buFont typeface="Wingdings" panose="05000000000000000000" pitchFamily="2" charset="2"/>
              <a:buChar char="q"/>
            </a:pPr>
            <a:r>
              <a:rPr lang="es-GT" altLang="es-GT" sz="2200">
                <a:latin typeface="Lato"/>
                <a:ea typeface="Lato"/>
                <a:cs typeface="Lato"/>
              </a:rPr>
              <a:t>Política Nacional de Empleo Digno 2017-2032</a:t>
            </a:r>
          </a:p>
          <a:p>
            <a:pPr algn="just" eaLnBrk="1" hangingPunct="1">
              <a:spcAft>
                <a:spcPts val="1438"/>
              </a:spcAft>
              <a:buFont typeface="Wingdings" panose="05000000000000000000" pitchFamily="2" charset="2"/>
              <a:buChar char="q"/>
            </a:pPr>
            <a:r>
              <a:rPr lang="es-GT" altLang="es-GT" sz="2200">
                <a:latin typeface="Lato"/>
                <a:ea typeface="Lato"/>
                <a:cs typeface="Lato"/>
              </a:rPr>
              <a:t>Acuerdo Tripartito suscrito en Ginebra</a:t>
            </a:r>
          </a:p>
          <a:p>
            <a:pPr algn="just" eaLnBrk="1" hangingPunct="1">
              <a:spcAft>
                <a:spcPts val="1438"/>
              </a:spcAft>
              <a:buFont typeface="Wingdings" panose="05000000000000000000" pitchFamily="2" charset="2"/>
              <a:buChar char="q"/>
            </a:pPr>
            <a:r>
              <a:rPr lang="es-GT" altLang="es-GT" sz="2200">
                <a:latin typeface="Lato"/>
                <a:ea typeface="Lato"/>
                <a:cs typeface="Lato"/>
              </a:rPr>
              <a:t>Erradicación  del Trabajo Infantil y sus peores formas</a:t>
            </a:r>
          </a:p>
          <a:p>
            <a:pPr algn="just" eaLnBrk="1" hangingPunct="1">
              <a:spcAft>
                <a:spcPts val="1438"/>
              </a:spcAft>
              <a:buFont typeface="Wingdings" panose="05000000000000000000" pitchFamily="2" charset="2"/>
              <a:buChar char="q"/>
            </a:pPr>
            <a:r>
              <a:rPr lang="es-GT" altLang="es-GT" sz="2200">
                <a:latin typeface="Lato"/>
                <a:ea typeface="Lato"/>
                <a:cs typeface="Lato"/>
              </a:rPr>
              <a:t>Guía Operativa para la implementación de  Consulta a Pueblos Indígenas</a:t>
            </a:r>
          </a:p>
          <a:p>
            <a:pPr algn="just" eaLnBrk="1" hangingPunct="1">
              <a:spcAft>
                <a:spcPts val="1438"/>
              </a:spcAft>
              <a:buFont typeface="Wingdings" panose="05000000000000000000" pitchFamily="2" charset="2"/>
              <a:buChar char="q"/>
            </a:pPr>
            <a:r>
              <a:rPr lang="es-GT" altLang="es-GT" sz="2200">
                <a:latin typeface="Lato"/>
                <a:ea typeface="Lato"/>
                <a:cs typeface="Lato"/>
              </a:rPr>
              <a:t>Reformas al Código de Trabajo, Decreto 7-2017</a:t>
            </a:r>
          </a:p>
          <a:p>
            <a:pPr algn="just" eaLnBrk="1" hangingPunct="1">
              <a:spcAft>
                <a:spcPts val="1438"/>
              </a:spcAft>
              <a:buFont typeface="Wingdings" panose="05000000000000000000" pitchFamily="2" charset="2"/>
              <a:buChar char="q"/>
            </a:pPr>
            <a:r>
              <a:rPr lang="es-GT" altLang="es-GT" sz="2200">
                <a:latin typeface="Lato"/>
                <a:ea typeface="Lato"/>
                <a:cs typeface="Lato"/>
              </a:rPr>
              <a:t>Estrategia Nacional para la Prevención de la Migración Irregular</a:t>
            </a:r>
          </a:p>
          <a:p>
            <a:pPr algn="just" eaLnBrk="1" hangingPunct="1">
              <a:spcAft>
                <a:spcPts val="1438"/>
              </a:spcAft>
              <a:buFont typeface="Wingdings" panose="05000000000000000000" pitchFamily="2" charset="2"/>
              <a:buChar char="q"/>
            </a:pPr>
            <a:r>
              <a:rPr lang="es-GT" altLang="es-GT" sz="2200">
                <a:latin typeface="Lato"/>
                <a:ea typeface="Lato"/>
                <a:cs typeface="Lato"/>
              </a:rPr>
              <a:t>Espacio amigos de la Lactancia Materna en el lugar de trabajo</a:t>
            </a:r>
          </a:p>
        </p:txBody>
      </p:sp>
      <p:grpSp>
        <p:nvGrpSpPr>
          <p:cNvPr id="22533" name="Grupo 1">
            <a:extLst>
              <a:ext uri="{FF2B5EF4-FFF2-40B4-BE49-F238E27FC236}">
                <a16:creationId xmlns:a16="http://schemas.microsoft.com/office/drawing/2014/main" id="{DC47466D-2A14-40D4-B982-778E097D2C47}"/>
              </a:ext>
            </a:extLst>
          </p:cNvPr>
          <p:cNvGrpSpPr>
            <a:grpSpLocks/>
          </p:cNvGrpSpPr>
          <p:nvPr/>
        </p:nvGrpSpPr>
        <p:grpSpPr bwMode="auto">
          <a:xfrm>
            <a:off x="219075" y="136525"/>
            <a:ext cx="2490788" cy="6245225"/>
            <a:chOff x="-2402532" y="59026"/>
            <a:chExt cx="2592291" cy="6739950"/>
          </a:xfrm>
        </p:grpSpPr>
        <p:pic>
          <p:nvPicPr>
            <p:cNvPr id="22535" name="3 Imagen" descr="C:\Users\durizar\Desktop\Hitos\PNED\DSC_3268.JPG">
              <a:extLst>
                <a:ext uri="{FF2B5EF4-FFF2-40B4-BE49-F238E27FC236}">
                  <a16:creationId xmlns:a16="http://schemas.microsoft.com/office/drawing/2014/main" id="{C01D06F3-F08E-4AB4-B3F2-F003F865A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530" y="59026"/>
              <a:ext cx="2592288"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7 Imagen">
              <a:extLst>
                <a:ext uri="{FF2B5EF4-FFF2-40B4-BE49-F238E27FC236}">
                  <a16:creationId xmlns:a16="http://schemas.microsoft.com/office/drawing/2014/main" id="{5C85F8D0-B645-4D66-B706-92C858DD7313}"/>
                </a:ext>
              </a:extLst>
            </p:cNvPr>
            <p:cNvPicPr>
              <a:picLocks noChangeAspect="1"/>
            </p:cNvPicPr>
            <p:nvPr/>
          </p:nvPicPr>
          <p:blipFill>
            <a:blip r:embed="rId5">
              <a:extLst>
                <a:ext uri="{28A0092B-C50C-407E-A947-70E740481C1C}">
                  <a14:useLocalDpi xmlns:a14="http://schemas.microsoft.com/office/drawing/2010/main" val="0"/>
                </a:ext>
              </a:extLst>
            </a:blip>
            <a:srcRect l="11609" t="43619" r="3149"/>
            <a:stretch>
              <a:fillRect/>
            </a:stretch>
          </p:blipFill>
          <p:spPr bwMode="auto">
            <a:xfrm>
              <a:off x="-2402531" y="1268760"/>
              <a:ext cx="2588731" cy="128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8 Imagen" descr="C:\Users\durizar\Desktop\Año 2017\Fotografias\Julio\Guía Pueblos indigenas 18-07-2017\IMG_8364.JPG">
              <a:extLst>
                <a:ext uri="{FF2B5EF4-FFF2-40B4-BE49-F238E27FC236}">
                  <a16:creationId xmlns:a16="http://schemas.microsoft.com/office/drawing/2014/main" id="{CF407A00-FCC7-4AA6-A3A4-74CA86868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 r="1653" b="16833"/>
            <a:stretch>
              <a:fillRect/>
            </a:stretch>
          </p:blipFill>
          <p:spPr bwMode="auto">
            <a:xfrm>
              <a:off x="-2402532" y="4033868"/>
              <a:ext cx="2591336" cy="1437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Imagen 9" descr="IMG_6391.JPG">
              <a:extLst>
                <a:ext uri="{FF2B5EF4-FFF2-40B4-BE49-F238E27FC236}">
                  <a16:creationId xmlns:a16="http://schemas.microsoft.com/office/drawing/2014/main" id="{6211494E-A153-4109-94D1-F5D31189323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402531" y="2478495"/>
              <a:ext cx="2592288" cy="16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Imagen 24" descr="20171201_120119.jpg">
              <a:extLst>
                <a:ext uri="{FF2B5EF4-FFF2-40B4-BE49-F238E27FC236}">
                  <a16:creationId xmlns:a16="http://schemas.microsoft.com/office/drawing/2014/main" id="{FA069D46-5A62-4718-ABF5-5CE858889164}"/>
                </a:ext>
              </a:extLst>
            </p:cNvPr>
            <p:cNvPicPr>
              <a:picLocks noChangeAspect="1"/>
            </p:cNvPicPr>
            <p:nvPr/>
          </p:nvPicPr>
          <p:blipFill>
            <a:blip r:embed="rId8">
              <a:extLst>
                <a:ext uri="{28A0092B-C50C-407E-A947-70E740481C1C}">
                  <a14:useLocalDpi xmlns:a14="http://schemas.microsoft.com/office/drawing/2010/main" val="0"/>
                </a:ext>
              </a:extLst>
            </a:blip>
            <a:srcRect r="2254"/>
            <a:stretch>
              <a:fillRect/>
            </a:stretch>
          </p:blipFill>
          <p:spPr bwMode="auto">
            <a:xfrm>
              <a:off x="-2402529" y="5292208"/>
              <a:ext cx="2592288" cy="150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4" name="CuadroTexto 26">
            <a:extLst>
              <a:ext uri="{FF2B5EF4-FFF2-40B4-BE49-F238E27FC236}">
                <a16:creationId xmlns:a16="http://schemas.microsoft.com/office/drawing/2014/main" id="{BD4348DA-0220-4315-8F10-AC72589EDB7C}"/>
              </a:ext>
            </a:extLst>
          </p:cNvPr>
          <p:cNvSpPr txBox="1">
            <a:spLocks noChangeArrowheads="1"/>
          </p:cNvSpPr>
          <p:nvPr/>
        </p:nvSpPr>
        <p:spPr bwMode="auto">
          <a:xfrm>
            <a:off x="4222750" y="327025"/>
            <a:ext cx="6264275" cy="64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3600" b="1">
                <a:solidFill>
                  <a:schemeClr val="bg1"/>
                </a:solidFill>
                <a:latin typeface="Ebrima" panose="02000000000000000000" pitchFamily="2" charset="0"/>
              </a:rPr>
              <a:t>LOGROS ALCANZADOS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Grupo 3">
            <a:extLst>
              <a:ext uri="{FF2B5EF4-FFF2-40B4-BE49-F238E27FC236}">
                <a16:creationId xmlns:a16="http://schemas.microsoft.com/office/drawing/2014/main" id="{F4E722A6-8C67-4670-AB7D-9A16AB40284C}"/>
              </a:ext>
            </a:extLst>
          </p:cNvPr>
          <p:cNvGrpSpPr>
            <a:grpSpLocks/>
          </p:cNvGrpSpPr>
          <p:nvPr/>
        </p:nvGrpSpPr>
        <p:grpSpPr bwMode="auto">
          <a:xfrm>
            <a:off x="-1588" y="6437313"/>
            <a:ext cx="12190413" cy="430212"/>
            <a:chOff x="-1588" y="6436530"/>
            <a:chExt cx="12190413" cy="430887"/>
          </a:xfrm>
        </p:grpSpPr>
        <p:pic>
          <p:nvPicPr>
            <p:cNvPr id="24611" name="Imagen 1">
              <a:extLst>
                <a:ext uri="{FF2B5EF4-FFF2-40B4-BE49-F238E27FC236}">
                  <a16:creationId xmlns:a16="http://schemas.microsoft.com/office/drawing/2014/main" id="{52124903-AED3-426F-9616-30BA28EB7D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2" name="CuadroTexto 2">
              <a:extLst>
                <a:ext uri="{FF2B5EF4-FFF2-40B4-BE49-F238E27FC236}">
                  <a16:creationId xmlns:a16="http://schemas.microsoft.com/office/drawing/2014/main" id="{7D9E4D05-9B59-4878-92E7-24A45FB3E486}"/>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24578" name="Title 1">
            <a:extLst>
              <a:ext uri="{FF2B5EF4-FFF2-40B4-BE49-F238E27FC236}">
                <a16:creationId xmlns:a16="http://schemas.microsoft.com/office/drawing/2014/main" id="{D32E576F-5734-4833-82E1-DB560D810C3F}"/>
              </a:ext>
            </a:extLst>
          </p:cNvPr>
          <p:cNvSpPr txBox="1">
            <a:spLocks/>
          </p:cNvSpPr>
          <p:nvPr/>
        </p:nvSpPr>
        <p:spPr bwMode="auto">
          <a:xfrm>
            <a:off x="3070225" y="385763"/>
            <a:ext cx="5181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latin typeface="Ebrima" panose="02000000000000000000" pitchFamily="2" charset="0"/>
              </a:rPr>
              <a:t>II. Continuidad de Programas 2019-2023</a:t>
            </a:r>
            <a:endParaRPr lang="en-US" altLang="es-GT" sz="2000" b="1">
              <a:latin typeface="Calibri Light" panose="020F0302020204030204" pitchFamily="34" charset="0"/>
            </a:endParaRPr>
          </a:p>
        </p:txBody>
      </p:sp>
      <p:grpSp>
        <p:nvGrpSpPr>
          <p:cNvPr id="24579" name="Group 65">
            <a:extLst>
              <a:ext uri="{FF2B5EF4-FFF2-40B4-BE49-F238E27FC236}">
                <a16:creationId xmlns:a16="http://schemas.microsoft.com/office/drawing/2014/main" id="{D92A2284-4E14-4F93-979A-499B431448F2}"/>
              </a:ext>
            </a:extLst>
          </p:cNvPr>
          <p:cNvGrpSpPr>
            <a:grpSpLocks/>
          </p:cNvGrpSpPr>
          <p:nvPr/>
        </p:nvGrpSpPr>
        <p:grpSpPr bwMode="auto">
          <a:xfrm>
            <a:off x="3578225" y="3714750"/>
            <a:ext cx="228600" cy="228600"/>
            <a:chOff x="3398838" y="3616326"/>
            <a:chExt cx="346075" cy="346076"/>
          </a:xfrm>
        </p:grpSpPr>
        <p:sp>
          <p:nvSpPr>
            <p:cNvPr id="7" name="Rectangle 94">
              <a:extLst>
                <a:ext uri="{FF2B5EF4-FFF2-40B4-BE49-F238E27FC236}">
                  <a16:creationId xmlns:a16="http://schemas.microsoft.com/office/drawing/2014/main" id="{D926E2BA-BCE3-4D37-A9B9-40A2BC4DB98F}"/>
                </a:ext>
              </a:extLst>
            </p:cNvPr>
            <p:cNvSpPr>
              <a:spLocks noChangeArrowheads="1"/>
            </p:cNvSpPr>
            <p:nvPr/>
          </p:nvSpPr>
          <p:spPr bwMode="auto">
            <a:xfrm>
              <a:off x="3458921" y="3616326"/>
              <a:ext cx="91325" cy="346076"/>
            </a:xfrm>
            <a:prstGeom prst="rect">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8" name="Rectangle 95">
              <a:extLst>
                <a:ext uri="{FF2B5EF4-FFF2-40B4-BE49-F238E27FC236}">
                  <a16:creationId xmlns:a16="http://schemas.microsoft.com/office/drawing/2014/main" id="{F550B490-8390-4775-96EC-1923033185E9}"/>
                </a:ext>
              </a:extLst>
            </p:cNvPr>
            <p:cNvSpPr>
              <a:spLocks noChangeArrowheads="1"/>
            </p:cNvSpPr>
            <p:nvPr/>
          </p:nvSpPr>
          <p:spPr bwMode="auto">
            <a:xfrm>
              <a:off x="3550247" y="3736491"/>
              <a:ext cx="88921" cy="225911"/>
            </a:xfrm>
            <a:prstGeom prst="rect">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9" name="Line 96">
              <a:extLst>
                <a:ext uri="{FF2B5EF4-FFF2-40B4-BE49-F238E27FC236}">
                  <a16:creationId xmlns:a16="http://schemas.microsoft.com/office/drawing/2014/main" id="{2B17B501-6C2F-4DF4-919E-5F5896F9E9F0}"/>
                </a:ext>
              </a:extLst>
            </p:cNvPr>
            <p:cNvSpPr>
              <a:spLocks noChangeShapeType="1"/>
            </p:cNvSpPr>
            <p:nvPr/>
          </p:nvSpPr>
          <p:spPr bwMode="auto">
            <a:xfrm>
              <a:off x="3579086" y="3933562"/>
              <a:ext cx="31242" cy="0"/>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0" name="Line 97">
              <a:extLst>
                <a:ext uri="{FF2B5EF4-FFF2-40B4-BE49-F238E27FC236}">
                  <a16:creationId xmlns:a16="http://schemas.microsoft.com/office/drawing/2014/main" id="{4A70E810-841C-48E8-B948-86831C94A45B}"/>
                </a:ext>
              </a:extLst>
            </p:cNvPr>
            <p:cNvSpPr>
              <a:spLocks noChangeShapeType="1"/>
            </p:cNvSpPr>
            <p:nvPr/>
          </p:nvSpPr>
          <p:spPr bwMode="auto">
            <a:xfrm>
              <a:off x="3504583" y="3647570"/>
              <a:ext cx="0" cy="194667"/>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1" name="Rectangle 98">
              <a:extLst>
                <a:ext uri="{FF2B5EF4-FFF2-40B4-BE49-F238E27FC236}">
                  <a16:creationId xmlns:a16="http://schemas.microsoft.com/office/drawing/2014/main" id="{1020E5C5-CCE3-4170-99B7-5B5843233E08}"/>
                </a:ext>
              </a:extLst>
            </p:cNvPr>
            <p:cNvSpPr>
              <a:spLocks noChangeArrowheads="1"/>
            </p:cNvSpPr>
            <p:nvPr/>
          </p:nvSpPr>
          <p:spPr bwMode="auto">
            <a:xfrm>
              <a:off x="3490163" y="3873480"/>
              <a:ext cx="28840" cy="60082"/>
            </a:xfrm>
            <a:prstGeom prst="rect">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2" name="Line 99">
              <a:extLst>
                <a:ext uri="{FF2B5EF4-FFF2-40B4-BE49-F238E27FC236}">
                  <a16:creationId xmlns:a16="http://schemas.microsoft.com/office/drawing/2014/main" id="{3DEECDFB-72AD-47BC-B3CA-CDC2697E4459}"/>
                </a:ext>
              </a:extLst>
            </p:cNvPr>
            <p:cNvSpPr>
              <a:spLocks noChangeShapeType="1"/>
            </p:cNvSpPr>
            <p:nvPr/>
          </p:nvSpPr>
          <p:spPr bwMode="auto">
            <a:xfrm>
              <a:off x="3593506" y="3767735"/>
              <a:ext cx="0" cy="136988"/>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3" name="Line 100">
              <a:extLst>
                <a:ext uri="{FF2B5EF4-FFF2-40B4-BE49-F238E27FC236}">
                  <a16:creationId xmlns:a16="http://schemas.microsoft.com/office/drawing/2014/main" id="{64EEF8AB-7632-4910-A606-E62A065A7337}"/>
                </a:ext>
              </a:extLst>
            </p:cNvPr>
            <p:cNvSpPr>
              <a:spLocks noChangeShapeType="1"/>
            </p:cNvSpPr>
            <p:nvPr/>
          </p:nvSpPr>
          <p:spPr bwMode="auto">
            <a:xfrm>
              <a:off x="3430082" y="3707652"/>
              <a:ext cx="0" cy="211491"/>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4" name="Rectangle 101">
              <a:extLst>
                <a:ext uri="{FF2B5EF4-FFF2-40B4-BE49-F238E27FC236}">
                  <a16:creationId xmlns:a16="http://schemas.microsoft.com/office/drawing/2014/main" id="{3C21C4BB-033C-4733-B0D3-D2A9E6B4C605}"/>
                </a:ext>
              </a:extLst>
            </p:cNvPr>
            <p:cNvSpPr>
              <a:spLocks noChangeArrowheads="1"/>
            </p:cNvSpPr>
            <p:nvPr/>
          </p:nvSpPr>
          <p:spPr bwMode="auto">
            <a:xfrm>
              <a:off x="3398838" y="3661990"/>
              <a:ext cx="60083" cy="300412"/>
            </a:xfrm>
            <a:prstGeom prst="rect">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5" name="Freeform 102">
              <a:extLst>
                <a:ext uri="{FF2B5EF4-FFF2-40B4-BE49-F238E27FC236}">
                  <a16:creationId xmlns:a16="http://schemas.microsoft.com/office/drawing/2014/main" id="{204182CB-C367-42F1-B074-7131D1F7CF5D}"/>
                </a:ext>
              </a:extLst>
            </p:cNvPr>
            <p:cNvSpPr>
              <a:spLocks/>
            </p:cNvSpPr>
            <p:nvPr/>
          </p:nvSpPr>
          <p:spPr bwMode="auto">
            <a:xfrm>
              <a:off x="3624748" y="3661990"/>
              <a:ext cx="120165" cy="300412"/>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24580" name="Group 84">
            <a:extLst>
              <a:ext uri="{FF2B5EF4-FFF2-40B4-BE49-F238E27FC236}">
                <a16:creationId xmlns:a16="http://schemas.microsoft.com/office/drawing/2014/main" id="{781C2A58-33D4-43A3-8764-4C4C62CB2636}"/>
              </a:ext>
            </a:extLst>
          </p:cNvPr>
          <p:cNvGrpSpPr>
            <a:grpSpLocks/>
          </p:cNvGrpSpPr>
          <p:nvPr/>
        </p:nvGrpSpPr>
        <p:grpSpPr bwMode="auto">
          <a:xfrm>
            <a:off x="3595688" y="1071563"/>
            <a:ext cx="219075" cy="228600"/>
            <a:chOff x="2692400" y="3616326"/>
            <a:chExt cx="331788" cy="346075"/>
          </a:xfrm>
        </p:grpSpPr>
        <p:sp>
          <p:nvSpPr>
            <p:cNvPr id="17" name="Line 288">
              <a:extLst>
                <a:ext uri="{FF2B5EF4-FFF2-40B4-BE49-F238E27FC236}">
                  <a16:creationId xmlns:a16="http://schemas.microsoft.com/office/drawing/2014/main" id="{77525193-0577-4F21-A570-0D657827610D}"/>
                </a:ext>
              </a:extLst>
            </p:cNvPr>
            <p:cNvSpPr>
              <a:spLocks noChangeShapeType="1"/>
            </p:cNvSpPr>
            <p:nvPr/>
          </p:nvSpPr>
          <p:spPr bwMode="auto">
            <a:xfrm>
              <a:off x="2769336" y="3616326"/>
              <a:ext cx="0" cy="76906"/>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8" name="Line 289">
              <a:extLst>
                <a:ext uri="{FF2B5EF4-FFF2-40B4-BE49-F238E27FC236}">
                  <a16:creationId xmlns:a16="http://schemas.microsoft.com/office/drawing/2014/main" id="{F5027CF6-7CE8-47C8-9675-8D74CE93A9E1}"/>
                </a:ext>
              </a:extLst>
            </p:cNvPr>
            <p:cNvSpPr>
              <a:spLocks noChangeShapeType="1"/>
            </p:cNvSpPr>
            <p:nvPr/>
          </p:nvSpPr>
          <p:spPr bwMode="auto">
            <a:xfrm>
              <a:off x="2858293" y="3616326"/>
              <a:ext cx="0" cy="76906"/>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19" name="Line 290">
              <a:extLst>
                <a:ext uri="{FF2B5EF4-FFF2-40B4-BE49-F238E27FC236}">
                  <a16:creationId xmlns:a16="http://schemas.microsoft.com/office/drawing/2014/main" id="{080C5C25-DBFF-49E1-A9F3-2E07B0EEAA74}"/>
                </a:ext>
              </a:extLst>
            </p:cNvPr>
            <p:cNvSpPr>
              <a:spLocks noChangeShapeType="1"/>
            </p:cNvSpPr>
            <p:nvPr/>
          </p:nvSpPr>
          <p:spPr bwMode="auto">
            <a:xfrm>
              <a:off x="2947252" y="3616326"/>
              <a:ext cx="0" cy="76906"/>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0" name="Freeform 291">
              <a:extLst>
                <a:ext uri="{FF2B5EF4-FFF2-40B4-BE49-F238E27FC236}">
                  <a16:creationId xmlns:a16="http://schemas.microsoft.com/office/drawing/2014/main" id="{A5AF3040-8954-428F-B0AF-89DF0C63E704}"/>
                </a:ext>
              </a:extLst>
            </p:cNvPr>
            <p:cNvSpPr>
              <a:spLocks/>
            </p:cNvSpPr>
            <p:nvPr/>
          </p:nvSpPr>
          <p:spPr bwMode="auto">
            <a:xfrm>
              <a:off x="2692400" y="3647568"/>
              <a:ext cx="331788" cy="31483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1" name="Freeform 292">
              <a:extLst>
                <a:ext uri="{FF2B5EF4-FFF2-40B4-BE49-F238E27FC236}">
                  <a16:creationId xmlns:a16="http://schemas.microsoft.com/office/drawing/2014/main" id="{F0933913-BFA1-49F3-95A3-C3D79E6AC740}"/>
                </a:ext>
              </a:extLst>
            </p:cNvPr>
            <p:cNvSpPr>
              <a:spLocks/>
            </p:cNvSpPr>
            <p:nvPr/>
          </p:nvSpPr>
          <p:spPr bwMode="auto">
            <a:xfrm>
              <a:off x="2738080" y="3676408"/>
              <a:ext cx="240426" cy="242734"/>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2" name="Line 293">
              <a:extLst>
                <a:ext uri="{FF2B5EF4-FFF2-40B4-BE49-F238E27FC236}">
                  <a16:creationId xmlns:a16="http://schemas.microsoft.com/office/drawing/2014/main" id="{2C66D42F-6AA0-451C-908F-2541F944E14D}"/>
                </a:ext>
              </a:extLst>
            </p:cNvPr>
            <p:cNvSpPr>
              <a:spLocks noChangeShapeType="1"/>
            </p:cNvSpPr>
            <p:nvPr/>
          </p:nvSpPr>
          <p:spPr bwMode="auto">
            <a:xfrm>
              <a:off x="2798187" y="3647568"/>
              <a:ext cx="36063" cy="0"/>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3" name="Line 294">
              <a:extLst>
                <a:ext uri="{FF2B5EF4-FFF2-40B4-BE49-F238E27FC236}">
                  <a16:creationId xmlns:a16="http://schemas.microsoft.com/office/drawing/2014/main" id="{D6A386D3-1718-4AE6-B5A2-77A2F900DE20}"/>
                </a:ext>
              </a:extLst>
            </p:cNvPr>
            <p:cNvSpPr>
              <a:spLocks noChangeShapeType="1"/>
            </p:cNvSpPr>
            <p:nvPr/>
          </p:nvSpPr>
          <p:spPr bwMode="auto">
            <a:xfrm>
              <a:off x="2882336" y="3647568"/>
              <a:ext cx="36065" cy="0"/>
            </a:xfrm>
            <a:prstGeom prst="line">
              <a:avLst/>
            </a:pr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grpSp>
        <p:nvGrpSpPr>
          <p:cNvPr id="24581" name="Group 102">
            <a:extLst>
              <a:ext uri="{FF2B5EF4-FFF2-40B4-BE49-F238E27FC236}">
                <a16:creationId xmlns:a16="http://schemas.microsoft.com/office/drawing/2014/main" id="{1160BAF6-DB75-4A0F-944B-5F022DB8AC55}"/>
              </a:ext>
            </a:extLst>
          </p:cNvPr>
          <p:cNvGrpSpPr>
            <a:grpSpLocks/>
          </p:cNvGrpSpPr>
          <p:nvPr/>
        </p:nvGrpSpPr>
        <p:grpSpPr bwMode="auto">
          <a:xfrm>
            <a:off x="11520488" y="1036638"/>
            <a:ext cx="228600" cy="228600"/>
            <a:chOff x="8447088" y="5060951"/>
            <a:chExt cx="346075" cy="346075"/>
          </a:xfrm>
        </p:grpSpPr>
        <p:sp>
          <p:nvSpPr>
            <p:cNvPr id="25" name="Freeform 365">
              <a:extLst>
                <a:ext uri="{FF2B5EF4-FFF2-40B4-BE49-F238E27FC236}">
                  <a16:creationId xmlns:a16="http://schemas.microsoft.com/office/drawing/2014/main" id="{A57A72A4-209B-48F5-BE77-4E97DAD26019}"/>
                </a:ext>
              </a:extLst>
            </p:cNvPr>
            <p:cNvSpPr>
              <a:spLocks/>
            </p:cNvSpPr>
            <p:nvPr/>
          </p:nvSpPr>
          <p:spPr bwMode="auto">
            <a:xfrm>
              <a:off x="8523994" y="5121033"/>
              <a:ext cx="194666" cy="151409"/>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6" name="Freeform 366">
              <a:extLst>
                <a:ext uri="{FF2B5EF4-FFF2-40B4-BE49-F238E27FC236}">
                  <a16:creationId xmlns:a16="http://schemas.microsoft.com/office/drawing/2014/main" id="{F08EA7CD-E470-4780-B84D-E50603F25D83}"/>
                </a:ext>
              </a:extLst>
            </p:cNvPr>
            <p:cNvSpPr>
              <a:spLocks/>
            </p:cNvSpPr>
            <p:nvPr/>
          </p:nvSpPr>
          <p:spPr bwMode="auto">
            <a:xfrm>
              <a:off x="8538413" y="5092193"/>
              <a:ext cx="163424" cy="28840"/>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7" name="Freeform 367">
              <a:extLst>
                <a:ext uri="{FF2B5EF4-FFF2-40B4-BE49-F238E27FC236}">
                  <a16:creationId xmlns:a16="http://schemas.microsoft.com/office/drawing/2014/main" id="{A5A2FD79-1702-461B-A2A0-D5E33BFF2AD7}"/>
                </a:ext>
              </a:extLst>
            </p:cNvPr>
            <p:cNvSpPr>
              <a:spLocks/>
            </p:cNvSpPr>
            <p:nvPr/>
          </p:nvSpPr>
          <p:spPr bwMode="auto">
            <a:xfrm>
              <a:off x="8552833" y="5060951"/>
              <a:ext cx="134585" cy="31242"/>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8" name="Freeform 368">
              <a:extLst>
                <a:ext uri="{FF2B5EF4-FFF2-40B4-BE49-F238E27FC236}">
                  <a16:creationId xmlns:a16="http://schemas.microsoft.com/office/drawing/2014/main" id="{DADEAACF-72D9-466D-8FA9-862EF9307FC9}"/>
                </a:ext>
              </a:extLst>
            </p:cNvPr>
            <p:cNvSpPr>
              <a:spLocks/>
            </p:cNvSpPr>
            <p:nvPr/>
          </p:nvSpPr>
          <p:spPr bwMode="auto">
            <a:xfrm>
              <a:off x="8447088" y="5301281"/>
              <a:ext cx="346075" cy="10574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29" name="Freeform 369">
              <a:extLst>
                <a:ext uri="{FF2B5EF4-FFF2-40B4-BE49-F238E27FC236}">
                  <a16:creationId xmlns:a16="http://schemas.microsoft.com/office/drawing/2014/main" id="{E9EA64C3-1985-4C9F-8590-CAE0C7EB1132}"/>
                </a:ext>
              </a:extLst>
            </p:cNvPr>
            <p:cNvSpPr>
              <a:spLocks/>
            </p:cNvSpPr>
            <p:nvPr/>
          </p:nvSpPr>
          <p:spPr bwMode="auto">
            <a:xfrm>
              <a:off x="8447088" y="5212358"/>
              <a:ext cx="76906" cy="88923"/>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30" name="Freeform 370">
              <a:extLst>
                <a:ext uri="{FF2B5EF4-FFF2-40B4-BE49-F238E27FC236}">
                  <a16:creationId xmlns:a16="http://schemas.microsoft.com/office/drawing/2014/main" id="{9814C314-396A-4395-A14A-FC88B00A03DA}"/>
                </a:ext>
              </a:extLst>
            </p:cNvPr>
            <p:cNvSpPr>
              <a:spLocks/>
            </p:cNvSpPr>
            <p:nvPr/>
          </p:nvSpPr>
          <p:spPr bwMode="auto">
            <a:xfrm>
              <a:off x="8718660" y="5212358"/>
              <a:ext cx="74503" cy="88923"/>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sp>
          <p:nvSpPr>
            <p:cNvPr id="31" name="Freeform 371">
              <a:extLst>
                <a:ext uri="{FF2B5EF4-FFF2-40B4-BE49-F238E27FC236}">
                  <a16:creationId xmlns:a16="http://schemas.microsoft.com/office/drawing/2014/main" id="{FFE49C30-93F0-4637-BB50-92518A05655E}"/>
                </a:ext>
              </a:extLst>
            </p:cNvPr>
            <p:cNvSpPr>
              <a:spLocks/>
            </p:cNvSpPr>
            <p:nvPr/>
          </p:nvSpPr>
          <p:spPr bwMode="auto">
            <a:xfrm>
              <a:off x="8584075" y="5181116"/>
              <a:ext cx="88923" cy="91325"/>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pic>
        <p:nvPicPr>
          <p:cNvPr id="24582" name="Imagen 31">
            <a:extLst>
              <a:ext uri="{FF2B5EF4-FFF2-40B4-BE49-F238E27FC236}">
                <a16:creationId xmlns:a16="http://schemas.microsoft.com/office/drawing/2014/main" id="{91B41E19-BD83-45C4-8FE1-789E42D318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90075" y="333375"/>
            <a:ext cx="244157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Imagen 32">
            <a:extLst>
              <a:ext uri="{FF2B5EF4-FFF2-40B4-BE49-F238E27FC236}">
                <a16:creationId xmlns:a16="http://schemas.microsoft.com/office/drawing/2014/main" id="{8FAD160A-839F-4F55-9624-6D6E23CB069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90075" y="1933575"/>
            <a:ext cx="24511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Imagen 33">
            <a:extLst>
              <a:ext uri="{FF2B5EF4-FFF2-40B4-BE49-F238E27FC236}">
                <a16:creationId xmlns:a16="http://schemas.microsoft.com/office/drawing/2014/main" id="{114C7B05-6688-467F-BC68-721DF480A1E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86900" y="3575050"/>
            <a:ext cx="2424113"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Imagen 34">
            <a:extLst>
              <a:ext uri="{FF2B5EF4-FFF2-40B4-BE49-F238E27FC236}">
                <a16:creationId xmlns:a16="http://schemas.microsoft.com/office/drawing/2014/main" id="{0EA4EDAE-82AD-49D8-9436-B7D2A43B897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478963" y="5189538"/>
            <a:ext cx="243205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89">
            <a:extLst>
              <a:ext uri="{FF2B5EF4-FFF2-40B4-BE49-F238E27FC236}">
                <a16:creationId xmlns:a16="http://schemas.microsoft.com/office/drawing/2014/main" id="{8FA6C7A3-B823-4F3B-BC7D-28EA68122CC3}"/>
              </a:ext>
            </a:extLst>
          </p:cNvPr>
          <p:cNvSpPr txBox="1"/>
          <p:nvPr/>
        </p:nvSpPr>
        <p:spPr>
          <a:xfrm>
            <a:off x="9623425" y="115888"/>
            <a:ext cx="2155825" cy="247650"/>
          </a:xfrm>
          <a:prstGeom prst="rect">
            <a:avLst/>
          </a:prstGeom>
          <a:noFill/>
        </p:spPr>
        <p:txBody>
          <a:bodyPr lIns="0" tIns="0" rIns="0" bIns="0">
            <a:spAutoFit/>
          </a:bodyPr>
          <a:lstStyle/>
          <a:p>
            <a:pPr algn="ctr" defTabSz="1218987" eaLnBrk="1" fontAlgn="auto" hangingPunct="1">
              <a:spcBef>
                <a:spcPts val="0"/>
              </a:spcBef>
              <a:spcAft>
                <a:spcPts val="0"/>
              </a:spcAft>
              <a:defRPr/>
            </a:pPr>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pic>
        <p:nvPicPr>
          <p:cNvPr id="24587" name="Imagen 36">
            <a:extLst>
              <a:ext uri="{FF2B5EF4-FFF2-40B4-BE49-F238E27FC236}">
                <a16:creationId xmlns:a16="http://schemas.microsoft.com/office/drawing/2014/main" id="{11B35394-15C7-4A00-A5AE-7EB539267DB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8600" y="1166813"/>
            <a:ext cx="8939213" cy="514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8 Redondear rectángulo de esquina diagonal">
            <a:extLst>
              <a:ext uri="{FF2B5EF4-FFF2-40B4-BE49-F238E27FC236}">
                <a16:creationId xmlns:a16="http://schemas.microsoft.com/office/drawing/2014/main" id="{38AFA1C6-86C5-40AF-BC34-C4130D3CD75B}"/>
              </a:ext>
            </a:extLst>
          </p:cNvPr>
          <p:cNvSpPr/>
          <p:nvPr/>
        </p:nvSpPr>
        <p:spPr>
          <a:xfrm>
            <a:off x="171450" y="4586288"/>
            <a:ext cx="6002338" cy="1790700"/>
          </a:xfrm>
          <a:prstGeom prst="round2DiagRect">
            <a:avLst/>
          </a:prstGeom>
        </p:spPr>
        <p:style>
          <a:lnRef idx="2">
            <a:schemeClr val="accent3"/>
          </a:lnRef>
          <a:fillRef idx="1">
            <a:schemeClr val="lt1"/>
          </a:fillRef>
          <a:effectRef idx="0">
            <a:schemeClr val="accent3"/>
          </a:effectRef>
          <a:fontRef idx="minor">
            <a:schemeClr val="dk1"/>
          </a:fontRef>
        </p:style>
        <p:txBody>
          <a:bodyPr anchor="ctr"/>
          <a:lstStyle/>
          <a:p>
            <a:pPr algn="ctr" defTabSz="1218987" eaLnBrk="1" fontAlgn="auto" hangingPunct="1">
              <a:spcBef>
                <a:spcPts val="0"/>
              </a:spcBef>
              <a:spcAft>
                <a:spcPts val="0"/>
              </a:spcAft>
              <a:defRPr/>
            </a:pPr>
            <a:endParaRPr lang="es-GT" sz="2399"/>
          </a:p>
        </p:txBody>
      </p:sp>
      <p:grpSp>
        <p:nvGrpSpPr>
          <p:cNvPr id="26626" name="Grupo 3">
            <a:extLst>
              <a:ext uri="{FF2B5EF4-FFF2-40B4-BE49-F238E27FC236}">
                <a16:creationId xmlns:a16="http://schemas.microsoft.com/office/drawing/2014/main" id="{90B12E82-9418-43C4-92F7-BD9FE65CB9A0}"/>
              </a:ext>
            </a:extLst>
          </p:cNvPr>
          <p:cNvGrpSpPr>
            <a:grpSpLocks/>
          </p:cNvGrpSpPr>
          <p:nvPr/>
        </p:nvGrpSpPr>
        <p:grpSpPr bwMode="auto">
          <a:xfrm>
            <a:off x="-1588" y="6437313"/>
            <a:ext cx="12190413" cy="430212"/>
            <a:chOff x="-1588" y="6436530"/>
            <a:chExt cx="12190413" cy="430887"/>
          </a:xfrm>
        </p:grpSpPr>
        <p:pic>
          <p:nvPicPr>
            <p:cNvPr id="26676" name="Imagen 1">
              <a:extLst>
                <a:ext uri="{FF2B5EF4-FFF2-40B4-BE49-F238E27FC236}">
                  <a16:creationId xmlns:a16="http://schemas.microsoft.com/office/drawing/2014/main" id="{B2324B71-BEC5-4821-8789-CE8126281E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7" name="CuadroTexto 2">
              <a:extLst>
                <a:ext uri="{FF2B5EF4-FFF2-40B4-BE49-F238E27FC236}">
                  <a16:creationId xmlns:a16="http://schemas.microsoft.com/office/drawing/2014/main" id="{729E1D78-BE78-4330-B9D6-357831D03F9A}"/>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5" name="Rectangle 38">
            <a:extLst>
              <a:ext uri="{FF2B5EF4-FFF2-40B4-BE49-F238E27FC236}">
                <a16:creationId xmlns:a16="http://schemas.microsoft.com/office/drawing/2014/main" id="{0B6FACF2-46F5-4AD7-BCC4-271FD678ED3D}"/>
              </a:ext>
            </a:extLst>
          </p:cNvPr>
          <p:cNvSpPr/>
          <p:nvPr/>
        </p:nvSpPr>
        <p:spPr>
          <a:xfrm>
            <a:off x="117475" y="188913"/>
            <a:ext cx="3198813" cy="427355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grpSp>
        <p:nvGrpSpPr>
          <p:cNvPr id="26628" name="Group 14">
            <a:extLst>
              <a:ext uri="{FF2B5EF4-FFF2-40B4-BE49-F238E27FC236}">
                <a16:creationId xmlns:a16="http://schemas.microsoft.com/office/drawing/2014/main" id="{F60CF8CF-B7CC-40D8-A8CC-40231655E3AB}"/>
              </a:ext>
            </a:extLst>
          </p:cNvPr>
          <p:cNvGrpSpPr>
            <a:grpSpLocks/>
          </p:cNvGrpSpPr>
          <p:nvPr/>
        </p:nvGrpSpPr>
        <p:grpSpPr bwMode="auto">
          <a:xfrm>
            <a:off x="280988" y="260350"/>
            <a:ext cx="2741612" cy="3773488"/>
            <a:chOff x="421368" y="811346"/>
            <a:chExt cx="2268774" cy="3662062"/>
          </a:xfrm>
        </p:grpSpPr>
        <p:grpSp>
          <p:nvGrpSpPr>
            <p:cNvPr id="26661" name="Group 11">
              <a:extLst>
                <a:ext uri="{FF2B5EF4-FFF2-40B4-BE49-F238E27FC236}">
                  <a16:creationId xmlns:a16="http://schemas.microsoft.com/office/drawing/2014/main" id="{79653E34-4897-454A-9295-E859A669D95E}"/>
                </a:ext>
              </a:extLst>
            </p:cNvPr>
            <p:cNvGrpSpPr>
              <a:grpSpLocks/>
            </p:cNvGrpSpPr>
            <p:nvPr/>
          </p:nvGrpSpPr>
          <p:grpSpPr bwMode="auto">
            <a:xfrm>
              <a:off x="421368" y="811346"/>
              <a:ext cx="2268774" cy="1604673"/>
              <a:chOff x="421368" y="514684"/>
              <a:chExt cx="2268774" cy="1604673"/>
            </a:xfrm>
          </p:grpSpPr>
          <p:grpSp>
            <p:nvGrpSpPr>
              <p:cNvPr id="26670" name="Group 2">
                <a:extLst>
                  <a:ext uri="{FF2B5EF4-FFF2-40B4-BE49-F238E27FC236}">
                    <a16:creationId xmlns:a16="http://schemas.microsoft.com/office/drawing/2014/main" id="{43CB6F31-98F0-4B11-B23E-3935A3824C14}"/>
                  </a:ext>
                </a:extLst>
              </p:cNvPr>
              <p:cNvGrpSpPr>
                <a:grpSpLocks/>
              </p:cNvGrpSpPr>
              <p:nvPr/>
            </p:nvGrpSpPr>
            <p:grpSpPr bwMode="auto">
              <a:xfrm>
                <a:off x="971130" y="1073958"/>
                <a:ext cx="1598000" cy="1045399"/>
                <a:chOff x="873816" y="1617399"/>
                <a:chExt cx="1598000" cy="1045399"/>
              </a:xfrm>
            </p:grpSpPr>
            <p:sp>
              <p:nvSpPr>
                <p:cNvPr id="16" name="TextBox 80">
                  <a:extLst>
                    <a:ext uri="{FF2B5EF4-FFF2-40B4-BE49-F238E27FC236}">
                      <a16:creationId xmlns:a16="http://schemas.microsoft.com/office/drawing/2014/main" id="{CA53CA87-D365-4889-81B8-559C619884AB}"/>
                    </a:ext>
                  </a:extLst>
                </p:cNvPr>
                <p:cNvSpPr txBox="1"/>
                <p:nvPr/>
              </p:nvSpPr>
              <p:spPr>
                <a:xfrm>
                  <a:off x="881066" y="1617372"/>
                  <a:ext cx="1579078" cy="419049"/>
                </a:xfrm>
                <a:prstGeom prst="rect">
                  <a:avLst/>
                </a:prstGeom>
                <a:noFill/>
              </p:spPr>
              <p:txBody>
                <a:bodyPr lIns="0" tIns="0" rIns="0" bIns="0">
                  <a:spAutoFit/>
                </a:bodyPr>
                <a:lstStyle/>
                <a:p>
                  <a:pPr defTabSz="1218987" eaLnBrk="1" fontAlgn="auto" hangingPunct="1">
                    <a:spcBef>
                      <a:spcPts val="0"/>
                    </a:spcBef>
                    <a:spcAft>
                      <a:spcPts val="0"/>
                    </a:spcAft>
                    <a:defRPr/>
                  </a:pP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17" name="TextBox 81">
                  <a:extLst>
                    <a:ext uri="{FF2B5EF4-FFF2-40B4-BE49-F238E27FC236}">
                      <a16:creationId xmlns:a16="http://schemas.microsoft.com/office/drawing/2014/main" id="{AADDA63C-0A97-4E3D-931F-5D6A3DDD5380}"/>
                    </a:ext>
                  </a:extLst>
                </p:cNvPr>
                <p:cNvSpPr txBox="1"/>
                <p:nvPr/>
              </p:nvSpPr>
              <p:spPr>
                <a:xfrm>
                  <a:off x="873184" y="2036421"/>
                  <a:ext cx="1598783" cy="627033"/>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grpSp>
          <p:sp>
            <p:nvSpPr>
              <p:cNvPr id="15" name="Freeform: Shape 40">
                <a:extLst>
                  <a:ext uri="{FF2B5EF4-FFF2-40B4-BE49-F238E27FC236}">
                    <a16:creationId xmlns:a16="http://schemas.microsoft.com/office/drawing/2014/main" id="{FACF67F9-7CE4-4A80-A3F3-8E1C17BAA3CA}"/>
                  </a:ext>
                </a:extLst>
              </p:cNvPr>
              <p:cNvSpPr/>
              <p:nvPr/>
            </p:nvSpPr>
            <p:spPr>
              <a:xfrm>
                <a:off x="421368" y="514684"/>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26662" name="Group 7">
              <a:extLst>
                <a:ext uri="{FF2B5EF4-FFF2-40B4-BE49-F238E27FC236}">
                  <a16:creationId xmlns:a16="http://schemas.microsoft.com/office/drawing/2014/main" id="{F28724F6-802D-420A-AB73-6111E64372E4}"/>
                </a:ext>
              </a:extLst>
            </p:cNvPr>
            <p:cNvGrpSpPr>
              <a:grpSpLocks/>
            </p:cNvGrpSpPr>
            <p:nvPr/>
          </p:nvGrpSpPr>
          <p:grpSpPr bwMode="auto">
            <a:xfrm>
              <a:off x="433136" y="2698936"/>
              <a:ext cx="2217514" cy="1118062"/>
              <a:chOff x="433136" y="2479127"/>
              <a:chExt cx="2217514" cy="1118062"/>
            </a:xfrm>
          </p:grpSpPr>
          <p:grpSp>
            <p:nvGrpSpPr>
              <p:cNvPr id="26664" name="Group 13">
                <a:extLst>
                  <a:ext uri="{FF2B5EF4-FFF2-40B4-BE49-F238E27FC236}">
                    <a16:creationId xmlns:a16="http://schemas.microsoft.com/office/drawing/2014/main" id="{788370FD-8159-4E10-93D2-A98F4906E594}"/>
                  </a:ext>
                </a:extLst>
              </p:cNvPr>
              <p:cNvGrpSpPr>
                <a:grpSpLocks/>
              </p:cNvGrpSpPr>
              <p:nvPr/>
            </p:nvGrpSpPr>
            <p:grpSpPr bwMode="auto">
              <a:xfrm>
                <a:off x="433136" y="2479127"/>
                <a:ext cx="2217514" cy="1118062"/>
                <a:chOff x="433136" y="2447955"/>
                <a:chExt cx="2217514" cy="1118062"/>
              </a:xfrm>
            </p:grpSpPr>
            <p:sp>
              <p:nvSpPr>
                <p:cNvPr id="12" name="TextBox 86">
                  <a:extLst>
                    <a:ext uri="{FF2B5EF4-FFF2-40B4-BE49-F238E27FC236}">
                      <a16:creationId xmlns:a16="http://schemas.microsoft.com/office/drawing/2014/main" id="{8A174AC7-AA9F-4BEB-83FC-7B37CCDC5786}"/>
                    </a:ext>
                  </a:extLst>
                </p:cNvPr>
                <p:cNvSpPr txBox="1"/>
                <p:nvPr/>
              </p:nvSpPr>
              <p:spPr>
                <a:xfrm>
                  <a:off x="643384" y="2939087"/>
                  <a:ext cx="2007346" cy="627034"/>
                </a:xfrm>
                <a:prstGeom prst="rect">
                  <a:avLst/>
                </a:prstGeom>
                <a:noFill/>
              </p:spPr>
              <p:txBody>
                <a:bodyPr lIns="0" tIns="0" rIns="0" bIns="0">
                  <a:spAutoFit/>
                </a:bodyPr>
                <a:lstStyle/>
                <a:p>
                  <a:pPr defTabSz="1218987" eaLnBrk="1" fontAlgn="auto" hangingPunct="1">
                    <a:spcBef>
                      <a:spcPts val="0"/>
                    </a:spcBef>
                    <a:spcAft>
                      <a:spcPts val="0"/>
                    </a:spcAft>
                    <a:defRPr/>
                  </a:pPr>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13" name="Freeform: Shape 43">
                  <a:extLst>
                    <a:ext uri="{FF2B5EF4-FFF2-40B4-BE49-F238E27FC236}">
                      <a16:creationId xmlns:a16="http://schemas.microsoft.com/office/drawing/2014/main" id="{917AA043-D576-455F-9807-484F0CB7CF97}"/>
                    </a:ext>
                  </a:extLst>
                </p:cNvPr>
                <p:cNvSpPr/>
                <p:nvPr/>
              </p:nvSpPr>
              <p:spPr>
                <a:xfrm>
                  <a:off x="433136" y="244795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11" name="Freeform 38">
                <a:extLst>
                  <a:ext uri="{FF2B5EF4-FFF2-40B4-BE49-F238E27FC236}">
                    <a16:creationId xmlns:a16="http://schemas.microsoft.com/office/drawing/2014/main" id="{08EE5572-9ABE-4BBA-9674-1F5AA0578DC4}"/>
                  </a:ext>
                </a:extLst>
              </p:cNvPr>
              <p:cNvSpPr>
                <a:spLocks noEditPoints="1"/>
              </p:cNvSpPr>
              <p:nvPr/>
            </p:nvSpPr>
            <p:spPr bwMode="auto">
              <a:xfrm>
                <a:off x="2419518" y="2702191"/>
                <a:ext cx="176037" cy="169469"/>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9" name="Freeform 67">
              <a:extLst>
                <a:ext uri="{FF2B5EF4-FFF2-40B4-BE49-F238E27FC236}">
                  <a16:creationId xmlns:a16="http://schemas.microsoft.com/office/drawing/2014/main" id="{67C8AE67-B65F-4B97-A75D-50F309874F11}"/>
                </a:ext>
              </a:extLst>
            </p:cNvPr>
            <p:cNvSpPr>
              <a:spLocks noEditPoints="1"/>
            </p:cNvSpPr>
            <p:nvPr/>
          </p:nvSpPr>
          <p:spPr bwMode="auto">
            <a:xfrm>
              <a:off x="2487831" y="4317805"/>
              <a:ext cx="156332" cy="155603"/>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18" name="Freeform: Shape 44">
            <a:extLst>
              <a:ext uri="{FF2B5EF4-FFF2-40B4-BE49-F238E27FC236}">
                <a16:creationId xmlns:a16="http://schemas.microsoft.com/office/drawing/2014/main" id="{D7E26BEE-D4F6-4B3B-A2D4-4E4647C27B9F}"/>
              </a:ext>
            </a:extLst>
          </p:cNvPr>
          <p:cNvSpPr/>
          <p:nvPr/>
        </p:nvSpPr>
        <p:spPr>
          <a:xfrm>
            <a:off x="235463" y="353022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9" name="TextBox 81">
            <a:extLst>
              <a:ext uri="{FF2B5EF4-FFF2-40B4-BE49-F238E27FC236}">
                <a16:creationId xmlns:a16="http://schemas.microsoft.com/office/drawing/2014/main" id="{760D3E80-D78C-4CEF-BE2D-C861DD646D1D}"/>
              </a:ext>
            </a:extLst>
          </p:cNvPr>
          <p:cNvSpPr txBox="1"/>
          <p:nvPr/>
        </p:nvSpPr>
        <p:spPr>
          <a:xfrm>
            <a:off x="822325" y="3984625"/>
            <a:ext cx="1935163" cy="215900"/>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En construción</a:t>
            </a:r>
          </a:p>
        </p:txBody>
      </p:sp>
      <p:sp>
        <p:nvSpPr>
          <p:cNvPr id="20" name="Oval 135">
            <a:extLst>
              <a:ext uri="{FF2B5EF4-FFF2-40B4-BE49-F238E27FC236}">
                <a16:creationId xmlns:a16="http://schemas.microsoft.com/office/drawing/2014/main" id="{627C0C21-4301-447B-90BA-3239A2212037}"/>
              </a:ext>
            </a:extLst>
          </p:cNvPr>
          <p:cNvSpPr/>
          <p:nvPr/>
        </p:nvSpPr>
        <p:spPr>
          <a:xfrm>
            <a:off x="550863" y="400526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grpSp>
        <p:nvGrpSpPr>
          <p:cNvPr id="26634" name="6 Grupo">
            <a:extLst>
              <a:ext uri="{FF2B5EF4-FFF2-40B4-BE49-F238E27FC236}">
                <a16:creationId xmlns:a16="http://schemas.microsoft.com/office/drawing/2014/main" id="{49AD3BF1-76A0-4541-9D98-B3DE785C9544}"/>
              </a:ext>
            </a:extLst>
          </p:cNvPr>
          <p:cNvGrpSpPr>
            <a:grpSpLocks/>
          </p:cNvGrpSpPr>
          <p:nvPr/>
        </p:nvGrpSpPr>
        <p:grpSpPr bwMode="auto">
          <a:xfrm>
            <a:off x="6361113" y="4881563"/>
            <a:ext cx="2490787" cy="1304925"/>
            <a:chOff x="6526163" y="5109986"/>
            <a:chExt cx="2491073" cy="1303514"/>
          </a:xfrm>
        </p:grpSpPr>
        <p:sp>
          <p:nvSpPr>
            <p:cNvPr id="22" name="TextBox 200">
              <a:extLst>
                <a:ext uri="{FF2B5EF4-FFF2-40B4-BE49-F238E27FC236}">
                  <a16:creationId xmlns:a16="http://schemas.microsoft.com/office/drawing/2014/main" id="{94D0C5DC-64BF-4E19-86E9-EA23C7D25DCF}"/>
                </a:ext>
              </a:extLst>
            </p:cNvPr>
            <p:cNvSpPr txBox="1"/>
            <p:nvPr/>
          </p:nvSpPr>
          <p:spPr>
            <a:xfrm>
              <a:off x="7142184" y="5109986"/>
              <a:ext cx="1832185" cy="738975"/>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a:solidFill>
                    <a:schemeClr val="tx1">
                      <a:lumMod val="75000"/>
                      <a:lumOff val="25000"/>
                    </a:schemeClr>
                  </a:solidFill>
                  <a:latin typeface="+mn-lt"/>
                  <a:ea typeface="+mn-ea"/>
                  <a:cs typeface="Arial" pitchFamily="34" charset="0"/>
                </a:rPr>
                <a:t>(En millones de Q)</a:t>
              </a:r>
            </a:p>
          </p:txBody>
        </p:sp>
        <p:sp>
          <p:nvSpPr>
            <p:cNvPr id="26657" name="TextBox 201">
              <a:extLst>
                <a:ext uri="{FF2B5EF4-FFF2-40B4-BE49-F238E27FC236}">
                  <a16:creationId xmlns:a16="http://schemas.microsoft.com/office/drawing/2014/main" id="{D4E562ED-457D-4C2D-A0FE-004DC9804979}"/>
                </a:ext>
              </a:extLst>
            </p:cNvPr>
            <p:cNvSpPr txBox="1">
              <a:spLocks noChangeArrowheads="1"/>
            </p:cNvSpPr>
            <p:nvPr/>
          </p:nvSpPr>
          <p:spPr bwMode="auto">
            <a:xfrm>
              <a:off x="6526163" y="5859502"/>
              <a:ext cx="24910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12.24</a:t>
              </a:r>
            </a:p>
          </p:txBody>
        </p:sp>
        <p:grpSp>
          <p:nvGrpSpPr>
            <p:cNvPr id="26658" name="Group 258">
              <a:extLst>
                <a:ext uri="{FF2B5EF4-FFF2-40B4-BE49-F238E27FC236}">
                  <a16:creationId xmlns:a16="http://schemas.microsoft.com/office/drawing/2014/main" id="{F33D6136-F726-4C25-80CF-DA07AF125FC5}"/>
                </a:ext>
              </a:extLst>
            </p:cNvPr>
            <p:cNvGrpSpPr>
              <a:grpSpLocks/>
            </p:cNvGrpSpPr>
            <p:nvPr/>
          </p:nvGrpSpPr>
          <p:grpSpPr bwMode="auto">
            <a:xfrm>
              <a:off x="6526163" y="5115728"/>
              <a:ext cx="531730" cy="531730"/>
              <a:chOff x="4469581" y="499171"/>
              <a:chExt cx="531730" cy="531730"/>
            </a:xfrm>
          </p:grpSpPr>
          <p:sp>
            <p:nvSpPr>
              <p:cNvPr id="25" name="Oval 259">
                <a:extLst>
                  <a:ext uri="{FF2B5EF4-FFF2-40B4-BE49-F238E27FC236}">
                    <a16:creationId xmlns:a16="http://schemas.microsoft.com/office/drawing/2014/main" id="{748A353B-5643-4AF9-B665-FF3A5B5F1CA6}"/>
                  </a:ext>
                </a:extLst>
              </p:cNvPr>
              <p:cNvSpPr/>
              <p:nvPr/>
            </p:nvSpPr>
            <p:spPr>
              <a:xfrm>
                <a:off x="4469581" y="499772"/>
                <a:ext cx="531873" cy="531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4" name="Group 260">
                <a:extLst>
                  <a:ext uri="{FF2B5EF4-FFF2-40B4-BE49-F238E27FC236}">
                    <a16:creationId xmlns:a16="http://schemas.microsoft.com/office/drawing/2014/main" id="{7772A920-9768-4755-8896-C13356C83FC0}"/>
                  </a:ext>
                </a:extLst>
              </p:cNvPr>
              <p:cNvGrpSpPr/>
              <p:nvPr/>
            </p:nvGrpSpPr>
            <p:grpSpPr>
              <a:xfrm>
                <a:off x="4619666" y="648185"/>
                <a:ext cx="224070" cy="226840"/>
                <a:chOff x="1000126" y="663575"/>
                <a:chExt cx="5140325" cy="5203826"/>
              </a:xfrm>
              <a:solidFill>
                <a:schemeClr val="bg1"/>
              </a:solidFill>
            </p:grpSpPr>
            <p:sp>
              <p:nvSpPr>
                <p:cNvPr id="27" name="Freeform 22">
                  <a:extLst>
                    <a:ext uri="{FF2B5EF4-FFF2-40B4-BE49-F238E27FC236}">
                      <a16:creationId xmlns:a16="http://schemas.microsoft.com/office/drawing/2014/main" id="{04A850E3-5BE8-49EF-9A92-1981713DD61B}"/>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8" name="Freeform 23">
                  <a:extLst>
                    <a:ext uri="{FF2B5EF4-FFF2-40B4-BE49-F238E27FC236}">
                      <a16:creationId xmlns:a16="http://schemas.microsoft.com/office/drawing/2014/main" id="{7E682F11-C997-4443-8951-7952DE690056}"/>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9" name="Freeform 24">
                  <a:extLst>
                    <a:ext uri="{FF2B5EF4-FFF2-40B4-BE49-F238E27FC236}">
                      <a16:creationId xmlns:a16="http://schemas.microsoft.com/office/drawing/2014/main" id="{39E9D690-1519-482C-9EFB-A32A19CA5188}"/>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0" name="Freeform 25">
                  <a:extLst>
                    <a:ext uri="{FF2B5EF4-FFF2-40B4-BE49-F238E27FC236}">
                      <a16:creationId xmlns:a16="http://schemas.microsoft.com/office/drawing/2014/main" id="{51911807-4658-4320-AF85-1EB34A1092E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1" name="Freeform 26">
                  <a:extLst>
                    <a:ext uri="{FF2B5EF4-FFF2-40B4-BE49-F238E27FC236}">
                      <a16:creationId xmlns:a16="http://schemas.microsoft.com/office/drawing/2014/main" id="{0AA2A977-1DC7-4E56-833E-4E71D7829CA7}"/>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2" name="Freeform 27">
                  <a:extLst>
                    <a:ext uri="{FF2B5EF4-FFF2-40B4-BE49-F238E27FC236}">
                      <a16:creationId xmlns:a16="http://schemas.microsoft.com/office/drawing/2014/main" id="{0E49D977-54E4-45BD-B245-2A93B095727F}"/>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3" name="Freeform 28">
                  <a:extLst>
                    <a:ext uri="{FF2B5EF4-FFF2-40B4-BE49-F238E27FC236}">
                      <a16:creationId xmlns:a16="http://schemas.microsoft.com/office/drawing/2014/main" id="{AD656BF5-DC2D-48ED-B21B-A2BCA194BB05}"/>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grpSp>
        <p:nvGrpSpPr>
          <p:cNvPr id="26635" name="4 Grupo">
            <a:extLst>
              <a:ext uri="{FF2B5EF4-FFF2-40B4-BE49-F238E27FC236}">
                <a16:creationId xmlns:a16="http://schemas.microsoft.com/office/drawing/2014/main" id="{A26A2D6E-6FE4-42D2-83DA-8604D0628EAC}"/>
              </a:ext>
            </a:extLst>
          </p:cNvPr>
          <p:cNvGrpSpPr>
            <a:grpSpLocks/>
          </p:cNvGrpSpPr>
          <p:nvPr/>
        </p:nvGrpSpPr>
        <p:grpSpPr bwMode="auto">
          <a:xfrm>
            <a:off x="9550400" y="1055688"/>
            <a:ext cx="2047875" cy="1476375"/>
            <a:chOff x="9957480" y="5044187"/>
            <a:chExt cx="2046857" cy="1476182"/>
          </a:xfrm>
        </p:grpSpPr>
        <p:grpSp>
          <p:nvGrpSpPr>
            <p:cNvPr id="26652" name="Group 3">
              <a:extLst>
                <a:ext uri="{FF2B5EF4-FFF2-40B4-BE49-F238E27FC236}">
                  <a16:creationId xmlns:a16="http://schemas.microsoft.com/office/drawing/2014/main" id="{688440C8-CCB0-4866-ADD1-A1A61637B11D}"/>
                </a:ext>
              </a:extLst>
            </p:cNvPr>
            <p:cNvGrpSpPr>
              <a:grpSpLocks/>
            </p:cNvGrpSpPr>
            <p:nvPr/>
          </p:nvGrpSpPr>
          <p:grpSpPr bwMode="auto">
            <a:xfrm>
              <a:off x="9957480" y="5044187"/>
              <a:ext cx="531730" cy="531730"/>
              <a:chOff x="1060566" y="1943691"/>
              <a:chExt cx="531730" cy="531730"/>
            </a:xfrm>
          </p:grpSpPr>
          <p:sp>
            <p:nvSpPr>
              <p:cNvPr id="37" name="Oval 193">
                <a:extLst>
                  <a:ext uri="{FF2B5EF4-FFF2-40B4-BE49-F238E27FC236}">
                    <a16:creationId xmlns:a16="http://schemas.microsoft.com/office/drawing/2014/main" id="{9F1A1833-C502-4F39-BD01-21094295A928}"/>
                  </a:ext>
                </a:extLst>
              </p:cNvPr>
              <p:cNvSpPr/>
              <p:nvPr/>
            </p:nvSpPr>
            <p:spPr>
              <a:xfrm>
                <a:off x="1060566" y="1943691"/>
                <a:ext cx="531549" cy="531742"/>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35" name="Group 194">
                <a:extLst>
                  <a:ext uri="{FF2B5EF4-FFF2-40B4-BE49-F238E27FC236}">
                    <a16:creationId xmlns:a16="http://schemas.microsoft.com/office/drawing/2014/main" id="{982BF241-D624-4A2F-BEAA-1E9919ADC76E}"/>
                  </a:ext>
                </a:extLst>
              </p:cNvPr>
              <p:cNvGrpSpPr/>
              <p:nvPr/>
            </p:nvGrpSpPr>
            <p:grpSpPr>
              <a:xfrm>
                <a:off x="1211844" y="2078944"/>
                <a:ext cx="279100" cy="261224"/>
                <a:chOff x="765175" y="1228726"/>
                <a:chExt cx="5205413" cy="4872038"/>
              </a:xfrm>
              <a:solidFill>
                <a:schemeClr val="bg1"/>
              </a:solidFill>
            </p:grpSpPr>
            <p:sp>
              <p:nvSpPr>
                <p:cNvPr id="39" name="Freeform 6">
                  <a:extLst>
                    <a:ext uri="{FF2B5EF4-FFF2-40B4-BE49-F238E27FC236}">
                      <a16:creationId xmlns:a16="http://schemas.microsoft.com/office/drawing/2014/main" id="{E678ED56-FD81-44BF-94F2-129CEB4F0D6D}"/>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0" name="Freeform 7">
                  <a:extLst>
                    <a:ext uri="{FF2B5EF4-FFF2-40B4-BE49-F238E27FC236}">
                      <a16:creationId xmlns:a16="http://schemas.microsoft.com/office/drawing/2014/main" id="{BB1ABC45-4541-4105-B7BE-A516EC005DF0}"/>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1" name="Freeform 8">
                  <a:extLst>
                    <a:ext uri="{FF2B5EF4-FFF2-40B4-BE49-F238E27FC236}">
                      <a16:creationId xmlns:a16="http://schemas.microsoft.com/office/drawing/2014/main" id="{ADDB67CC-F7D9-4791-A521-C7AE71BD919E}"/>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2" name="Freeform 9">
                  <a:extLst>
                    <a:ext uri="{FF2B5EF4-FFF2-40B4-BE49-F238E27FC236}">
                      <a16:creationId xmlns:a16="http://schemas.microsoft.com/office/drawing/2014/main" id="{1EDCAFA2-06D6-4128-B5FC-7EA051D752F9}"/>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36" name="TextBox 9">
              <a:extLst>
                <a:ext uri="{FF2B5EF4-FFF2-40B4-BE49-F238E27FC236}">
                  <a16:creationId xmlns:a16="http://schemas.microsoft.com/office/drawing/2014/main" id="{E8C48901-6878-4DD0-B12B-04A208B38C25}"/>
                </a:ext>
              </a:extLst>
            </p:cNvPr>
            <p:cNvSpPr txBox="1"/>
            <p:nvPr/>
          </p:nvSpPr>
          <p:spPr>
            <a:xfrm>
              <a:off x="10566777" y="5134662"/>
              <a:ext cx="1437560" cy="1385707"/>
            </a:xfrm>
            <a:prstGeom prst="rect">
              <a:avLst/>
            </a:prstGeom>
            <a:noFill/>
          </p:spPr>
          <p:txBody>
            <a:bodyPr lIns="0" tIns="0" rIns="0" bIns="0">
              <a:spAutoFit/>
            </a:bodyPr>
            <a:lstStyle/>
            <a:p>
              <a:pPr algn="ctr" defTabSz="1218987" eaLnBrk="1" fontAlgn="auto" hangingPunct="1">
                <a:spcBef>
                  <a:spcPts val="0"/>
                </a:spcBef>
                <a:spcAft>
                  <a:spcPts val="0"/>
                </a:spcAft>
                <a:defRPr/>
              </a:pPr>
              <a:r>
                <a:rPr lang="es-GT" sz="1800" b="1" dirty="0">
                  <a:solidFill>
                    <a:schemeClr val="tx1">
                      <a:lumMod val="75000"/>
                      <a:lumOff val="25000"/>
                    </a:schemeClr>
                  </a:solidFill>
                  <a:latin typeface="+mn-lt"/>
                  <a:ea typeface="+mn-ea"/>
                  <a:cs typeface="Arial" pitchFamily="34" charset="0"/>
                </a:rPr>
                <a:t>Ubicación Geográfica de los Beneficiarios a </a:t>
              </a:r>
              <a:r>
                <a:rPr lang="es-GT" sz="1800" b="1" dirty="0">
                  <a:latin typeface="+mn-lt"/>
                  <a:ea typeface="+mn-ea"/>
                  <a:cs typeface="Arial" pitchFamily="34" charset="0"/>
                </a:rPr>
                <a:t>Nivel Nacional</a:t>
              </a:r>
            </a:p>
          </p:txBody>
        </p:sp>
      </p:grpSp>
      <p:sp>
        <p:nvSpPr>
          <p:cNvPr id="43" name="Freeform 67">
            <a:extLst>
              <a:ext uri="{FF2B5EF4-FFF2-40B4-BE49-F238E27FC236}">
                <a16:creationId xmlns:a16="http://schemas.microsoft.com/office/drawing/2014/main" id="{67F06650-CCF9-48DF-9DEA-740186568389}"/>
              </a:ext>
            </a:extLst>
          </p:cNvPr>
          <p:cNvSpPr>
            <a:spLocks noEditPoints="1"/>
          </p:cNvSpPr>
          <p:nvPr/>
        </p:nvSpPr>
        <p:spPr bwMode="auto">
          <a:xfrm>
            <a:off x="2724150" y="3883025"/>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44" name="Freeform 81">
            <a:extLst>
              <a:ext uri="{FF2B5EF4-FFF2-40B4-BE49-F238E27FC236}">
                <a16:creationId xmlns:a16="http://schemas.microsoft.com/office/drawing/2014/main" id="{1242761A-DCF3-4D75-BDB9-CE2F3ACCEDB6}"/>
              </a:ext>
            </a:extLst>
          </p:cNvPr>
          <p:cNvSpPr>
            <a:spLocks noEditPoints="1"/>
          </p:cNvSpPr>
          <p:nvPr/>
        </p:nvSpPr>
        <p:spPr bwMode="auto">
          <a:xfrm>
            <a:off x="2593975" y="5053013"/>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45" name="Straight Connector 305">
            <a:extLst>
              <a:ext uri="{FF2B5EF4-FFF2-40B4-BE49-F238E27FC236}">
                <a16:creationId xmlns:a16="http://schemas.microsoft.com/office/drawing/2014/main" id="{081C06A5-2341-44EC-9042-7A569479FF41}"/>
              </a:ext>
            </a:extLst>
          </p:cNvPr>
          <p:cNvCxnSpPr>
            <a:cxnSpLocks/>
          </p:cNvCxnSpPr>
          <p:nvPr/>
        </p:nvCxnSpPr>
        <p:spPr>
          <a:xfrm flipH="1" flipV="1">
            <a:off x="9410700" y="50800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639" name="Grupo 45">
            <a:extLst>
              <a:ext uri="{FF2B5EF4-FFF2-40B4-BE49-F238E27FC236}">
                <a16:creationId xmlns:a16="http://schemas.microsoft.com/office/drawing/2014/main" id="{931E5535-4945-4C5D-9142-57C2704A77B7}"/>
              </a:ext>
            </a:extLst>
          </p:cNvPr>
          <p:cNvGrpSpPr>
            <a:grpSpLocks/>
          </p:cNvGrpSpPr>
          <p:nvPr/>
        </p:nvGrpSpPr>
        <p:grpSpPr bwMode="auto">
          <a:xfrm>
            <a:off x="3587750" y="1989138"/>
            <a:ext cx="5602288" cy="2082800"/>
            <a:chOff x="3358109" y="2351031"/>
            <a:chExt cx="5603174" cy="2083212"/>
          </a:xfrm>
        </p:grpSpPr>
        <p:sp>
          <p:nvSpPr>
            <p:cNvPr id="26650" name="Title 1">
              <a:extLst>
                <a:ext uri="{FF2B5EF4-FFF2-40B4-BE49-F238E27FC236}">
                  <a16:creationId xmlns:a16="http://schemas.microsoft.com/office/drawing/2014/main" id="{599A26D8-26CA-4B6B-B1A5-CF198B6C45FB}"/>
                </a:ext>
              </a:extLst>
            </p:cNvPr>
            <p:cNvSpPr txBox="1">
              <a:spLocks/>
            </p:cNvSpPr>
            <p:nvPr/>
          </p:nvSpPr>
          <p:spPr bwMode="auto">
            <a:xfrm>
              <a:off x="3508661" y="2456440"/>
              <a:ext cx="5181113" cy="190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US" altLang="es-GT" sz="1800" b="1">
                  <a:solidFill>
                    <a:schemeClr val="tx2"/>
                  </a:solidFill>
                  <a:latin typeface="Ebrima" panose="02000000000000000000" pitchFamily="2" charset="0"/>
                </a:rPr>
                <a:t>DESCRIPCIÓN </a:t>
              </a:r>
            </a:p>
            <a:p>
              <a:pPr algn="ctr" eaLnBrk="1" hangingPunct="1"/>
              <a:endParaRPr lang="es-GT" altLang="es-GT" sz="1800" b="1">
                <a:solidFill>
                  <a:schemeClr val="tx2"/>
                </a:solidFill>
                <a:latin typeface="Ebrima" panose="02000000000000000000" pitchFamily="2" charset="0"/>
              </a:endParaRPr>
            </a:p>
            <a:p>
              <a:pPr algn="ctr" eaLnBrk="1" hangingPunct="1"/>
              <a:r>
                <a:rPr lang="es-GT" altLang="es-GT" sz="1800" b="1">
                  <a:solidFill>
                    <a:schemeClr val="tx2"/>
                  </a:solidFill>
                  <a:latin typeface="Ebrima" panose="02000000000000000000" pitchFamily="2" charset="0"/>
                </a:rPr>
                <a:t>Coadyuva al cumplimiento de las leyes laborales mediante la difusión de derechos y obligaciones laborales a patronos, trabajadores y población en riesgo de vulnerabilidad.</a:t>
              </a:r>
              <a:endParaRPr lang="en-US" altLang="es-GT" sz="1800">
                <a:solidFill>
                  <a:schemeClr val="tx2"/>
                </a:solidFill>
                <a:latin typeface="Ebrima" panose="02000000000000000000" pitchFamily="2" charset="0"/>
              </a:endParaRPr>
            </a:p>
          </p:txBody>
        </p:sp>
        <p:sp>
          <p:nvSpPr>
            <p:cNvPr id="48" name="19 Rectángulo redondeado">
              <a:extLst>
                <a:ext uri="{FF2B5EF4-FFF2-40B4-BE49-F238E27FC236}">
                  <a16:creationId xmlns:a16="http://schemas.microsoft.com/office/drawing/2014/main" id="{DEB4AAFA-5534-4F49-B064-230E3FC7033F}"/>
                </a:ext>
              </a:extLst>
            </p:cNvPr>
            <p:cNvSpPr/>
            <p:nvPr/>
          </p:nvSpPr>
          <p:spPr>
            <a:xfrm>
              <a:off x="3358109" y="2351031"/>
              <a:ext cx="5603174" cy="20832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grpSp>
      <p:sp>
        <p:nvSpPr>
          <p:cNvPr id="49" name="Oval 135">
            <a:extLst>
              <a:ext uri="{FF2B5EF4-FFF2-40B4-BE49-F238E27FC236}">
                <a16:creationId xmlns:a16="http://schemas.microsoft.com/office/drawing/2014/main" id="{F3C5034C-3741-4AF6-B628-8532432E0027}"/>
              </a:ext>
            </a:extLst>
          </p:cNvPr>
          <p:cNvSpPr/>
          <p:nvPr/>
        </p:nvSpPr>
        <p:spPr>
          <a:xfrm>
            <a:off x="723900" y="9128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50" name="Oval 135">
            <a:extLst>
              <a:ext uri="{FF2B5EF4-FFF2-40B4-BE49-F238E27FC236}">
                <a16:creationId xmlns:a16="http://schemas.microsoft.com/office/drawing/2014/main" id="{EE1FD710-3511-400E-9C1A-525C945236B9}"/>
              </a:ext>
            </a:extLst>
          </p:cNvPr>
          <p:cNvSpPr/>
          <p:nvPr/>
        </p:nvSpPr>
        <p:spPr>
          <a:xfrm>
            <a:off x="725488" y="14081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51" name="Oval 135">
            <a:extLst>
              <a:ext uri="{FF2B5EF4-FFF2-40B4-BE49-F238E27FC236}">
                <a16:creationId xmlns:a16="http://schemas.microsoft.com/office/drawing/2014/main" id="{0EE5EBC3-C208-45A9-9F03-986AB39DF511}"/>
              </a:ext>
            </a:extLst>
          </p:cNvPr>
          <p:cNvSpPr/>
          <p:nvPr/>
        </p:nvSpPr>
        <p:spPr>
          <a:xfrm>
            <a:off x="261938" y="274478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26643" name="Title 1">
            <a:extLst>
              <a:ext uri="{FF2B5EF4-FFF2-40B4-BE49-F238E27FC236}">
                <a16:creationId xmlns:a16="http://schemas.microsoft.com/office/drawing/2014/main" id="{EFEF0069-3FAB-4D96-A4EE-5DF9391B0E3F}"/>
              </a:ext>
            </a:extLst>
          </p:cNvPr>
          <p:cNvSpPr txBox="1">
            <a:spLocks/>
          </p:cNvSpPr>
          <p:nvPr/>
        </p:nvSpPr>
        <p:spPr bwMode="auto">
          <a:xfrm>
            <a:off x="3525838" y="385763"/>
            <a:ext cx="5805487"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III. Programa priorizado</a:t>
            </a:r>
          </a:p>
          <a:p>
            <a:pPr algn="ctr" eaLnBrk="1" hangingPunct="1"/>
            <a:endParaRPr lang="es-GT" altLang="es-GT" sz="2000" b="1">
              <a:solidFill>
                <a:schemeClr val="tx2"/>
              </a:solidFill>
              <a:latin typeface="Ebrima" panose="02000000000000000000" pitchFamily="2" charset="0"/>
            </a:endParaRPr>
          </a:p>
          <a:p>
            <a:pPr algn="ctr" eaLnBrk="1" hangingPunct="1"/>
            <a:r>
              <a:rPr lang="es-GT" altLang="es-GT" sz="1800" b="1">
                <a:solidFill>
                  <a:schemeClr val="tx2"/>
                </a:solidFill>
                <a:latin typeface="Calibri Light" panose="020F0302020204030204" pitchFamily="34" charset="0"/>
              </a:rPr>
              <a:t>El programa 11 “Gestión de Asuntos Laborales” </a:t>
            </a:r>
            <a:endParaRPr lang="en-US" altLang="es-GT" sz="2000" b="1">
              <a:solidFill>
                <a:schemeClr val="tx2"/>
              </a:solidFill>
              <a:latin typeface="Calibri Light" panose="020F0302020204030204" pitchFamily="34" charset="0"/>
            </a:endParaRPr>
          </a:p>
        </p:txBody>
      </p:sp>
      <p:grpSp>
        <p:nvGrpSpPr>
          <p:cNvPr id="26644" name="3 Grupo">
            <a:extLst>
              <a:ext uri="{FF2B5EF4-FFF2-40B4-BE49-F238E27FC236}">
                <a16:creationId xmlns:a16="http://schemas.microsoft.com/office/drawing/2014/main" id="{344C9BCE-2197-489D-BF99-341D3854C8FA}"/>
              </a:ext>
            </a:extLst>
          </p:cNvPr>
          <p:cNvGrpSpPr>
            <a:grpSpLocks/>
          </p:cNvGrpSpPr>
          <p:nvPr/>
        </p:nvGrpSpPr>
        <p:grpSpPr bwMode="auto">
          <a:xfrm>
            <a:off x="358775" y="4724400"/>
            <a:ext cx="5635625" cy="1544638"/>
            <a:chOff x="358662" y="4812986"/>
            <a:chExt cx="3256951" cy="1476202"/>
          </a:xfrm>
        </p:grpSpPr>
        <p:sp>
          <p:nvSpPr>
            <p:cNvPr id="54" name="TextBox 289">
              <a:extLst>
                <a:ext uri="{FF2B5EF4-FFF2-40B4-BE49-F238E27FC236}">
                  <a16:creationId xmlns:a16="http://schemas.microsoft.com/office/drawing/2014/main" id="{2F5AA484-2990-492F-967E-E7DB5CEBF1AF}"/>
                </a:ext>
              </a:extLst>
            </p:cNvPr>
            <p:cNvSpPr txBox="1"/>
            <p:nvPr/>
          </p:nvSpPr>
          <p:spPr>
            <a:xfrm>
              <a:off x="849499" y="4870638"/>
              <a:ext cx="2156927" cy="245781"/>
            </a:xfrm>
            <a:prstGeom prst="rect">
              <a:avLst/>
            </a:prstGeom>
            <a:noFill/>
          </p:spPr>
          <p:txBody>
            <a:bodyPr lIns="0" tIns="0" rIns="0" bIns="0">
              <a:spAutoFit/>
            </a:bodyPr>
            <a:lstStyle/>
            <a:p>
              <a:pPr defTabSz="1218987" eaLnBrk="1" fontAlgn="auto" hangingPunct="1">
                <a:spcBef>
                  <a:spcPts val="0"/>
                </a:spcBef>
                <a:spcAft>
                  <a:spcPts val="0"/>
                </a:spcAft>
                <a:defRPr/>
              </a:pPr>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26648" name="92 Rectángulo">
              <a:extLst>
                <a:ext uri="{FF2B5EF4-FFF2-40B4-BE49-F238E27FC236}">
                  <a16:creationId xmlns:a16="http://schemas.microsoft.com/office/drawing/2014/main" id="{5B325192-6245-4899-A2A9-1B34F71F19E0}"/>
                </a:ext>
              </a:extLst>
            </p:cNvPr>
            <p:cNvSpPr>
              <a:spLocks noChangeArrowheads="1"/>
            </p:cNvSpPr>
            <p:nvPr/>
          </p:nvSpPr>
          <p:spPr bwMode="auto">
            <a:xfrm>
              <a:off x="849670" y="5211969"/>
              <a:ext cx="2765943" cy="107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GT" altLang="es-GT" sz="1600"/>
                <a:t>Población Objetivo: Población en riesgo de vulnerabilidad.</a:t>
              </a:r>
            </a:p>
            <a:p>
              <a:pPr eaLnBrk="1" hangingPunct="1"/>
              <a:r>
                <a:rPr lang="es-GT" altLang="es-GT" sz="1600"/>
                <a:t>Población Beneficiada: Patronos y Trabajadores</a:t>
              </a:r>
            </a:p>
            <a:p>
              <a:pPr eaLnBrk="1" hangingPunct="1"/>
              <a:r>
                <a:rPr lang="es-GT" altLang="es-GT" sz="1600"/>
                <a:t>Cantidad: 46,380 personas</a:t>
              </a:r>
            </a:p>
          </p:txBody>
        </p:sp>
        <p:pic>
          <p:nvPicPr>
            <p:cNvPr id="56" name="93 Imagen">
              <a:extLst>
                <a:ext uri="{FF2B5EF4-FFF2-40B4-BE49-F238E27FC236}">
                  <a16:creationId xmlns:a16="http://schemas.microsoft.com/office/drawing/2014/main" id="{C58D8357-1ACF-40F7-8CF8-D8C797FA90C2}"/>
                </a:ext>
              </a:extLst>
            </p:cNvPr>
            <p:cNvPicPr>
              <a:picLocks noChangeAspect="1"/>
            </p:cNvPicPr>
            <p:nvPr/>
          </p:nvPicPr>
          <p:blipFill>
            <a:blip r:embed="rId4" cstate="print">
              <a:duotone>
                <a:schemeClr val="accent4">
                  <a:shade val="45000"/>
                  <a:satMod val="135000"/>
                </a:schemeClr>
                <a:prstClr val="white"/>
              </a:duotone>
              <a:extLst/>
            </a:blip>
            <a:stretch>
              <a:fillRect/>
            </a:stretch>
          </p:blipFill>
          <p:spPr>
            <a:xfrm>
              <a:off x="358662" y="4812986"/>
              <a:ext cx="364490" cy="364490"/>
            </a:xfrm>
            <a:prstGeom prst="rect">
              <a:avLst/>
            </a:prstGeom>
          </p:spPr>
        </p:pic>
      </p:grpSp>
      <p:sp>
        <p:nvSpPr>
          <p:cNvPr id="57" name="Oval 135">
            <a:extLst>
              <a:ext uri="{FF2B5EF4-FFF2-40B4-BE49-F238E27FC236}">
                <a16:creationId xmlns:a16="http://schemas.microsoft.com/office/drawing/2014/main" id="{7D06596F-093D-4896-9BE7-695A5C90352F}"/>
              </a:ext>
            </a:extLst>
          </p:cNvPr>
          <p:cNvSpPr/>
          <p:nvPr/>
        </p:nvSpPr>
        <p:spPr>
          <a:xfrm>
            <a:off x="730250" y="17732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58" name="TextBox 81">
            <a:extLst>
              <a:ext uri="{FF2B5EF4-FFF2-40B4-BE49-F238E27FC236}">
                <a16:creationId xmlns:a16="http://schemas.microsoft.com/office/drawing/2014/main" id="{6354F582-D1F0-4484-97DD-46EC5A684107}"/>
              </a:ext>
            </a:extLst>
          </p:cNvPr>
          <p:cNvSpPr txBox="1"/>
          <p:nvPr/>
        </p:nvSpPr>
        <p:spPr>
          <a:xfrm>
            <a:off x="946150" y="1719263"/>
            <a:ext cx="1930400" cy="646112"/>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upo 3">
            <a:extLst>
              <a:ext uri="{FF2B5EF4-FFF2-40B4-BE49-F238E27FC236}">
                <a16:creationId xmlns:a16="http://schemas.microsoft.com/office/drawing/2014/main" id="{FEE9377B-9E0C-4B08-9E11-D2984176C7A8}"/>
              </a:ext>
            </a:extLst>
          </p:cNvPr>
          <p:cNvGrpSpPr>
            <a:grpSpLocks/>
          </p:cNvGrpSpPr>
          <p:nvPr/>
        </p:nvGrpSpPr>
        <p:grpSpPr bwMode="auto">
          <a:xfrm>
            <a:off x="-1588" y="6437313"/>
            <a:ext cx="12190413" cy="430212"/>
            <a:chOff x="-1588" y="6436530"/>
            <a:chExt cx="12190413" cy="430887"/>
          </a:xfrm>
        </p:grpSpPr>
        <p:pic>
          <p:nvPicPr>
            <p:cNvPr id="28723" name="Imagen 1">
              <a:extLst>
                <a:ext uri="{FF2B5EF4-FFF2-40B4-BE49-F238E27FC236}">
                  <a16:creationId xmlns:a16="http://schemas.microsoft.com/office/drawing/2014/main" id="{0300D38A-8D64-456A-B45E-3798700EA8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24" name="CuadroTexto 2">
              <a:extLst>
                <a:ext uri="{FF2B5EF4-FFF2-40B4-BE49-F238E27FC236}">
                  <a16:creationId xmlns:a16="http://schemas.microsoft.com/office/drawing/2014/main" id="{6D52CADF-E031-4E5E-BD7B-82356CDA8FC6}"/>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92" name="8 Redondear rectángulo de esquina diagonal">
            <a:extLst>
              <a:ext uri="{FF2B5EF4-FFF2-40B4-BE49-F238E27FC236}">
                <a16:creationId xmlns:a16="http://schemas.microsoft.com/office/drawing/2014/main" id="{26F7FF70-945C-46D1-90B0-DB251FDE48D4}"/>
              </a:ext>
            </a:extLst>
          </p:cNvPr>
          <p:cNvSpPr/>
          <p:nvPr/>
        </p:nvSpPr>
        <p:spPr>
          <a:xfrm>
            <a:off x="171450" y="4586288"/>
            <a:ext cx="5832475" cy="1782762"/>
          </a:xfrm>
          <a:prstGeom prst="round2DiagRect">
            <a:avLst/>
          </a:prstGeom>
        </p:spPr>
        <p:style>
          <a:lnRef idx="2">
            <a:schemeClr val="accent3"/>
          </a:lnRef>
          <a:fillRef idx="1">
            <a:schemeClr val="lt1"/>
          </a:fillRef>
          <a:effectRef idx="0">
            <a:schemeClr val="accent3"/>
          </a:effectRef>
          <a:fontRef idx="minor">
            <a:schemeClr val="dk1"/>
          </a:fontRef>
        </p:style>
        <p:txBody>
          <a:bodyPr anchor="ctr"/>
          <a:lstStyle/>
          <a:p>
            <a:pPr algn="ctr" defTabSz="1218987" eaLnBrk="1" fontAlgn="auto" hangingPunct="1">
              <a:spcBef>
                <a:spcPts val="0"/>
              </a:spcBef>
              <a:spcAft>
                <a:spcPts val="0"/>
              </a:spcAft>
              <a:defRPr/>
            </a:pPr>
            <a:endParaRPr lang="es-GT" sz="2399"/>
          </a:p>
        </p:txBody>
      </p:sp>
      <p:sp>
        <p:nvSpPr>
          <p:cNvPr id="93" name="Rectangle 38">
            <a:extLst>
              <a:ext uri="{FF2B5EF4-FFF2-40B4-BE49-F238E27FC236}">
                <a16:creationId xmlns:a16="http://schemas.microsoft.com/office/drawing/2014/main" id="{753C6D46-C152-4B7E-88F2-2D187C444FE9}"/>
              </a:ext>
            </a:extLst>
          </p:cNvPr>
          <p:cNvSpPr/>
          <p:nvPr/>
        </p:nvSpPr>
        <p:spPr>
          <a:xfrm>
            <a:off x="117475" y="188913"/>
            <a:ext cx="3097213" cy="427355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grpSp>
        <p:nvGrpSpPr>
          <p:cNvPr id="28676" name="Group 14">
            <a:extLst>
              <a:ext uri="{FF2B5EF4-FFF2-40B4-BE49-F238E27FC236}">
                <a16:creationId xmlns:a16="http://schemas.microsoft.com/office/drawing/2014/main" id="{D5FC5ECE-0DA5-4872-9286-BB2C34054170}"/>
              </a:ext>
            </a:extLst>
          </p:cNvPr>
          <p:cNvGrpSpPr>
            <a:grpSpLocks/>
          </p:cNvGrpSpPr>
          <p:nvPr/>
        </p:nvGrpSpPr>
        <p:grpSpPr bwMode="auto">
          <a:xfrm>
            <a:off x="280988" y="260350"/>
            <a:ext cx="2741612" cy="3773488"/>
            <a:chOff x="421368" y="811346"/>
            <a:chExt cx="2268774" cy="3662062"/>
          </a:xfrm>
        </p:grpSpPr>
        <p:grpSp>
          <p:nvGrpSpPr>
            <p:cNvPr id="28708" name="Group 11">
              <a:extLst>
                <a:ext uri="{FF2B5EF4-FFF2-40B4-BE49-F238E27FC236}">
                  <a16:creationId xmlns:a16="http://schemas.microsoft.com/office/drawing/2014/main" id="{4251A8F1-34DA-4C35-BC65-4E4C41B46133}"/>
                </a:ext>
              </a:extLst>
            </p:cNvPr>
            <p:cNvGrpSpPr>
              <a:grpSpLocks/>
            </p:cNvGrpSpPr>
            <p:nvPr/>
          </p:nvGrpSpPr>
          <p:grpSpPr bwMode="auto">
            <a:xfrm>
              <a:off x="421368" y="811346"/>
              <a:ext cx="2268774" cy="1604673"/>
              <a:chOff x="421368" y="514684"/>
              <a:chExt cx="2268774" cy="1604673"/>
            </a:xfrm>
          </p:grpSpPr>
          <p:grpSp>
            <p:nvGrpSpPr>
              <p:cNvPr id="28717" name="Group 2">
                <a:extLst>
                  <a:ext uri="{FF2B5EF4-FFF2-40B4-BE49-F238E27FC236}">
                    <a16:creationId xmlns:a16="http://schemas.microsoft.com/office/drawing/2014/main" id="{80E4CF68-3B7D-4127-A971-AA9E44920329}"/>
                  </a:ext>
                </a:extLst>
              </p:cNvPr>
              <p:cNvGrpSpPr>
                <a:grpSpLocks/>
              </p:cNvGrpSpPr>
              <p:nvPr/>
            </p:nvGrpSpPr>
            <p:grpSpPr bwMode="auto">
              <a:xfrm>
                <a:off x="971130" y="1073958"/>
                <a:ext cx="1598000" cy="1045399"/>
                <a:chOff x="873816" y="1617399"/>
                <a:chExt cx="1598000" cy="1045399"/>
              </a:xfrm>
            </p:grpSpPr>
            <p:sp>
              <p:nvSpPr>
                <p:cNvPr id="104" name="TextBox 80">
                  <a:extLst>
                    <a:ext uri="{FF2B5EF4-FFF2-40B4-BE49-F238E27FC236}">
                      <a16:creationId xmlns:a16="http://schemas.microsoft.com/office/drawing/2014/main" id="{4BDB019B-0970-401F-97B6-95F7F491FF87}"/>
                    </a:ext>
                  </a:extLst>
                </p:cNvPr>
                <p:cNvSpPr txBox="1"/>
                <p:nvPr/>
              </p:nvSpPr>
              <p:spPr>
                <a:xfrm>
                  <a:off x="881066" y="1617372"/>
                  <a:ext cx="1579078" cy="419049"/>
                </a:xfrm>
                <a:prstGeom prst="rect">
                  <a:avLst/>
                </a:prstGeom>
                <a:noFill/>
              </p:spPr>
              <p:txBody>
                <a:bodyPr lIns="0" tIns="0" rIns="0" bIns="0">
                  <a:spAutoFit/>
                </a:bodyPr>
                <a:lstStyle/>
                <a:p>
                  <a:pPr defTabSz="1218987" eaLnBrk="1" fontAlgn="auto" hangingPunct="1">
                    <a:spcBef>
                      <a:spcPts val="0"/>
                    </a:spcBef>
                    <a:spcAft>
                      <a:spcPts val="0"/>
                    </a:spcAft>
                    <a:defRPr/>
                  </a:pP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105" name="TextBox 81">
                  <a:extLst>
                    <a:ext uri="{FF2B5EF4-FFF2-40B4-BE49-F238E27FC236}">
                      <a16:creationId xmlns:a16="http://schemas.microsoft.com/office/drawing/2014/main" id="{9E089795-523F-46C0-B097-21C08ED48513}"/>
                    </a:ext>
                  </a:extLst>
                </p:cNvPr>
                <p:cNvSpPr txBox="1"/>
                <p:nvPr/>
              </p:nvSpPr>
              <p:spPr>
                <a:xfrm>
                  <a:off x="873184" y="2036421"/>
                  <a:ext cx="1598783" cy="627033"/>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grpSp>
          <p:sp>
            <p:nvSpPr>
              <p:cNvPr id="103" name="Freeform: Shape 40">
                <a:extLst>
                  <a:ext uri="{FF2B5EF4-FFF2-40B4-BE49-F238E27FC236}">
                    <a16:creationId xmlns:a16="http://schemas.microsoft.com/office/drawing/2014/main" id="{C5C77C0B-E442-4C3B-8B06-14BEF4D8A9BD}"/>
                  </a:ext>
                </a:extLst>
              </p:cNvPr>
              <p:cNvSpPr/>
              <p:nvPr/>
            </p:nvSpPr>
            <p:spPr>
              <a:xfrm>
                <a:off x="421368" y="514684"/>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28709" name="Group 7">
              <a:extLst>
                <a:ext uri="{FF2B5EF4-FFF2-40B4-BE49-F238E27FC236}">
                  <a16:creationId xmlns:a16="http://schemas.microsoft.com/office/drawing/2014/main" id="{ECE15FC3-1C9F-4CFB-8037-6404A46071AF}"/>
                </a:ext>
              </a:extLst>
            </p:cNvPr>
            <p:cNvGrpSpPr>
              <a:grpSpLocks/>
            </p:cNvGrpSpPr>
            <p:nvPr/>
          </p:nvGrpSpPr>
          <p:grpSpPr bwMode="auto">
            <a:xfrm>
              <a:off x="433136" y="2698936"/>
              <a:ext cx="2217514" cy="1118062"/>
              <a:chOff x="433136" y="2479127"/>
              <a:chExt cx="2217514" cy="1118062"/>
            </a:xfrm>
          </p:grpSpPr>
          <p:grpSp>
            <p:nvGrpSpPr>
              <p:cNvPr id="28711" name="Group 13">
                <a:extLst>
                  <a:ext uri="{FF2B5EF4-FFF2-40B4-BE49-F238E27FC236}">
                    <a16:creationId xmlns:a16="http://schemas.microsoft.com/office/drawing/2014/main" id="{E293D9C4-D120-4616-9CAE-8F2E04DE3F5E}"/>
                  </a:ext>
                </a:extLst>
              </p:cNvPr>
              <p:cNvGrpSpPr>
                <a:grpSpLocks/>
              </p:cNvGrpSpPr>
              <p:nvPr/>
            </p:nvGrpSpPr>
            <p:grpSpPr bwMode="auto">
              <a:xfrm>
                <a:off x="433136" y="2479127"/>
                <a:ext cx="2217514" cy="1118062"/>
                <a:chOff x="433136" y="2447955"/>
                <a:chExt cx="2217514" cy="1118062"/>
              </a:xfrm>
            </p:grpSpPr>
            <p:sp>
              <p:nvSpPr>
                <p:cNvPr id="100" name="TextBox 86">
                  <a:extLst>
                    <a:ext uri="{FF2B5EF4-FFF2-40B4-BE49-F238E27FC236}">
                      <a16:creationId xmlns:a16="http://schemas.microsoft.com/office/drawing/2014/main" id="{0793F078-B6EE-47FB-BEC7-77DBC1F177BC}"/>
                    </a:ext>
                  </a:extLst>
                </p:cNvPr>
                <p:cNvSpPr txBox="1"/>
                <p:nvPr/>
              </p:nvSpPr>
              <p:spPr>
                <a:xfrm>
                  <a:off x="643384" y="2939087"/>
                  <a:ext cx="2007346" cy="627034"/>
                </a:xfrm>
                <a:prstGeom prst="rect">
                  <a:avLst/>
                </a:prstGeom>
                <a:noFill/>
              </p:spPr>
              <p:txBody>
                <a:bodyPr lIns="0" tIns="0" rIns="0" bIns="0">
                  <a:spAutoFit/>
                </a:bodyPr>
                <a:lstStyle/>
                <a:p>
                  <a:pPr defTabSz="1218987" eaLnBrk="1" fontAlgn="auto" hangingPunct="1">
                    <a:spcBef>
                      <a:spcPts val="0"/>
                    </a:spcBef>
                    <a:spcAft>
                      <a:spcPts val="0"/>
                    </a:spcAft>
                    <a:defRPr/>
                  </a:pPr>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101" name="Freeform: Shape 43">
                  <a:extLst>
                    <a:ext uri="{FF2B5EF4-FFF2-40B4-BE49-F238E27FC236}">
                      <a16:creationId xmlns:a16="http://schemas.microsoft.com/office/drawing/2014/main" id="{593247FE-603F-45D5-8D03-56E6FF1DA04B}"/>
                    </a:ext>
                  </a:extLst>
                </p:cNvPr>
                <p:cNvSpPr/>
                <p:nvPr/>
              </p:nvSpPr>
              <p:spPr>
                <a:xfrm>
                  <a:off x="433136" y="244795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grpSp>
          <p:sp>
            <p:nvSpPr>
              <p:cNvPr id="99" name="Freeform 38">
                <a:extLst>
                  <a:ext uri="{FF2B5EF4-FFF2-40B4-BE49-F238E27FC236}">
                    <a16:creationId xmlns:a16="http://schemas.microsoft.com/office/drawing/2014/main" id="{3A16B5B1-C83C-4DC8-819B-EAE83C780C70}"/>
                  </a:ext>
                </a:extLst>
              </p:cNvPr>
              <p:cNvSpPr>
                <a:spLocks noEditPoints="1"/>
              </p:cNvSpPr>
              <p:nvPr/>
            </p:nvSpPr>
            <p:spPr bwMode="auto">
              <a:xfrm>
                <a:off x="2419518" y="2702191"/>
                <a:ext cx="176037" cy="169469"/>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97" name="Freeform 67">
              <a:extLst>
                <a:ext uri="{FF2B5EF4-FFF2-40B4-BE49-F238E27FC236}">
                  <a16:creationId xmlns:a16="http://schemas.microsoft.com/office/drawing/2014/main" id="{7E393C8D-9A7B-4C70-860F-F160713B463B}"/>
                </a:ext>
              </a:extLst>
            </p:cNvPr>
            <p:cNvSpPr>
              <a:spLocks noEditPoints="1"/>
            </p:cNvSpPr>
            <p:nvPr/>
          </p:nvSpPr>
          <p:spPr bwMode="auto">
            <a:xfrm>
              <a:off x="2487831" y="4317805"/>
              <a:ext cx="156332" cy="155603"/>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106" name="Freeform: Shape 44">
            <a:extLst>
              <a:ext uri="{FF2B5EF4-FFF2-40B4-BE49-F238E27FC236}">
                <a16:creationId xmlns:a16="http://schemas.microsoft.com/office/drawing/2014/main" id="{DF2476C9-0ED0-4A75-80A9-30D640EB5E97}"/>
              </a:ext>
            </a:extLst>
          </p:cNvPr>
          <p:cNvSpPr/>
          <p:nvPr/>
        </p:nvSpPr>
        <p:spPr>
          <a:xfrm>
            <a:off x="235463" y="353022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07" name="TextBox 81">
            <a:extLst>
              <a:ext uri="{FF2B5EF4-FFF2-40B4-BE49-F238E27FC236}">
                <a16:creationId xmlns:a16="http://schemas.microsoft.com/office/drawing/2014/main" id="{5ABF5ABF-29C8-490F-B323-F743CA25067E}"/>
              </a:ext>
            </a:extLst>
          </p:cNvPr>
          <p:cNvSpPr txBox="1"/>
          <p:nvPr/>
        </p:nvSpPr>
        <p:spPr>
          <a:xfrm>
            <a:off x="822325" y="3984625"/>
            <a:ext cx="1935163" cy="215900"/>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En construción</a:t>
            </a:r>
          </a:p>
        </p:txBody>
      </p:sp>
      <p:sp>
        <p:nvSpPr>
          <p:cNvPr id="108" name="Oval 135">
            <a:extLst>
              <a:ext uri="{FF2B5EF4-FFF2-40B4-BE49-F238E27FC236}">
                <a16:creationId xmlns:a16="http://schemas.microsoft.com/office/drawing/2014/main" id="{824CFDD0-D6B3-4E98-9506-44E8884A248B}"/>
              </a:ext>
            </a:extLst>
          </p:cNvPr>
          <p:cNvSpPr/>
          <p:nvPr/>
        </p:nvSpPr>
        <p:spPr>
          <a:xfrm>
            <a:off x="550863" y="400526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grpSp>
        <p:nvGrpSpPr>
          <p:cNvPr id="28682" name="6 Grupo">
            <a:extLst>
              <a:ext uri="{FF2B5EF4-FFF2-40B4-BE49-F238E27FC236}">
                <a16:creationId xmlns:a16="http://schemas.microsoft.com/office/drawing/2014/main" id="{E6B94436-0D96-48C9-B336-0984DA62878C}"/>
              </a:ext>
            </a:extLst>
          </p:cNvPr>
          <p:cNvGrpSpPr>
            <a:grpSpLocks/>
          </p:cNvGrpSpPr>
          <p:nvPr/>
        </p:nvGrpSpPr>
        <p:grpSpPr bwMode="auto">
          <a:xfrm>
            <a:off x="6313488" y="5059363"/>
            <a:ext cx="2965450" cy="1303337"/>
            <a:chOff x="6526163" y="5109986"/>
            <a:chExt cx="2491073" cy="1303514"/>
          </a:xfrm>
        </p:grpSpPr>
        <p:sp>
          <p:nvSpPr>
            <p:cNvPr id="110" name="TextBox 200">
              <a:extLst>
                <a:ext uri="{FF2B5EF4-FFF2-40B4-BE49-F238E27FC236}">
                  <a16:creationId xmlns:a16="http://schemas.microsoft.com/office/drawing/2014/main" id="{7CF16B0C-1A7F-45E8-B098-B7E300DC9303}"/>
                </a:ext>
              </a:extLst>
            </p:cNvPr>
            <p:cNvSpPr txBox="1"/>
            <p:nvPr/>
          </p:nvSpPr>
          <p:spPr>
            <a:xfrm>
              <a:off x="7142263" y="5109986"/>
              <a:ext cx="1832299" cy="738287"/>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endParaRPr lang="en-US" sz="1600" b="1" dirty="0">
                <a:solidFill>
                  <a:schemeClr val="tx1">
                    <a:lumMod val="75000"/>
                    <a:lumOff val="25000"/>
                  </a:schemeClr>
                </a:solidFill>
                <a:latin typeface="+mn-lt"/>
                <a:ea typeface="+mn-ea"/>
                <a:cs typeface="Arial" pitchFamily="34" charset="0"/>
              </a:endParaRPr>
            </a:p>
          </p:txBody>
        </p:sp>
        <p:sp>
          <p:nvSpPr>
            <p:cNvPr id="28704" name="TextBox 201">
              <a:extLst>
                <a:ext uri="{FF2B5EF4-FFF2-40B4-BE49-F238E27FC236}">
                  <a16:creationId xmlns:a16="http://schemas.microsoft.com/office/drawing/2014/main" id="{24C22E77-862E-4B36-BFF8-7E65F54AF9D7}"/>
                </a:ext>
              </a:extLst>
            </p:cNvPr>
            <p:cNvSpPr txBox="1">
              <a:spLocks noChangeArrowheads="1"/>
            </p:cNvSpPr>
            <p:nvPr/>
          </p:nvSpPr>
          <p:spPr bwMode="auto">
            <a:xfrm>
              <a:off x="6526163" y="5859502"/>
              <a:ext cx="24910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41.36</a:t>
              </a:r>
            </a:p>
          </p:txBody>
        </p:sp>
        <p:grpSp>
          <p:nvGrpSpPr>
            <p:cNvPr id="28705" name="Group 258">
              <a:extLst>
                <a:ext uri="{FF2B5EF4-FFF2-40B4-BE49-F238E27FC236}">
                  <a16:creationId xmlns:a16="http://schemas.microsoft.com/office/drawing/2014/main" id="{0DD1E3D6-D2E2-48EE-84AF-BCF331280F0F}"/>
                </a:ext>
              </a:extLst>
            </p:cNvPr>
            <p:cNvGrpSpPr>
              <a:grpSpLocks/>
            </p:cNvGrpSpPr>
            <p:nvPr/>
          </p:nvGrpSpPr>
          <p:grpSpPr bwMode="auto">
            <a:xfrm>
              <a:off x="6526163" y="5115728"/>
              <a:ext cx="531730" cy="531730"/>
              <a:chOff x="4469581" y="499171"/>
              <a:chExt cx="531730" cy="531730"/>
            </a:xfrm>
          </p:grpSpPr>
          <p:sp>
            <p:nvSpPr>
              <p:cNvPr id="113" name="Oval 259">
                <a:extLst>
                  <a:ext uri="{FF2B5EF4-FFF2-40B4-BE49-F238E27FC236}">
                    <a16:creationId xmlns:a16="http://schemas.microsoft.com/office/drawing/2014/main" id="{E16E0269-E9B2-4293-BC26-DB1E31639915}"/>
                  </a:ext>
                </a:extLst>
              </p:cNvPr>
              <p:cNvSpPr/>
              <p:nvPr/>
            </p:nvSpPr>
            <p:spPr>
              <a:xfrm>
                <a:off x="4469581" y="499780"/>
                <a:ext cx="532086" cy="5318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1" name="Group 260">
                <a:extLst>
                  <a:ext uri="{FF2B5EF4-FFF2-40B4-BE49-F238E27FC236}">
                    <a16:creationId xmlns:a16="http://schemas.microsoft.com/office/drawing/2014/main" id="{F371E652-7629-4924-AFF6-DA089CB80D68}"/>
                  </a:ext>
                </a:extLst>
              </p:cNvPr>
              <p:cNvGrpSpPr/>
              <p:nvPr/>
            </p:nvGrpSpPr>
            <p:grpSpPr>
              <a:xfrm>
                <a:off x="4619666" y="648185"/>
                <a:ext cx="224070" cy="226840"/>
                <a:chOff x="1000126" y="663575"/>
                <a:chExt cx="5140325" cy="5203826"/>
              </a:xfrm>
              <a:solidFill>
                <a:schemeClr val="bg1"/>
              </a:solidFill>
            </p:grpSpPr>
            <p:sp>
              <p:nvSpPr>
                <p:cNvPr id="115" name="Freeform 22">
                  <a:extLst>
                    <a:ext uri="{FF2B5EF4-FFF2-40B4-BE49-F238E27FC236}">
                      <a16:creationId xmlns:a16="http://schemas.microsoft.com/office/drawing/2014/main" id="{35975A75-31A1-40C1-B833-6D0B99E5AF3A}"/>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16" name="Freeform 23">
                  <a:extLst>
                    <a:ext uri="{FF2B5EF4-FFF2-40B4-BE49-F238E27FC236}">
                      <a16:creationId xmlns:a16="http://schemas.microsoft.com/office/drawing/2014/main" id="{ADE02B20-71B2-4AB1-8146-4C70D87B9275}"/>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17" name="Freeform 24">
                  <a:extLst>
                    <a:ext uri="{FF2B5EF4-FFF2-40B4-BE49-F238E27FC236}">
                      <a16:creationId xmlns:a16="http://schemas.microsoft.com/office/drawing/2014/main" id="{D4454FF4-51D3-494C-AF07-0FEE5FB78F8A}"/>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18" name="Freeform 25">
                  <a:extLst>
                    <a:ext uri="{FF2B5EF4-FFF2-40B4-BE49-F238E27FC236}">
                      <a16:creationId xmlns:a16="http://schemas.microsoft.com/office/drawing/2014/main" id="{6DFAAB7D-444C-4F63-9532-06867BE855B3}"/>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19" name="Freeform 26">
                  <a:extLst>
                    <a:ext uri="{FF2B5EF4-FFF2-40B4-BE49-F238E27FC236}">
                      <a16:creationId xmlns:a16="http://schemas.microsoft.com/office/drawing/2014/main" id="{6418C21C-1D24-4DAA-A236-47C5C6F460EF}"/>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20" name="Freeform 27">
                  <a:extLst>
                    <a:ext uri="{FF2B5EF4-FFF2-40B4-BE49-F238E27FC236}">
                      <a16:creationId xmlns:a16="http://schemas.microsoft.com/office/drawing/2014/main" id="{EEE33BEE-F3D2-4181-9BAD-AFEF5E6F605E}"/>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21" name="Freeform 28">
                  <a:extLst>
                    <a:ext uri="{FF2B5EF4-FFF2-40B4-BE49-F238E27FC236}">
                      <a16:creationId xmlns:a16="http://schemas.microsoft.com/office/drawing/2014/main" id="{8EE11FCE-539E-4D12-BE6E-D9C29690301C}"/>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grpSp>
        <p:nvGrpSpPr>
          <p:cNvPr id="28683" name="4 Grupo">
            <a:extLst>
              <a:ext uri="{FF2B5EF4-FFF2-40B4-BE49-F238E27FC236}">
                <a16:creationId xmlns:a16="http://schemas.microsoft.com/office/drawing/2014/main" id="{75398B35-8295-46AB-B27B-F62433AC5431}"/>
              </a:ext>
            </a:extLst>
          </p:cNvPr>
          <p:cNvGrpSpPr>
            <a:grpSpLocks/>
          </p:cNvGrpSpPr>
          <p:nvPr/>
        </p:nvGrpSpPr>
        <p:grpSpPr bwMode="auto">
          <a:xfrm>
            <a:off x="9550400" y="1055688"/>
            <a:ext cx="2047875" cy="1476375"/>
            <a:chOff x="9957480" y="5044187"/>
            <a:chExt cx="2046857" cy="1476182"/>
          </a:xfrm>
        </p:grpSpPr>
        <p:grpSp>
          <p:nvGrpSpPr>
            <p:cNvPr id="28699" name="Group 3">
              <a:extLst>
                <a:ext uri="{FF2B5EF4-FFF2-40B4-BE49-F238E27FC236}">
                  <a16:creationId xmlns:a16="http://schemas.microsoft.com/office/drawing/2014/main" id="{FDCA477A-C86A-48A7-912B-CC15016F99E5}"/>
                </a:ext>
              </a:extLst>
            </p:cNvPr>
            <p:cNvGrpSpPr>
              <a:grpSpLocks/>
            </p:cNvGrpSpPr>
            <p:nvPr/>
          </p:nvGrpSpPr>
          <p:grpSpPr bwMode="auto">
            <a:xfrm>
              <a:off x="9957480" y="5044187"/>
              <a:ext cx="531730" cy="531730"/>
              <a:chOff x="1060566" y="1943691"/>
              <a:chExt cx="531730" cy="531730"/>
            </a:xfrm>
          </p:grpSpPr>
          <p:sp>
            <p:nvSpPr>
              <p:cNvPr id="125" name="Oval 193">
                <a:extLst>
                  <a:ext uri="{FF2B5EF4-FFF2-40B4-BE49-F238E27FC236}">
                    <a16:creationId xmlns:a16="http://schemas.microsoft.com/office/drawing/2014/main" id="{D9CDB692-C98E-4056-A4FD-A43E50D6FE2C}"/>
                  </a:ext>
                </a:extLst>
              </p:cNvPr>
              <p:cNvSpPr/>
              <p:nvPr/>
            </p:nvSpPr>
            <p:spPr>
              <a:xfrm>
                <a:off x="1060566" y="1943691"/>
                <a:ext cx="531549" cy="531742"/>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14" name="Group 194">
                <a:extLst>
                  <a:ext uri="{FF2B5EF4-FFF2-40B4-BE49-F238E27FC236}">
                    <a16:creationId xmlns:a16="http://schemas.microsoft.com/office/drawing/2014/main" id="{2CDC0135-5651-400F-A268-474D952B13E4}"/>
                  </a:ext>
                </a:extLst>
              </p:cNvPr>
              <p:cNvGrpSpPr/>
              <p:nvPr/>
            </p:nvGrpSpPr>
            <p:grpSpPr>
              <a:xfrm>
                <a:off x="1211844" y="2078944"/>
                <a:ext cx="279100" cy="261224"/>
                <a:chOff x="765175" y="1228726"/>
                <a:chExt cx="5205413" cy="4872038"/>
              </a:xfrm>
              <a:solidFill>
                <a:schemeClr val="bg1"/>
              </a:solidFill>
            </p:grpSpPr>
            <p:sp>
              <p:nvSpPr>
                <p:cNvPr id="127" name="Freeform 6">
                  <a:extLst>
                    <a:ext uri="{FF2B5EF4-FFF2-40B4-BE49-F238E27FC236}">
                      <a16:creationId xmlns:a16="http://schemas.microsoft.com/office/drawing/2014/main" id="{DBA9E655-1B98-4501-BF70-0CC05E29C39D}"/>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28" name="Freeform 7">
                  <a:extLst>
                    <a:ext uri="{FF2B5EF4-FFF2-40B4-BE49-F238E27FC236}">
                      <a16:creationId xmlns:a16="http://schemas.microsoft.com/office/drawing/2014/main" id="{DF4C56F2-3BEB-4ED3-A297-8D5CB06CD89D}"/>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29" name="Freeform 8">
                  <a:extLst>
                    <a:ext uri="{FF2B5EF4-FFF2-40B4-BE49-F238E27FC236}">
                      <a16:creationId xmlns:a16="http://schemas.microsoft.com/office/drawing/2014/main" id="{4612B434-4960-49EE-9D87-FEFE1839EF2A}"/>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130" name="Freeform 9">
                  <a:extLst>
                    <a:ext uri="{FF2B5EF4-FFF2-40B4-BE49-F238E27FC236}">
                      <a16:creationId xmlns:a16="http://schemas.microsoft.com/office/drawing/2014/main" id="{BC5D2A37-CAFB-4224-B300-4EF5B9931279}"/>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124" name="TextBox 9">
              <a:extLst>
                <a:ext uri="{FF2B5EF4-FFF2-40B4-BE49-F238E27FC236}">
                  <a16:creationId xmlns:a16="http://schemas.microsoft.com/office/drawing/2014/main" id="{A12E5679-9386-4932-B2C6-F6C5D764D71B}"/>
                </a:ext>
              </a:extLst>
            </p:cNvPr>
            <p:cNvSpPr txBox="1"/>
            <p:nvPr/>
          </p:nvSpPr>
          <p:spPr>
            <a:xfrm>
              <a:off x="10566777" y="5134662"/>
              <a:ext cx="1437560" cy="1385707"/>
            </a:xfrm>
            <a:prstGeom prst="rect">
              <a:avLst/>
            </a:prstGeom>
            <a:noFill/>
          </p:spPr>
          <p:txBody>
            <a:bodyPr lIns="0" tIns="0" rIns="0" bIns="0">
              <a:spAutoFit/>
            </a:bodyPr>
            <a:lstStyle/>
            <a:p>
              <a:pPr algn="ctr" defTabSz="1218987" eaLnBrk="1" fontAlgn="auto" hangingPunct="1">
                <a:spcBef>
                  <a:spcPts val="0"/>
                </a:spcBef>
                <a:spcAft>
                  <a:spcPts val="0"/>
                </a:spcAft>
                <a:defRPr/>
              </a:pPr>
              <a:r>
                <a:rPr lang="es-GT" sz="1800" b="1" dirty="0">
                  <a:solidFill>
                    <a:schemeClr val="tx1">
                      <a:lumMod val="75000"/>
                      <a:lumOff val="25000"/>
                    </a:schemeClr>
                  </a:solidFill>
                  <a:latin typeface="+mn-lt"/>
                  <a:ea typeface="+mn-ea"/>
                  <a:cs typeface="Arial" pitchFamily="34" charset="0"/>
                </a:rPr>
                <a:t>Ubicación Geográfica de los Beneficiarios a </a:t>
              </a:r>
              <a:r>
                <a:rPr lang="es-GT" sz="1800" b="1" dirty="0">
                  <a:latin typeface="+mn-lt"/>
                  <a:ea typeface="+mn-ea"/>
                  <a:cs typeface="Arial" pitchFamily="34" charset="0"/>
                </a:rPr>
                <a:t>Nivel Nacional</a:t>
              </a:r>
            </a:p>
          </p:txBody>
        </p:sp>
      </p:grpSp>
      <p:sp>
        <p:nvSpPr>
          <p:cNvPr id="131" name="Freeform 67">
            <a:extLst>
              <a:ext uri="{FF2B5EF4-FFF2-40B4-BE49-F238E27FC236}">
                <a16:creationId xmlns:a16="http://schemas.microsoft.com/office/drawing/2014/main" id="{4D0422FB-83C1-48DC-A880-8C7587E83DC6}"/>
              </a:ext>
            </a:extLst>
          </p:cNvPr>
          <p:cNvSpPr>
            <a:spLocks noEditPoints="1"/>
          </p:cNvSpPr>
          <p:nvPr/>
        </p:nvSpPr>
        <p:spPr bwMode="auto">
          <a:xfrm>
            <a:off x="2724150" y="3883025"/>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132" name="Freeform 81">
            <a:extLst>
              <a:ext uri="{FF2B5EF4-FFF2-40B4-BE49-F238E27FC236}">
                <a16:creationId xmlns:a16="http://schemas.microsoft.com/office/drawing/2014/main" id="{BB72AC3B-5407-43CC-8BC9-74634BCC1C4C}"/>
              </a:ext>
            </a:extLst>
          </p:cNvPr>
          <p:cNvSpPr>
            <a:spLocks noEditPoints="1"/>
          </p:cNvSpPr>
          <p:nvPr/>
        </p:nvSpPr>
        <p:spPr bwMode="auto">
          <a:xfrm>
            <a:off x="2593975" y="5053013"/>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133" name="Straight Connector 305">
            <a:extLst>
              <a:ext uri="{FF2B5EF4-FFF2-40B4-BE49-F238E27FC236}">
                <a16:creationId xmlns:a16="http://schemas.microsoft.com/office/drawing/2014/main" id="{1653BC1F-AE8D-4258-837F-1A847445EAC4}"/>
              </a:ext>
            </a:extLst>
          </p:cNvPr>
          <p:cNvCxnSpPr>
            <a:cxnSpLocks/>
          </p:cNvCxnSpPr>
          <p:nvPr/>
        </p:nvCxnSpPr>
        <p:spPr>
          <a:xfrm flipH="1" flipV="1">
            <a:off x="9410700" y="50800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687" name="Title 1">
            <a:extLst>
              <a:ext uri="{FF2B5EF4-FFF2-40B4-BE49-F238E27FC236}">
                <a16:creationId xmlns:a16="http://schemas.microsoft.com/office/drawing/2014/main" id="{3E86B40A-CA4D-4AB5-9500-C96E5A4C2B7B}"/>
              </a:ext>
            </a:extLst>
          </p:cNvPr>
          <p:cNvSpPr txBox="1">
            <a:spLocks/>
          </p:cNvSpPr>
          <p:nvPr/>
        </p:nvSpPr>
        <p:spPr bwMode="auto">
          <a:xfrm>
            <a:off x="3665538" y="2203450"/>
            <a:ext cx="51816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US" altLang="es-GT" sz="1400" b="1">
                <a:solidFill>
                  <a:schemeClr val="tx2"/>
                </a:solidFill>
                <a:latin typeface="Ebrima" panose="02000000000000000000" pitchFamily="2" charset="0"/>
              </a:rPr>
              <a:t>DESCRIPCIÓN </a:t>
            </a:r>
          </a:p>
          <a:p>
            <a:pPr algn="ctr" eaLnBrk="1" hangingPunct="1"/>
            <a:endParaRPr lang="en-US" altLang="es-GT" sz="1400" b="1">
              <a:solidFill>
                <a:schemeClr val="tx2"/>
              </a:solidFill>
              <a:latin typeface="Ebrima" panose="02000000000000000000" pitchFamily="2" charset="0"/>
            </a:endParaRPr>
          </a:p>
          <a:p>
            <a:pPr algn="ctr" eaLnBrk="1" hangingPunct="1"/>
            <a:r>
              <a:rPr lang="es-GT" altLang="es-GT" sz="1400" b="1">
                <a:solidFill>
                  <a:schemeClr val="tx2"/>
                </a:solidFill>
                <a:latin typeface="Ebrima" panose="02000000000000000000" pitchFamily="2" charset="0"/>
              </a:rPr>
              <a:t>De conformidad con lo establecido en el Decreto del Congreso No. 81-70, este programa administra los centros recreativos y vacacionales con el objeto de ejecutar programas de recreación de los trabajadores del estado.</a:t>
            </a:r>
            <a:endParaRPr lang="en-US" altLang="es-GT" sz="1400" b="1">
              <a:solidFill>
                <a:schemeClr val="tx2"/>
              </a:solidFill>
              <a:latin typeface="Ebrima" panose="02000000000000000000" pitchFamily="2" charset="0"/>
            </a:endParaRPr>
          </a:p>
          <a:p>
            <a:pPr algn="just" eaLnBrk="1" hangingPunct="1"/>
            <a:endParaRPr lang="en-US" altLang="es-GT" sz="1400">
              <a:solidFill>
                <a:schemeClr val="tx2"/>
              </a:solidFill>
              <a:latin typeface="Ebrima" panose="02000000000000000000" pitchFamily="2" charset="0"/>
            </a:endParaRPr>
          </a:p>
        </p:txBody>
      </p:sp>
      <p:sp>
        <p:nvSpPr>
          <p:cNvPr id="135" name="19 Rectángulo redondeado">
            <a:extLst>
              <a:ext uri="{FF2B5EF4-FFF2-40B4-BE49-F238E27FC236}">
                <a16:creationId xmlns:a16="http://schemas.microsoft.com/office/drawing/2014/main" id="{953267CB-2F18-4AF1-A300-4D5BCDCF0625}"/>
              </a:ext>
            </a:extLst>
          </p:cNvPr>
          <p:cNvSpPr/>
          <p:nvPr/>
        </p:nvSpPr>
        <p:spPr>
          <a:xfrm>
            <a:off x="3516313" y="2133600"/>
            <a:ext cx="5602287" cy="208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136" name="Oval 135">
            <a:extLst>
              <a:ext uri="{FF2B5EF4-FFF2-40B4-BE49-F238E27FC236}">
                <a16:creationId xmlns:a16="http://schemas.microsoft.com/office/drawing/2014/main" id="{BAA8E5B4-15E2-4D32-BD34-A10E88CD188B}"/>
              </a:ext>
            </a:extLst>
          </p:cNvPr>
          <p:cNvSpPr/>
          <p:nvPr/>
        </p:nvSpPr>
        <p:spPr>
          <a:xfrm>
            <a:off x="723900" y="9128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137" name="Oval 135">
            <a:extLst>
              <a:ext uri="{FF2B5EF4-FFF2-40B4-BE49-F238E27FC236}">
                <a16:creationId xmlns:a16="http://schemas.microsoft.com/office/drawing/2014/main" id="{8C2458EB-11EB-4EDB-BEEB-85F2E22AF15A}"/>
              </a:ext>
            </a:extLst>
          </p:cNvPr>
          <p:cNvSpPr/>
          <p:nvPr/>
        </p:nvSpPr>
        <p:spPr>
          <a:xfrm>
            <a:off x="725488" y="14081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138" name="Oval 135">
            <a:extLst>
              <a:ext uri="{FF2B5EF4-FFF2-40B4-BE49-F238E27FC236}">
                <a16:creationId xmlns:a16="http://schemas.microsoft.com/office/drawing/2014/main" id="{B785902C-7014-4F9E-8EE7-9344A9FC7B61}"/>
              </a:ext>
            </a:extLst>
          </p:cNvPr>
          <p:cNvSpPr/>
          <p:nvPr/>
        </p:nvSpPr>
        <p:spPr>
          <a:xfrm>
            <a:off x="261938" y="274478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28692" name="Title 1">
            <a:extLst>
              <a:ext uri="{FF2B5EF4-FFF2-40B4-BE49-F238E27FC236}">
                <a16:creationId xmlns:a16="http://schemas.microsoft.com/office/drawing/2014/main" id="{5D0B1BCA-0F03-4A68-ACC0-195C13FAD6E4}"/>
              </a:ext>
            </a:extLst>
          </p:cNvPr>
          <p:cNvSpPr txBox="1">
            <a:spLocks/>
          </p:cNvSpPr>
          <p:nvPr/>
        </p:nvSpPr>
        <p:spPr bwMode="auto">
          <a:xfrm>
            <a:off x="3297238" y="385763"/>
            <a:ext cx="603408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III. Programa priorizado</a:t>
            </a:r>
          </a:p>
          <a:p>
            <a:pPr algn="ctr" eaLnBrk="1" hangingPunct="1"/>
            <a:endParaRPr lang="es-GT" altLang="es-GT" sz="2000" b="1">
              <a:solidFill>
                <a:schemeClr val="tx2"/>
              </a:solidFill>
              <a:latin typeface="Ebrima" panose="02000000000000000000" pitchFamily="2" charset="0"/>
            </a:endParaRPr>
          </a:p>
          <a:p>
            <a:pPr algn="ctr" eaLnBrk="1" hangingPunct="1"/>
            <a:r>
              <a:rPr lang="es-GT" altLang="es-GT" sz="1800" b="1">
                <a:solidFill>
                  <a:schemeClr val="tx2"/>
                </a:solidFill>
                <a:latin typeface="Calibri Light" panose="020F0302020204030204" pitchFamily="34" charset="0"/>
              </a:rPr>
              <a:t>El programa 14 “Recreación de los Trabajadores del Estado” </a:t>
            </a:r>
            <a:endParaRPr lang="en-US" altLang="es-GT" sz="1800" b="1">
              <a:solidFill>
                <a:schemeClr val="tx2"/>
              </a:solidFill>
              <a:latin typeface="Calibri Light" panose="020F0302020204030204" pitchFamily="34" charset="0"/>
            </a:endParaRPr>
          </a:p>
          <a:p>
            <a:pPr algn="ctr" eaLnBrk="1" hangingPunct="1"/>
            <a:r>
              <a:rPr lang="es-GT" altLang="es-GT" sz="2000" b="1">
                <a:solidFill>
                  <a:schemeClr val="tx2"/>
                </a:solidFill>
                <a:latin typeface="Ebrima" panose="02000000000000000000" pitchFamily="2" charset="0"/>
              </a:rPr>
              <a:t> </a:t>
            </a:r>
            <a:endParaRPr lang="en-US" altLang="es-GT" sz="2000" b="1">
              <a:solidFill>
                <a:schemeClr val="tx2"/>
              </a:solidFill>
              <a:latin typeface="Calibri Light" panose="020F0302020204030204" pitchFamily="34" charset="0"/>
            </a:endParaRPr>
          </a:p>
        </p:txBody>
      </p:sp>
      <p:grpSp>
        <p:nvGrpSpPr>
          <p:cNvPr id="28693" name="3 Grupo">
            <a:extLst>
              <a:ext uri="{FF2B5EF4-FFF2-40B4-BE49-F238E27FC236}">
                <a16:creationId xmlns:a16="http://schemas.microsoft.com/office/drawing/2014/main" id="{890DECEA-770C-491E-B61F-2EC6462A38BD}"/>
              </a:ext>
            </a:extLst>
          </p:cNvPr>
          <p:cNvGrpSpPr>
            <a:grpSpLocks/>
          </p:cNvGrpSpPr>
          <p:nvPr/>
        </p:nvGrpSpPr>
        <p:grpSpPr bwMode="auto">
          <a:xfrm>
            <a:off x="358775" y="4813300"/>
            <a:ext cx="5514975" cy="1319213"/>
            <a:chOff x="358662" y="4812986"/>
            <a:chExt cx="3256951" cy="1319225"/>
          </a:xfrm>
        </p:grpSpPr>
        <p:sp>
          <p:nvSpPr>
            <p:cNvPr id="141" name="TextBox 289">
              <a:extLst>
                <a:ext uri="{FF2B5EF4-FFF2-40B4-BE49-F238E27FC236}">
                  <a16:creationId xmlns:a16="http://schemas.microsoft.com/office/drawing/2014/main" id="{1D4881E5-4012-4FDA-9BCB-6EE6FCF5BE7A}"/>
                </a:ext>
              </a:extLst>
            </p:cNvPr>
            <p:cNvSpPr txBox="1"/>
            <p:nvPr/>
          </p:nvSpPr>
          <p:spPr>
            <a:xfrm>
              <a:off x="849923" y="4870137"/>
              <a:ext cx="2156300" cy="246065"/>
            </a:xfrm>
            <a:prstGeom prst="rect">
              <a:avLst/>
            </a:prstGeom>
            <a:noFill/>
          </p:spPr>
          <p:txBody>
            <a:bodyPr lIns="0" tIns="0" rIns="0" bIns="0">
              <a:spAutoFit/>
            </a:bodyPr>
            <a:lstStyle/>
            <a:p>
              <a:pPr defTabSz="1218987" eaLnBrk="1" fontAlgn="auto" hangingPunct="1">
                <a:spcBef>
                  <a:spcPts val="0"/>
                </a:spcBef>
                <a:spcAft>
                  <a:spcPts val="0"/>
                </a:spcAft>
                <a:defRPr/>
              </a:pPr>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28697" name="92 Rectángulo">
              <a:extLst>
                <a:ext uri="{FF2B5EF4-FFF2-40B4-BE49-F238E27FC236}">
                  <a16:creationId xmlns:a16="http://schemas.microsoft.com/office/drawing/2014/main" id="{D945D64E-82A7-458F-B9AF-57A32470CD83}"/>
                </a:ext>
              </a:extLst>
            </p:cNvPr>
            <p:cNvSpPr>
              <a:spLocks noChangeArrowheads="1"/>
            </p:cNvSpPr>
            <p:nvPr/>
          </p:nvSpPr>
          <p:spPr bwMode="auto">
            <a:xfrm>
              <a:off x="723152" y="5301213"/>
              <a:ext cx="2892461"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GT" altLang="es-GT" sz="1600"/>
                <a:t>Población Objetivo: Trabajadores del Estado</a:t>
              </a:r>
            </a:p>
            <a:p>
              <a:pPr eaLnBrk="1" hangingPunct="1"/>
              <a:r>
                <a:rPr lang="es-GT" altLang="es-GT" sz="1600"/>
                <a:t>Población Beneficiada: Trabajadores del Estado </a:t>
              </a:r>
            </a:p>
            <a:p>
              <a:pPr eaLnBrk="1" hangingPunct="1"/>
              <a:r>
                <a:rPr lang="es-GT" altLang="es-GT" sz="1600"/>
                <a:t>Cantidad: 266,000 Personas</a:t>
              </a:r>
            </a:p>
          </p:txBody>
        </p:sp>
        <p:pic>
          <p:nvPicPr>
            <p:cNvPr id="143" name="93 Imagen">
              <a:extLst>
                <a:ext uri="{FF2B5EF4-FFF2-40B4-BE49-F238E27FC236}">
                  <a16:creationId xmlns:a16="http://schemas.microsoft.com/office/drawing/2014/main" id="{AABDF3FB-CD15-45ED-9D42-945D89B953A0}"/>
                </a:ext>
              </a:extLst>
            </p:cNvPr>
            <p:cNvPicPr>
              <a:picLocks noChangeAspect="1"/>
            </p:cNvPicPr>
            <p:nvPr/>
          </p:nvPicPr>
          <p:blipFill>
            <a:blip r:embed="rId4" cstate="print">
              <a:duotone>
                <a:schemeClr val="accent4">
                  <a:shade val="45000"/>
                  <a:satMod val="135000"/>
                </a:schemeClr>
                <a:prstClr val="white"/>
              </a:duotone>
              <a:extLst/>
            </a:blip>
            <a:stretch>
              <a:fillRect/>
            </a:stretch>
          </p:blipFill>
          <p:spPr>
            <a:xfrm>
              <a:off x="358662" y="4812986"/>
              <a:ext cx="364490" cy="364490"/>
            </a:xfrm>
            <a:prstGeom prst="rect">
              <a:avLst/>
            </a:prstGeom>
          </p:spPr>
        </p:pic>
      </p:grpSp>
      <p:sp>
        <p:nvSpPr>
          <p:cNvPr id="145" name="Oval 135">
            <a:extLst>
              <a:ext uri="{FF2B5EF4-FFF2-40B4-BE49-F238E27FC236}">
                <a16:creationId xmlns:a16="http://schemas.microsoft.com/office/drawing/2014/main" id="{5D4C6BFD-15AA-462C-BBF2-98A2A29BBDBB}"/>
              </a:ext>
            </a:extLst>
          </p:cNvPr>
          <p:cNvSpPr/>
          <p:nvPr/>
        </p:nvSpPr>
        <p:spPr>
          <a:xfrm>
            <a:off x="730250" y="17732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146" name="TextBox 81">
            <a:extLst>
              <a:ext uri="{FF2B5EF4-FFF2-40B4-BE49-F238E27FC236}">
                <a16:creationId xmlns:a16="http://schemas.microsoft.com/office/drawing/2014/main" id="{B400B5C0-CB9F-4953-BF4D-009F5C403AE7}"/>
              </a:ext>
            </a:extLst>
          </p:cNvPr>
          <p:cNvSpPr txBox="1"/>
          <p:nvPr/>
        </p:nvSpPr>
        <p:spPr>
          <a:xfrm>
            <a:off x="946150" y="1719263"/>
            <a:ext cx="1930400" cy="646112"/>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Grupo 3">
            <a:extLst>
              <a:ext uri="{FF2B5EF4-FFF2-40B4-BE49-F238E27FC236}">
                <a16:creationId xmlns:a16="http://schemas.microsoft.com/office/drawing/2014/main" id="{5B4C0C76-9F92-4C03-8811-2CBAA5768288}"/>
              </a:ext>
            </a:extLst>
          </p:cNvPr>
          <p:cNvGrpSpPr>
            <a:grpSpLocks/>
          </p:cNvGrpSpPr>
          <p:nvPr/>
        </p:nvGrpSpPr>
        <p:grpSpPr bwMode="auto">
          <a:xfrm>
            <a:off x="-1588" y="6437313"/>
            <a:ext cx="12190413" cy="430212"/>
            <a:chOff x="-1588" y="6436530"/>
            <a:chExt cx="12190413" cy="430887"/>
          </a:xfrm>
        </p:grpSpPr>
        <p:pic>
          <p:nvPicPr>
            <p:cNvPr id="30771" name="Imagen 1">
              <a:extLst>
                <a:ext uri="{FF2B5EF4-FFF2-40B4-BE49-F238E27FC236}">
                  <a16:creationId xmlns:a16="http://schemas.microsoft.com/office/drawing/2014/main" id="{DA1EB13B-1F7F-4F44-BF8C-6E849719FA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2" name="CuadroTexto 2">
              <a:extLst>
                <a:ext uri="{FF2B5EF4-FFF2-40B4-BE49-F238E27FC236}">
                  <a16:creationId xmlns:a16="http://schemas.microsoft.com/office/drawing/2014/main" id="{3EDC4844-2A76-4A1D-B8A7-308B801AE1CB}"/>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5" name="8 Redondear rectángulo de esquina diagonal">
            <a:extLst>
              <a:ext uri="{FF2B5EF4-FFF2-40B4-BE49-F238E27FC236}">
                <a16:creationId xmlns:a16="http://schemas.microsoft.com/office/drawing/2014/main" id="{C2068F9D-FE7C-450D-A368-AFD890943B3D}"/>
              </a:ext>
            </a:extLst>
          </p:cNvPr>
          <p:cNvSpPr/>
          <p:nvPr/>
        </p:nvSpPr>
        <p:spPr>
          <a:xfrm>
            <a:off x="171450" y="4586288"/>
            <a:ext cx="6002338" cy="1790700"/>
          </a:xfrm>
          <a:prstGeom prst="round2DiagRect">
            <a:avLst/>
          </a:prstGeom>
        </p:spPr>
        <p:style>
          <a:lnRef idx="2">
            <a:schemeClr val="accent3"/>
          </a:lnRef>
          <a:fillRef idx="1">
            <a:schemeClr val="lt1"/>
          </a:fillRef>
          <a:effectRef idx="0">
            <a:schemeClr val="accent3"/>
          </a:effectRef>
          <a:fontRef idx="minor">
            <a:schemeClr val="dk1"/>
          </a:fontRef>
        </p:style>
        <p:txBody>
          <a:bodyPr anchor="ctr"/>
          <a:lstStyle/>
          <a:p>
            <a:pPr algn="ctr" defTabSz="1218987" eaLnBrk="1" fontAlgn="auto" hangingPunct="1">
              <a:spcBef>
                <a:spcPts val="0"/>
              </a:spcBef>
              <a:spcAft>
                <a:spcPts val="0"/>
              </a:spcAft>
              <a:defRPr/>
            </a:pPr>
            <a:endParaRPr lang="es-GT" sz="2399"/>
          </a:p>
        </p:txBody>
      </p:sp>
      <p:sp>
        <p:nvSpPr>
          <p:cNvPr id="6" name="Rectangle 38">
            <a:extLst>
              <a:ext uri="{FF2B5EF4-FFF2-40B4-BE49-F238E27FC236}">
                <a16:creationId xmlns:a16="http://schemas.microsoft.com/office/drawing/2014/main" id="{E11F25A9-2A28-4C39-B9B9-FABA79733659}"/>
              </a:ext>
            </a:extLst>
          </p:cNvPr>
          <p:cNvSpPr/>
          <p:nvPr/>
        </p:nvSpPr>
        <p:spPr>
          <a:xfrm>
            <a:off x="117475" y="188913"/>
            <a:ext cx="3097213" cy="427355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p>
        </p:txBody>
      </p:sp>
      <p:grpSp>
        <p:nvGrpSpPr>
          <p:cNvPr id="30724" name="Group 14">
            <a:extLst>
              <a:ext uri="{FF2B5EF4-FFF2-40B4-BE49-F238E27FC236}">
                <a16:creationId xmlns:a16="http://schemas.microsoft.com/office/drawing/2014/main" id="{8AE95045-718B-4D35-B850-E46E9927735E}"/>
              </a:ext>
            </a:extLst>
          </p:cNvPr>
          <p:cNvGrpSpPr>
            <a:grpSpLocks/>
          </p:cNvGrpSpPr>
          <p:nvPr/>
        </p:nvGrpSpPr>
        <p:grpSpPr bwMode="auto">
          <a:xfrm>
            <a:off x="280988" y="260350"/>
            <a:ext cx="2741612" cy="3773488"/>
            <a:chOff x="421368" y="811346"/>
            <a:chExt cx="2268774" cy="3662062"/>
          </a:xfrm>
        </p:grpSpPr>
        <p:grpSp>
          <p:nvGrpSpPr>
            <p:cNvPr id="30756" name="Group 11">
              <a:extLst>
                <a:ext uri="{FF2B5EF4-FFF2-40B4-BE49-F238E27FC236}">
                  <a16:creationId xmlns:a16="http://schemas.microsoft.com/office/drawing/2014/main" id="{655F000A-2C25-49C1-9260-69E6F3AD319F}"/>
                </a:ext>
              </a:extLst>
            </p:cNvPr>
            <p:cNvGrpSpPr>
              <a:grpSpLocks/>
            </p:cNvGrpSpPr>
            <p:nvPr/>
          </p:nvGrpSpPr>
          <p:grpSpPr bwMode="auto">
            <a:xfrm>
              <a:off x="421368" y="811346"/>
              <a:ext cx="2268774" cy="1604673"/>
              <a:chOff x="421368" y="514684"/>
              <a:chExt cx="2268774" cy="1604673"/>
            </a:xfrm>
          </p:grpSpPr>
          <p:grpSp>
            <p:nvGrpSpPr>
              <p:cNvPr id="30765" name="Group 2">
                <a:extLst>
                  <a:ext uri="{FF2B5EF4-FFF2-40B4-BE49-F238E27FC236}">
                    <a16:creationId xmlns:a16="http://schemas.microsoft.com/office/drawing/2014/main" id="{FD29AE83-414C-4864-9429-95BFD6C0EB1C}"/>
                  </a:ext>
                </a:extLst>
              </p:cNvPr>
              <p:cNvGrpSpPr>
                <a:grpSpLocks/>
              </p:cNvGrpSpPr>
              <p:nvPr/>
            </p:nvGrpSpPr>
            <p:grpSpPr bwMode="auto">
              <a:xfrm>
                <a:off x="971130" y="1073958"/>
                <a:ext cx="1598000" cy="1045399"/>
                <a:chOff x="873816" y="1617399"/>
                <a:chExt cx="1598000" cy="1045399"/>
              </a:xfrm>
            </p:grpSpPr>
            <p:sp>
              <p:nvSpPr>
                <p:cNvPr id="17" name="TextBox 80">
                  <a:extLst>
                    <a:ext uri="{FF2B5EF4-FFF2-40B4-BE49-F238E27FC236}">
                      <a16:creationId xmlns:a16="http://schemas.microsoft.com/office/drawing/2014/main" id="{0A8E35CD-C0A6-42D4-8071-88E452A77BAD}"/>
                    </a:ext>
                  </a:extLst>
                </p:cNvPr>
                <p:cNvSpPr txBox="1"/>
                <p:nvPr/>
              </p:nvSpPr>
              <p:spPr>
                <a:xfrm>
                  <a:off x="881066" y="1617372"/>
                  <a:ext cx="1579078" cy="419049"/>
                </a:xfrm>
                <a:prstGeom prst="rect">
                  <a:avLst/>
                </a:prstGeom>
                <a:noFill/>
              </p:spPr>
              <p:txBody>
                <a:bodyPr lIns="0" tIns="0" rIns="0" bIns="0">
                  <a:spAutoFit/>
                </a:bodyPr>
                <a:lstStyle/>
                <a:p>
                  <a:pPr defTabSz="1218987" eaLnBrk="1" fontAlgn="auto" hangingPunct="1">
                    <a:spcBef>
                      <a:spcPts val="0"/>
                    </a:spcBef>
                    <a:spcAft>
                      <a:spcPts val="0"/>
                    </a:spcAft>
                    <a:defRPr/>
                  </a:pPr>
                  <a:r>
                    <a:rPr lang="es-E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Urbana y Rural</a:t>
                  </a:r>
                </a:p>
              </p:txBody>
            </p:sp>
            <p:sp>
              <p:nvSpPr>
                <p:cNvPr id="18" name="TextBox 81">
                  <a:extLst>
                    <a:ext uri="{FF2B5EF4-FFF2-40B4-BE49-F238E27FC236}">
                      <a16:creationId xmlns:a16="http://schemas.microsoft.com/office/drawing/2014/main" id="{20A804CB-C984-4F06-BF58-47FF0A66969F}"/>
                    </a:ext>
                  </a:extLst>
                </p:cNvPr>
                <p:cNvSpPr txBox="1"/>
                <p:nvPr/>
              </p:nvSpPr>
              <p:spPr>
                <a:xfrm>
                  <a:off x="873184" y="2036421"/>
                  <a:ext cx="1598783" cy="627033"/>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grpSp>
          <p:sp>
            <p:nvSpPr>
              <p:cNvPr id="16" name="Freeform: Shape 40">
                <a:extLst>
                  <a:ext uri="{FF2B5EF4-FFF2-40B4-BE49-F238E27FC236}">
                    <a16:creationId xmlns:a16="http://schemas.microsoft.com/office/drawing/2014/main" id="{E373BB26-3E84-42F6-95C6-900FD29BADED}"/>
                  </a:ext>
                </a:extLst>
              </p:cNvPr>
              <p:cNvSpPr/>
              <p:nvPr/>
            </p:nvSpPr>
            <p:spPr>
              <a:xfrm>
                <a:off x="421368" y="514684"/>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s-E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Estratégica</a:t>
                </a:r>
                <a:r>
                  <a:rPr lang="en-US" sz="12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K’ATUN 2032</a:t>
                </a:r>
              </a:p>
            </p:txBody>
          </p:sp>
        </p:grpSp>
        <p:grpSp>
          <p:nvGrpSpPr>
            <p:cNvPr id="30757" name="Group 7">
              <a:extLst>
                <a:ext uri="{FF2B5EF4-FFF2-40B4-BE49-F238E27FC236}">
                  <a16:creationId xmlns:a16="http://schemas.microsoft.com/office/drawing/2014/main" id="{9AAF8833-FEBB-44DB-BEC1-F6F08C18EAC4}"/>
                </a:ext>
              </a:extLst>
            </p:cNvPr>
            <p:cNvGrpSpPr>
              <a:grpSpLocks/>
            </p:cNvGrpSpPr>
            <p:nvPr/>
          </p:nvGrpSpPr>
          <p:grpSpPr bwMode="auto">
            <a:xfrm>
              <a:off x="433136" y="2698936"/>
              <a:ext cx="2217514" cy="1118062"/>
              <a:chOff x="433136" y="2479127"/>
              <a:chExt cx="2217514" cy="1118062"/>
            </a:xfrm>
          </p:grpSpPr>
          <p:grpSp>
            <p:nvGrpSpPr>
              <p:cNvPr id="30759" name="Group 13">
                <a:extLst>
                  <a:ext uri="{FF2B5EF4-FFF2-40B4-BE49-F238E27FC236}">
                    <a16:creationId xmlns:a16="http://schemas.microsoft.com/office/drawing/2014/main" id="{859F905F-0459-4913-8023-D1338192330D}"/>
                  </a:ext>
                </a:extLst>
              </p:cNvPr>
              <p:cNvGrpSpPr>
                <a:grpSpLocks/>
              </p:cNvGrpSpPr>
              <p:nvPr/>
            </p:nvGrpSpPr>
            <p:grpSpPr bwMode="auto">
              <a:xfrm>
                <a:off x="433136" y="2479127"/>
                <a:ext cx="2217514" cy="1118062"/>
                <a:chOff x="433136" y="2447955"/>
                <a:chExt cx="2217514" cy="1118062"/>
              </a:xfrm>
            </p:grpSpPr>
            <p:sp>
              <p:nvSpPr>
                <p:cNvPr id="13" name="TextBox 86">
                  <a:extLst>
                    <a:ext uri="{FF2B5EF4-FFF2-40B4-BE49-F238E27FC236}">
                      <a16:creationId xmlns:a16="http://schemas.microsoft.com/office/drawing/2014/main" id="{A238A831-A9F1-4D36-851E-0894C0F262DF}"/>
                    </a:ext>
                  </a:extLst>
                </p:cNvPr>
                <p:cNvSpPr txBox="1"/>
                <p:nvPr/>
              </p:nvSpPr>
              <p:spPr>
                <a:xfrm>
                  <a:off x="643384" y="2939087"/>
                  <a:ext cx="2007346" cy="627034"/>
                </a:xfrm>
                <a:prstGeom prst="rect">
                  <a:avLst/>
                </a:prstGeom>
                <a:noFill/>
              </p:spPr>
              <p:txBody>
                <a:bodyPr lIns="0" tIns="0" rIns="0" bIns="0">
                  <a:spAutoFit/>
                </a:bodyPr>
                <a:lstStyle/>
                <a:p>
                  <a:pPr defTabSz="1218987" eaLnBrk="1" fontAlgn="auto" hangingPunct="1">
                    <a:spcBef>
                      <a:spcPts val="0"/>
                    </a:spcBef>
                    <a:spcAft>
                      <a:spcPts val="0"/>
                    </a:spcAft>
                    <a:defRPr/>
                  </a:pPr>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14" name="Freeform: Shape 43">
                  <a:extLst>
                    <a:ext uri="{FF2B5EF4-FFF2-40B4-BE49-F238E27FC236}">
                      <a16:creationId xmlns:a16="http://schemas.microsoft.com/office/drawing/2014/main" id="{E1CDC2DC-CB84-473D-AED8-E9DF00C62DB1}"/>
                    </a:ext>
                  </a:extLst>
                </p:cNvPr>
                <p:cNvSpPr/>
                <p:nvPr/>
              </p:nvSpPr>
              <p:spPr>
                <a:xfrm>
                  <a:off x="433136" y="244795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4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grpSp>
          <p:sp>
            <p:nvSpPr>
              <p:cNvPr id="12" name="Freeform 38">
                <a:extLst>
                  <a:ext uri="{FF2B5EF4-FFF2-40B4-BE49-F238E27FC236}">
                    <a16:creationId xmlns:a16="http://schemas.microsoft.com/office/drawing/2014/main" id="{9CEB1CD1-2DFF-4E74-A038-F48AE72FE688}"/>
                  </a:ext>
                </a:extLst>
              </p:cNvPr>
              <p:cNvSpPr>
                <a:spLocks noEditPoints="1"/>
              </p:cNvSpPr>
              <p:nvPr/>
            </p:nvSpPr>
            <p:spPr bwMode="auto">
              <a:xfrm>
                <a:off x="2419518" y="2702191"/>
                <a:ext cx="176037" cy="169469"/>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10" name="Freeform 67">
              <a:extLst>
                <a:ext uri="{FF2B5EF4-FFF2-40B4-BE49-F238E27FC236}">
                  <a16:creationId xmlns:a16="http://schemas.microsoft.com/office/drawing/2014/main" id="{68DB011F-2013-4C1F-80C8-FB08A0C90F14}"/>
                </a:ext>
              </a:extLst>
            </p:cNvPr>
            <p:cNvSpPr>
              <a:spLocks noEditPoints="1"/>
            </p:cNvSpPr>
            <p:nvPr/>
          </p:nvSpPr>
          <p:spPr bwMode="auto">
            <a:xfrm>
              <a:off x="2487831" y="4317805"/>
              <a:ext cx="156332" cy="155603"/>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19" name="Freeform: Shape 44">
            <a:extLst>
              <a:ext uri="{FF2B5EF4-FFF2-40B4-BE49-F238E27FC236}">
                <a16:creationId xmlns:a16="http://schemas.microsoft.com/office/drawing/2014/main" id="{77F0FAA5-149A-4D27-B8C7-7650447D6AC6}"/>
              </a:ext>
            </a:extLst>
          </p:cNvPr>
          <p:cNvSpPr/>
          <p:nvPr/>
        </p:nvSpPr>
        <p:spPr>
          <a:xfrm>
            <a:off x="235463" y="353022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20" name="TextBox 81">
            <a:extLst>
              <a:ext uri="{FF2B5EF4-FFF2-40B4-BE49-F238E27FC236}">
                <a16:creationId xmlns:a16="http://schemas.microsoft.com/office/drawing/2014/main" id="{61F1F3CA-8E25-447E-9CB1-11EEC6128989}"/>
              </a:ext>
            </a:extLst>
          </p:cNvPr>
          <p:cNvSpPr txBox="1"/>
          <p:nvPr/>
        </p:nvSpPr>
        <p:spPr>
          <a:xfrm>
            <a:off x="822325" y="3984625"/>
            <a:ext cx="1935163" cy="215900"/>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En construción</a:t>
            </a:r>
          </a:p>
        </p:txBody>
      </p:sp>
      <p:sp>
        <p:nvSpPr>
          <p:cNvPr id="21" name="Oval 135">
            <a:extLst>
              <a:ext uri="{FF2B5EF4-FFF2-40B4-BE49-F238E27FC236}">
                <a16:creationId xmlns:a16="http://schemas.microsoft.com/office/drawing/2014/main" id="{D5B61C73-C61F-4971-9D50-D7BBEB03F370}"/>
              </a:ext>
            </a:extLst>
          </p:cNvPr>
          <p:cNvSpPr/>
          <p:nvPr/>
        </p:nvSpPr>
        <p:spPr>
          <a:xfrm>
            <a:off x="550863" y="400526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grpSp>
        <p:nvGrpSpPr>
          <p:cNvPr id="30730" name="6 Grupo">
            <a:extLst>
              <a:ext uri="{FF2B5EF4-FFF2-40B4-BE49-F238E27FC236}">
                <a16:creationId xmlns:a16="http://schemas.microsoft.com/office/drawing/2014/main" id="{4CFECA81-5011-44D5-A4B4-AEC9BA0C8EF4}"/>
              </a:ext>
            </a:extLst>
          </p:cNvPr>
          <p:cNvGrpSpPr>
            <a:grpSpLocks/>
          </p:cNvGrpSpPr>
          <p:nvPr/>
        </p:nvGrpSpPr>
        <p:grpSpPr bwMode="auto">
          <a:xfrm>
            <a:off x="6411913" y="4797425"/>
            <a:ext cx="2490787" cy="1303338"/>
            <a:chOff x="6526163" y="5109986"/>
            <a:chExt cx="2491073" cy="1303514"/>
          </a:xfrm>
        </p:grpSpPr>
        <p:sp>
          <p:nvSpPr>
            <p:cNvPr id="23" name="TextBox 200">
              <a:extLst>
                <a:ext uri="{FF2B5EF4-FFF2-40B4-BE49-F238E27FC236}">
                  <a16:creationId xmlns:a16="http://schemas.microsoft.com/office/drawing/2014/main" id="{CE418CA1-EA75-49CF-A1CE-BA48222DBE35}"/>
                </a:ext>
              </a:extLst>
            </p:cNvPr>
            <p:cNvSpPr txBox="1"/>
            <p:nvPr/>
          </p:nvSpPr>
          <p:spPr>
            <a:xfrm>
              <a:off x="7142184" y="5109986"/>
              <a:ext cx="1832185" cy="738288"/>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a:solidFill>
                    <a:schemeClr val="tx1">
                      <a:lumMod val="75000"/>
                      <a:lumOff val="25000"/>
                    </a:schemeClr>
                  </a:solidFill>
                  <a:latin typeface="+mn-lt"/>
                  <a:ea typeface="+mn-ea"/>
                  <a:cs typeface="Arial" pitchFamily="34" charset="0"/>
                </a:rPr>
                <a:t>(En millones de Q)</a:t>
              </a:r>
            </a:p>
          </p:txBody>
        </p:sp>
        <p:sp>
          <p:nvSpPr>
            <p:cNvPr id="30752" name="TextBox 201">
              <a:extLst>
                <a:ext uri="{FF2B5EF4-FFF2-40B4-BE49-F238E27FC236}">
                  <a16:creationId xmlns:a16="http://schemas.microsoft.com/office/drawing/2014/main" id="{FD6CE24A-CFC9-4EB2-8A0C-29F34F6ABA1A}"/>
                </a:ext>
              </a:extLst>
            </p:cNvPr>
            <p:cNvSpPr txBox="1">
              <a:spLocks noChangeArrowheads="1"/>
            </p:cNvSpPr>
            <p:nvPr/>
          </p:nvSpPr>
          <p:spPr bwMode="auto">
            <a:xfrm>
              <a:off x="6526163" y="5859502"/>
              <a:ext cx="24910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537.89</a:t>
              </a:r>
            </a:p>
          </p:txBody>
        </p:sp>
        <p:grpSp>
          <p:nvGrpSpPr>
            <p:cNvPr id="30753" name="Group 258">
              <a:extLst>
                <a:ext uri="{FF2B5EF4-FFF2-40B4-BE49-F238E27FC236}">
                  <a16:creationId xmlns:a16="http://schemas.microsoft.com/office/drawing/2014/main" id="{A7FC7501-C13C-4E7C-A5D3-74C8673CE9C3}"/>
                </a:ext>
              </a:extLst>
            </p:cNvPr>
            <p:cNvGrpSpPr>
              <a:grpSpLocks/>
            </p:cNvGrpSpPr>
            <p:nvPr/>
          </p:nvGrpSpPr>
          <p:grpSpPr bwMode="auto">
            <a:xfrm>
              <a:off x="6526163" y="5115728"/>
              <a:ext cx="531730" cy="531730"/>
              <a:chOff x="4469581" y="499171"/>
              <a:chExt cx="531730" cy="531730"/>
            </a:xfrm>
          </p:grpSpPr>
          <p:sp>
            <p:nvSpPr>
              <p:cNvPr id="26" name="Oval 259">
                <a:extLst>
                  <a:ext uri="{FF2B5EF4-FFF2-40B4-BE49-F238E27FC236}">
                    <a16:creationId xmlns:a16="http://schemas.microsoft.com/office/drawing/2014/main" id="{42E52DC7-F466-476E-A8C2-4467F1290B04}"/>
                  </a:ext>
                </a:extLst>
              </p:cNvPr>
              <p:cNvSpPr/>
              <p:nvPr/>
            </p:nvSpPr>
            <p:spPr>
              <a:xfrm>
                <a:off x="4469581" y="499780"/>
                <a:ext cx="531873" cy="5318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5" name="Group 260">
                <a:extLst>
                  <a:ext uri="{FF2B5EF4-FFF2-40B4-BE49-F238E27FC236}">
                    <a16:creationId xmlns:a16="http://schemas.microsoft.com/office/drawing/2014/main" id="{CFC6653A-4B2A-4395-9F67-B66EED93CD48}"/>
                  </a:ext>
                </a:extLst>
              </p:cNvPr>
              <p:cNvGrpSpPr/>
              <p:nvPr/>
            </p:nvGrpSpPr>
            <p:grpSpPr>
              <a:xfrm>
                <a:off x="4619666" y="648185"/>
                <a:ext cx="224070" cy="226840"/>
                <a:chOff x="1000126" y="663575"/>
                <a:chExt cx="5140325" cy="5203826"/>
              </a:xfrm>
              <a:solidFill>
                <a:schemeClr val="bg1"/>
              </a:solidFill>
            </p:grpSpPr>
            <p:sp>
              <p:nvSpPr>
                <p:cNvPr id="28" name="Freeform 22">
                  <a:extLst>
                    <a:ext uri="{FF2B5EF4-FFF2-40B4-BE49-F238E27FC236}">
                      <a16:creationId xmlns:a16="http://schemas.microsoft.com/office/drawing/2014/main" id="{C2517FAC-0296-4472-B589-08072406604B}"/>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9" name="Freeform 23">
                  <a:extLst>
                    <a:ext uri="{FF2B5EF4-FFF2-40B4-BE49-F238E27FC236}">
                      <a16:creationId xmlns:a16="http://schemas.microsoft.com/office/drawing/2014/main" id="{10A4BE6B-92F7-468C-9C62-1EFF52C536F5}"/>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0" name="Freeform 24">
                  <a:extLst>
                    <a:ext uri="{FF2B5EF4-FFF2-40B4-BE49-F238E27FC236}">
                      <a16:creationId xmlns:a16="http://schemas.microsoft.com/office/drawing/2014/main" id="{AB394355-B7F8-45A9-BCB1-D4DF811EB2E7}"/>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1" name="Freeform 25">
                  <a:extLst>
                    <a:ext uri="{FF2B5EF4-FFF2-40B4-BE49-F238E27FC236}">
                      <a16:creationId xmlns:a16="http://schemas.microsoft.com/office/drawing/2014/main" id="{CF21E10D-A4D7-40BE-B883-7926CE6F0331}"/>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2" name="Freeform 26">
                  <a:extLst>
                    <a:ext uri="{FF2B5EF4-FFF2-40B4-BE49-F238E27FC236}">
                      <a16:creationId xmlns:a16="http://schemas.microsoft.com/office/drawing/2014/main" id="{E6805671-6523-4353-A4D2-1128384A03B8}"/>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3" name="Freeform 27">
                  <a:extLst>
                    <a:ext uri="{FF2B5EF4-FFF2-40B4-BE49-F238E27FC236}">
                      <a16:creationId xmlns:a16="http://schemas.microsoft.com/office/drawing/2014/main" id="{87A3E0BD-964E-408C-B572-0A62DFCCBBF3}"/>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28">
                  <a:extLst>
                    <a:ext uri="{FF2B5EF4-FFF2-40B4-BE49-F238E27FC236}">
                      <a16:creationId xmlns:a16="http://schemas.microsoft.com/office/drawing/2014/main" id="{AE4E5F80-299C-48C0-855C-F39B19BFDEE8}"/>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grpSp>
        <p:nvGrpSpPr>
          <p:cNvPr id="30731" name="4 Grupo">
            <a:extLst>
              <a:ext uri="{FF2B5EF4-FFF2-40B4-BE49-F238E27FC236}">
                <a16:creationId xmlns:a16="http://schemas.microsoft.com/office/drawing/2014/main" id="{18457A99-2A24-46A2-A3E7-853850B77573}"/>
              </a:ext>
            </a:extLst>
          </p:cNvPr>
          <p:cNvGrpSpPr>
            <a:grpSpLocks/>
          </p:cNvGrpSpPr>
          <p:nvPr/>
        </p:nvGrpSpPr>
        <p:grpSpPr bwMode="auto">
          <a:xfrm>
            <a:off x="9550400" y="1055688"/>
            <a:ext cx="2047875" cy="1476375"/>
            <a:chOff x="9957480" y="5044187"/>
            <a:chExt cx="2046857" cy="1476182"/>
          </a:xfrm>
        </p:grpSpPr>
        <p:grpSp>
          <p:nvGrpSpPr>
            <p:cNvPr id="30747" name="Group 3">
              <a:extLst>
                <a:ext uri="{FF2B5EF4-FFF2-40B4-BE49-F238E27FC236}">
                  <a16:creationId xmlns:a16="http://schemas.microsoft.com/office/drawing/2014/main" id="{F992FD55-44E1-4CF4-9254-6B8F87CDD7CB}"/>
                </a:ext>
              </a:extLst>
            </p:cNvPr>
            <p:cNvGrpSpPr>
              <a:grpSpLocks/>
            </p:cNvGrpSpPr>
            <p:nvPr/>
          </p:nvGrpSpPr>
          <p:grpSpPr bwMode="auto">
            <a:xfrm>
              <a:off x="9957480" y="5044187"/>
              <a:ext cx="531730" cy="531730"/>
              <a:chOff x="1060566" y="1943691"/>
              <a:chExt cx="531730" cy="531730"/>
            </a:xfrm>
          </p:grpSpPr>
          <p:sp>
            <p:nvSpPr>
              <p:cNvPr id="38" name="Oval 193">
                <a:extLst>
                  <a:ext uri="{FF2B5EF4-FFF2-40B4-BE49-F238E27FC236}">
                    <a16:creationId xmlns:a16="http://schemas.microsoft.com/office/drawing/2014/main" id="{5CCE0E7C-C049-4FA8-8E95-4D47D642D600}"/>
                  </a:ext>
                </a:extLst>
              </p:cNvPr>
              <p:cNvSpPr/>
              <p:nvPr/>
            </p:nvSpPr>
            <p:spPr>
              <a:xfrm>
                <a:off x="1060566" y="1943691"/>
                <a:ext cx="531549" cy="531742"/>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36" name="Group 194">
                <a:extLst>
                  <a:ext uri="{FF2B5EF4-FFF2-40B4-BE49-F238E27FC236}">
                    <a16:creationId xmlns:a16="http://schemas.microsoft.com/office/drawing/2014/main" id="{AA8D05A2-C7AE-48D1-9385-DE1E320BC904}"/>
                  </a:ext>
                </a:extLst>
              </p:cNvPr>
              <p:cNvGrpSpPr/>
              <p:nvPr/>
            </p:nvGrpSpPr>
            <p:grpSpPr>
              <a:xfrm>
                <a:off x="1211844" y="2078944"/>
                <a:ext cx="279100" cy="261224"/>
                <a:chOff x="765175" y="1228726"/>
                <a:chExt cx="5205413" cy="4872038"/>
              </a:xfrm>
              <a:solidFill>
                <a:schemeClr val="bg1"/>
              </a:solidFill>
            </p:grpSpPr>
            <p:sp>
              <p:nvSpPr>
                <p:cNvPr id="40" name="Freeform 6">
                  <a:extLst>
                    <a:ext uri="{FF2B5EF4-FFF2-40B4-BE49-F238E27FC236}">
                      <a16:creationId xmlns:a16="http://schemas.microsoft.com/office/drawing/2014/main" id="{537B8D78-7436-47F1-BF11-73D66C11DE01}"/>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1" name="Freeform 7">
                  <a:extLst>
                    <a:ext uri="{FF2B5EF4-FFF2-40B4-BE49-F238E27FC236}">
                      <a16:creationId xmlns:a16="http://schemas.microsoft.com/office/drawing/2014/main" id="{3E9F65DD-A356-42DB-A1B0-65A69849C559}"/>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2" name="Freeform 8">
                  <a:extLst>
                    <a:ext uri="{FF2B5EF4-FFF2-40B4-BE49-F238E27FC236}">
                      <a16:creationId xmlns:a16="http://schemas.microsoft.com/office/drawing/2014/main" id="{CA2C31C8-D2C1-4CA0-AA17-32D817BAD9DD}"/>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3" name="Freeform 9">
                  <a:extLst>
                    <a:ext uri="{FF2B5EF4-FFF2-40B4-BE49-F238E27FC236}">
                      <a16:creationId xmlns:a16="http://schemas.microsoft.com/office/drawing/2014/main" id="{149A6C15-FE0F-4751-8C53-658000C6F603}"/>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37" name="TextBox 9">
              <a:extLst>
                <a:ext uri="{FF2B5EF4-FFF2-40B4-BE49-F238E27FC236}">
                  <a16:creationId xmlns:a16="http://schemas.microsoft.com/office/drawing/2014/main" id="{6BA1DBB4-4AE1-49C5-9E4A-4BA73F2FDB5E}"/>
                </a:ext>
              </a:extLst>
            </p:cNvPr>
            <p:cNvSpPr txBox="1"/>
            <p:nvPr/>
          </p:nvSpPr>
          <p:spPr>
            <a:xfrm>
              <a:off x="10566777" y="5134662"/>
              <a:ext cx="1437560" cy="1385707"/>
            </a:xfrm>
            <a:prstGeom prst="rect">
              <a:avLst/>
            </a:prstGeom>
            <a:noFill/>
          </p:spPr>
          <p:txBody>
            <a:bodyPr lIns="0" tIns="0" rIns="0" bIns="0">
              <a:spAutoFit/>
            </a:bodyPr>
            <a:lstStyle/>
            <a:p>
              <a:pPr algn="ctr" defTabSz="1218987" eaLnBrk="1" fontAlgn="auto" hangingPunct="1">
                <a:spcBef>
                  <a:spcPts val="0"/>
                </a:spcBef>
                <a:spcAft>
                  <a:spcPts val="0"/>
                </a:spcAft>
                <a:defRPr/>
              </a:pPr>
              <a:r>
                <a:rPr lang="es-GT" sz="1800" b="1" dirty="0">
                  <a:solidFill>
                    <a:schemeClr val="tx1">
                      <a:lumMod val="75000"/>
                      <a:lumOff val="25000"/>
                    </a:schemeClr>
                  </a:solidFill>
                  <a:latin typeface="+mn-lt"/>
                  <a:ea typeface="+mn-ea"/>
                  <a:cs typeface="Arial" pitchFamily="34" charset="0"/>
                </a:rPr>
                <a:t>Ubicación Geográfica de los Beneficiarios a </a:t>
              </a:r>
              <a:r>
                <a:rPr lang="es-GT" sz="1800" b="1" dirty="0">
                  <a:latin typeface="+mn-lt"/>
                  <a:ea typeface="+mn-ea"/>
                  <a:cs typeface="Arial" pitchFamily="34" charset="0"/>
                </a:rPr>
                <a:t>Nivel Nacional</a:t>
              </a:r>
            </a:p>
          </p:txBody>
        </p:sp>
      </p:grpSp>
      <p:sp>
        <p:nvSpPr>
          <p:cNvPr id="44" name="Freeform 67">
            <a:extLst>
              <a:ext uri="{FF2B5EF4-FFF2-40B4-BE49-F238E27FC236}">
                <a16:creationId xmlns:a16="http://schemas.microsoft.com/office/drawing/2014/main" id="{8E78B918-2F1E-4AB6-9856-F3303704A009}"/>
              </a:ext>
            </a:extLst>
          </p:cNvPr>
          <p:cNvSpPr>
            <a:spLocks noEditPoints="1"/>
          </p:cNvSpPr>
          <p:nvPr/>
        </p:nvSpPr>
        <p:spPr bwMode="auto">
          <a:xfrm>
            <a:off x="2724150" y="3883025"/>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45" name="Freeform 81">
            <a:extLst>
              <a:ext uri="{FF2B5EF4-FFF2-40B4-BE49-F238E27FC236}">
                <a16:creationId xmlns:a16="http://schemas.microsoft.com/office/drawing/2014/main" id="{78A44A08-1209-42F2-A67F-92B6BA7BA46B}"/>
              </a:ext>
            </a:extLst>
          </p:cNvPr>
          <p:cNvSpPr>
            <a:spLocks noEditPoints="1"/>
          </p:cNvSpPr>
          <p:nvPr/>
        </p:nvSpPr>
        <p:spPr bwMode="auto">
          <a:xfrm>
            <a:off x="2593975" y="5053013"/>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46" name="Straight Connector 305">
            <a:extLst>
              <a:ext uri="{FF2B5EF4-FFF2-40B4-BE49-F238E27FC236}">
                <a16:creationId xmlns:a16="http://schemas.microsoft.com/office/drawing/2014/main" id="{000A2D60-CC71-4D3B-9086-489945428995}"/>
              </a:ext>
            </a:extLst>
          </p:cNvPr>
          <p:cNvCxnSpPr>
            <a:cxnSpLocks/>
          </p:cNvCxnSpPr>
          <p:nvPr/>
        </p:nvCxnSpPr>
        <p:spPr>
          <a:xfrm flipH="1" flipV="1">
            <a:off x="9410700" y="50800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735" name="Title 1">
            <a:extLst>
              <a:ext uri="{FF2B5EF4-FFF2-40B4-BE49-F238E27FC236}">
                <a16:creationId xmlns:a16="http://schemas.microsoft.com/office/drawing/2014/main" id="{9BF8CBC7-9B10-425F-A844-D6F20273A5BF}"/>
              </a:ext>
            </a:extLst>
          </p:cNvPr>
          <p:cNvSpPr txBox="1">
            <a:spLocks/>
          </p:cNvSpPr>
          <p:nvPr/>
        </p:nvSpPr>
        <p:spPr bwMode="auto">
          <a:xfrm>
            <a:off x="3508375" y="2205038"/>
            <a:ext cx="5181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spcAft>
                <a:spcPts val="1200"/>
              </a:spcAft>
            </a:pPr>
            <a:r>
              <a:rPr lang="en-US" altLang="es-GT" sz="1400" b="1">
                <a:solidFill>
                  <a:schemeClr val="tx2"/>
                </a:solidFill>
                <a:latin typeface="Ebrima" panose="02000000000000000000" pitchFamily="2" charset="0"/>
              </a:rPr>
              <a:t>DESCRIPCIÓN</a:t>
            </a:r>
          </a:p>
          <a:p>
            <a:pPr algn="ctr" eaLnBrk="1" hangingPunct="1">
              <a:spcAft>
                <a:spcPts val="1200"/>
              </a:spcAft>
            </a:pPr>
            <a:r>
              <a:rPr lang="es-GT" altLang="es-GT" sz="1400" b="1">
                <a:solidFill>
                  <a:schemeClr val="tx2"/>
                </a:solidFill>
                <a:latin typeface="Ebrima" panose="02000000000000000000" pitchFamily="2" charset="0"/>
              </a:rPr>
              <a:t>De conformidad con el Decreto del Congreso 85-2005 y sus modificaciones Decreto 39-2016 y Decreto 28-2009 se creó el Programa de Aporte Económico del Adulto Mayor con el objeto de otorgar el aporte económico para los adultos mayores de 65 años o más, en extrema pobreza, con la finalidad de que el estado garantice a este sector de la población, la atención de sus necesidades básicas mínimas</a:t>
            </a:r>
            <a:endParaRPr lang="en-US" altLang="es-GT" sz="1400" b="1">
              <a:solidFill>
                <a:schemeClr val="tx2"/>
              </a:solidFill>
              <a:latin typeface="Ebrima" panose="02000000000000000000" pitchFamily="2" charset="0"/>
            </a:endParaRPr>
          </a:p>
          <a:p>
            <a:pPr algn="just" eaLnBrk="1" hangingPunct="1"/>
            <a:endParaRPr lang="en-US" altLang="es-GT" sz="1400">
              <a:solidFill>
                <a:schemeClr val="tx2"/>
              </a:solidFill>
              <a:latin typeface="Ebrima" panose="02000000000000000000" pitchFamily="2" charset="0"/>
            </a:endParaRPr>
          </a:p>
        </p:txBody>
      </p:sp>
      <p:sp>
        <p:nvSpPr>
          <p:cNvPr id="48" name="19 Rectángulo redondeado">
            <a:extLst>
              <a:ext uri="{FF2B5EF4-FFF2-40B4-BE49-F238E27FC236}">
                <a16:creationId xmlns:a16="http://schemas.microsoft.com/office/drawing/2014/main" id="{BB0206B4-C91E-4379-8B8D-32E13ED5A048}"/>
              </a:ext>
            </a:extLst>
          </p:cNvPr>
          <p:cNvSpPr/>
          <p:nvPr/>
        </p:nvSpPr>
        <p:spPr>
          <a:xfrm>
            <a:off x="3357563" y="2060575"/>
            <a:ext cx="5603875" cy="2373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49" name="Oval 135">
            <a:extLst>
              <a:ext uri="{FF2B5EF4-FFF2-40B4-BE49-F238E27FC236}">
                <a16:creationId xmlns:a16="http://schemas.microsoft.com/office/drawing/2014/main" id="{581363FE-051B-48AD-B3C3-7E6151D09624}"/>
              </a:ext>
            </a:extLst>
          </p:cNvPr>
          <p:cNvSpPr/>
          <p:nvPr/>
        </p:nvSpPr>
        <p:spPr>
          <a:xfrm>
            <a:off x="723900" y="9128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50" name="Oval 135">
            <a:extLst>
              <a:ext uri="{FF2B5EF4-FFF2-40B4-BE49-F238E27FC236}">
                <a16:creationId xmlns:a16="http://schemas.microsoft.com/office/drawing/2014/main" id="{3A0CC692-4DFA-4386-BA21-0469C107C4C0}"/>
              </a:ext>
            </a:extLst>
          </p:cNvPr>
          <p:cNvSpPr/>
          <p:nvPr/>
        </p:nvSpPr>
        <p:spPr>
          <a:xfrm>
            <a:off x="725488" y="14081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51" name="Oval 135">
            <a:extLst>
              <a:ext uri="{FF2B5EF4-FFF2-40B4-BE49-F238E27FC236}">
                <a16:creationId xmlns:a16="http://schemas.microsoft.com/office/drawing/2014/main" id="{40723AB1-A8EA-442B-8C6F-C7B01C19C8F3}"/>
              </a:ext>
            </a:extLst>
          </p:cNvPr>
          <p:cNvSpPr/>
          <p:nvPr/>
        </p:nvSpPr>
        <p:spPr>
          <a:xfrm>
            <a:off x="261938" y="274478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30740" name="Title 1">
            <a:extLst>
              <a:ext uri="{FF2B5EF4-FFF2-40B4-BE49-F238E27FC236}">
                <a16:creationId xmlns:a16="http://schemas.microsoft.com/office/drawing/2014/main" id="{BA0595E2-5EC7-4242-B8B9-1CC3B23AE045}"/>
              </a:ext>
            </a:extLst>
          </p:cNvPr>
          <p:cNvSpPr txBox="1">
            <a:spLocks/>
          </p:cNvSpPr>
          <p:nvPr/>
        </p:nvSpPr>
        <p:spPr bwMode="auto">
          <a:xfrm>
            <a:off x="3297238" y="385763"/>
            <a:ext cx="603408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III. Programa priorizado</a:t>
            </a:r>
          </a:p>
          <a:p>
            <a:pPr algn="ctr" eaLnBrk="1" hangingPunct="1"/>
            <a:endParaRPr lang="es-GT" altLang="es-GT" sz="2000" b="1">
              <a:solidFill>
                <a:schemeClr val="tx2"/>
              </a:solidFill>
              <a:latin typeface="Ebrima" panose="02000000000000000000" pitchFamily="2" charset="0"/>
            </a:endParaRPr>
          </a:p>
          <a:p>
            <a:pPr algn="ctr" eaLnBrk="1" hangingPunct="1"/>
            <a:r>
              <a:rPr lang="es-GT" altLang="es-GT" sz="1800" b="1">
                <a:solidFill>
                  <a:schemeClr val="tx2"/>
                </a:solidFill>
                <a:latin typeface="Calibri Light" panose="020F0302020204030204" pitchFamily="34" charset="0"/>
              </a:rPr>
              <a:t>El programa 16 “Atención al Adulto Mayor” </a:t>
            </a:r>
            <a:endParaRPr lang="en-US" altLang="es-GT" sz="1800" b="1">
              <a:solidFill>
                <a:schemeClr val="tx2"/>
              </a:solidFill>
              <a:latin typeface="Calibri Light" panose="020F0302020204030204" pitchFamily="34" charset="0"/>
            </a:endParaRPr>
          </a:p>
          <a:p>
            <a:pPr algn="ctr" eaLnBrk="1" hangingPunct="1"/>
            <a:r>
              <a:rPr lang="es-GT" altLang="es-GT" sz="2000" b="1">
                <a:solidFill>
                  <a:schemeClr val="tx2"/>
                </a:solidFill>
                <a:latin typeface="Ebrima" panose="02000000000000000000" pitchFamily="2" charset="0"/>
              </a:rPr>
              <a:t> </a:t>
            </a:r>
            <a:endParaRPr lang="en-US" altLang="es-GT" sz="2000" b="1">
              <a:solidFill>
                <a:schemeClr val="tx2"/>
              </a:solidFill>
              <a:latin typeface="Calibri Light" panose="020F0302020204030204" pitchFamily="34" charset="0"/>
            </a:endParaRPr>
          </a:p>
        </p:txBody>
      </p:sp>
      <p:grpSp>
        <p:nvGrpSpPr>
          <p:cNvPr id="30741" name="3 Grupo">
            <a:extLst>
              <a:ext uri="{FF2B5EF4-FFF2-40B4-BE49-F238E27FC236}">
                <a16:creationId xmlns:a16="http://schemas.microsoft.com/office/drawing/2014/main" id="{C3DF2FA5-9820-4DA0-889E-BA83BAACC73E}"/>
              </a:ext>
            </a:extLst>
          </p:cNvPr>
          <p:cNvGrpSpPr>
            <a:grpSpLocks/>
          </p:cNvGrpSpPr>
          <p:nvPr/>
        </p:nvGrpSpPr>
        <p:grpSpPr bwMode="auto">
          <a:xfrm>
            <a:off x="358775" y="4813300"/>
            <a:ext cx="5572125" cy="1476375"/>
            <a:chOff x="358662" y="4812986"/>
            <a:chExt cx="3256951" cy="1476202"/>
          </a:xfrm>
        </p:grpSpPr>
        <p:sp>
          <p:nvSpPr>
            <p:cNvPr id="54" name="TextBox 289">
              <a:extLst>
                <a:ext uri="{FF2B5EF4-FFF2-40B4-BE49-F238E27FC236}">
                  <a16:creationId xmlns:a16="http://schemas.microsoft.com/office/drawing/2014/main" id="{8F66EAB2-D6C5-45E0-A72F-ED1678B3930B}"/>
                </a:ext>
              </a:extLst>
            </p:cNvPr>
            <p:cNvSpPr txBox="1"/>
            <p:nvPr/>
          </p:nvSpPr>
          <p:spPr>
            <a:xfrm>
              <a:off x="849525" y="4870129"/>
              <a:ext cx="2156454" cy="246034"/>
            </a:xfrm>
            <a:prstGeom prst="rect">
              <a:avLst/>
            </a:prstGeom>
            <a:noFill/>
          </p:spPr>
          <p:txBody>
            <a:bodyPr lIns="0" tIns="0" rIns="0" bIns="0">
              <a:spAutoFit/>
            </a:bodyPr>
            <a:lstStyle/>
            <a:p>
              <a:pPr defTabSz="1218987" eaLnBrk="1" fontAlgn="auto" hangingPunct="1">
                <a:spcBef>
                  <a:spcPts val="0"/>
                </a:spcBef>
                <a:spcAft>
                  <a:spcPts val="0"/>
                </a:spcAft>
                <a:defRPr/>
              </a:pPr>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30745" name="92 Rectángulo">
              <a:extLst>
                <a:ext uri="{FF2B5EF4-FFF2-40B4-BE49-F238E27FC236}">
                  <a16:creationId xmlns:a16="http://schemas.microsoft.com/office/drawing/2014/main" id="{27491DBD-CDA9-4159-B66D-19CECDDF6ABF}"/>
                </a:ext>
              </a:extLst>
            </p:cNvPr>
            <p:cNvSpPr>
              <a:spLocks noChangeArrowheads="1"/>
            </p:cNvSpPr>
            <p:nvPr/>
          </p:nvSpPr>
          <p:spPr bwMode="auto">
            <a:xfrm>
              <a:off x="537863" y="5211969"/>
              <a:ext cx="3077750" cy="107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801688" algn="l"/>
                </a:tabLst>
                <a:defRPr sz="2400">
                  <a:solidFill>
                    <a:schemeClr val="tx1"/>
                  </a:solidFill>
                  <a:latin typeface="Arial" panose="020B0604020202020204" pitchFamily="34" charset="0"/>
                  <a:ea typeface="Helvetica Light"/>
                  <a:cs typeface="Helvetica Light"/>
                </a:defRPr>
              </a:lvl1pPr>
              <a:lvl2pPr marL="742950" indent="-285750">
                <a:tabLst>
                  <a:tab pos="801688" algn="l"/>
                </a:tabLst>
                <a:defRPr sz="2400">
                  <a:solidFill>
                    <a:schemeClr val="tx1"/>
                  </a:solidFill>
                  <a:latin typeface="Arial" panose="020B0604020202020204" pitchFamily="34" charset="0"/>
                  <a:ea typeface="Helvetica Light"/>
                  <a:cs typeface="Helvetica Light"/>
                </a:defRPr>
              </a:lvl2pPr>
              <a:lvl3pPr marL="1143000" indent="-228600">
                <a:tabLst>
                  <a:tab pos="801688" algn="l"/>
                </a:tabLst>
                <a:defRPr sz="2400">
                  <a:solidFill>
                    <a:schemeClr val="tx1"/>
                  </a:solidFill>
                  <a:latin typeface="Arial" panose="020B0604020202020204" pitchFamily="34" charset="0"/>
                  <a:ea typeface="Helvetica Light"/>
                  <a:cs typeface="Helvetica Light"/>
                </a:defRPr>
              </a:lvl3pPr>
              <a:lvl4pPr marL="1600200" indent="-228600">
                <a:tabLst>
                  <a:tab pos="801688" algn="l"/>
                </a:tabLst>
                <a:defRPr sz="2400">
                  <a:solidFill>
                    <a:schemeClr val="tx1"/>
                  </a:solidFill>
                  <a:latin typeface="Arial" panose="020B0604020202020204" pitchFamily="34" charset="0"/>
                  <a:ea typeface="Helvetica Light"/>
                  <a:cs typeface="Helvetica Light"/>
                </a:defRPr>
              </a:lvl4pPr>
              <a:lvl5pPr marL="2057400" indent="-228600">
                <a:tabLst>
                  <a:tab pos="801688" algn="l"/>
                </a:tabLst>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tabLst>
                  <a:tab pos="801688" algn="l"/>
                </a:tabLs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tabLst>
                  <a:tab pos="801688" algn="l"/>
                </a:tabLs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tabLst>
                  <a:tab pos="801688" algn="l"/>
                </a:tabLs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tabLst>
                  <a:tab pos="801688" algn="l"/>
                </a:tabLst>
                <a:defRPr sz="2400">
                  <a:solidFill>
                    <a:schemeClr val="tx1"/>
                  </a:solidFill>
                  <a:latin typeface="Arial" panose="020B0604020202020204" pitchFamily="34" charset="0"/>
                  <a:ea typeface="Helvetica Light"/>
                  <a:cs typeface="Helvetica Light"/>
                </a:defRPr>
              </a:lvl9pPr>
            </a:lstStyle>
            <a:p>
              <a:pPr eaLnBrk="1" hangingPunct="1"/>
              <a:r>
                <a:rPr lang="es-GT" altLang="es-GT" sz="1600"/>
                <a:t>Población Objetivo: Adultos Mayores de 65 o más.</a:t>
              </a:r>
            </a:p>
            <a:p>
              <a:pPr eaLnBrk="1" hangingPunct="1"/>
              <a:r>
                <a:rPr lang="es-GT" altLang="es-GT" sz="1600"/>
                <a:t>Población Beneficiada: Adultos Mayores de 65 o más, que cumplen con los requisitos.</a:t>
              </a:r>
            </a:p>
            <a:p>
              <a:pPr eaLnBrk="1" hangingPunct="1"/>
              <a:r>
                <a:rPr lang="es-GT" altLang="es-GT" sz="1600"/>
                <a:t>Cantidad: 1,300,000 aportes</a:t>
              </a:r>
            </a:p>
          </p:txBody>
        </p:sp>
        <p:pic>
          <p:nvPicPr>
            <p:cNvPr id="56" name="93 Imagen">
              <a:extLst>
                <a:ext uri="{FF2B5EF4-FFF2-40B4-BE49-F238E27FC236}">
                  <a16:creationId xmlns:a16="http://schemas.microsoft.com/office/drawing/2014/main" id="{D9E78277-92E5-4FC2-9DED-0673EE8DA58C}"/>
                </a:ext>
              </a:extLst>
            </p:cNvPr>
            <p:cNvPicPr>
              <a:picLocks noChangeAspect="1"/>
            </p:cNvPicPr>
            <p:nvPr/>
          </p:nvPicPr>
          <p:blipFill>
            <a:blip r:embed="rId4" cstate="print">
              <a:duotone>
                <a:schemeClr val="accent4">
                  <a:shade val="45000"/>
                  <a:satMod val="135000"/>
                </a:schemeClr>
                <a:prstClr val="white"/>
              </a:duotone>
              <a:extLst/>
            </a:blip>
            <a:stretch>
              <a:fillRect/>
            </a:stretch>
          </p:blipFill>
          <p:spPr>
            <a:xfrm>
              <a:off x="358662" y="4812986"/>
              <a:ext cx="364490" cy="364490"/>
            </a:xfrm>
            <a:prstGeom prst="rect">
              <a:avLst/>
            </a:prstGeom>
          </p:spPr>
        </p:pic>
      </p:grpSp>
      <p:sp>
        <p:nvSpPr>
          <p:cNvPr id="57" name="Oval 135">
            <a:extLst>
              <a:ext uri="{FF2B5EF4-FFF2-40B4-BE49-F238E27FC236}">
                <a16:creationId xmlns:a16="http://schemas.microsoft.com/office/drawing/2014/main" id="{3611DE26-7581-4294-B8D3-61E70FE838DB}"/>
              </a:ext>
            </a:extLst>
          </p:cNvPr>
          <p:cNvSpPr/>
          <p:nvPr/>
        </p:nvSpPr>
        <p:spPr>
          <a:xfrm>
            <a:off x="730250" y="17732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58" name="TextBox 81">
            <a:extLst>
              <a:ext uri="{FF2B5EF4-FFF2-40B4-BE49-F238E27FC236}">
                <a16:creationId xmlns:a16="http://schemas.microsoft.com/office/drawing/2014/main" id="{ACB476E2-71F4-42AE-A5A3-CBC9B74BBAD4}"/>
              </a:ext>
            </a:extLst>
          </p:cNvPr>
          <p:cNvSpPr txBox="1"/>
          <p:nvPr/>
        </p:nvSpPr>
        <p:spPr>
          <a:xfrm>
            <a:off x="946150" y="1719263"/>
            <a:ext cx="1930400" cy="646112"/>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Grupo 3">
            <a:extLst>
              <a:ext uri="{FF2B5EF4-FFF2-40B4-BE49-F238E27FC236}">
                <a16:creationId xmlns:a16="http://schemas.microsoft.com/office/drawing/2014/main" id="{11DB1CEC-5702-4AAD-B114-F86C071884D7}"/>
              </a:ext>
            </a:extLst>
          </p:cNvPr>
          <p:cNvGrpSpPr>
            <a:grpSpLocks/>
          </p:cNvGrpSpPr>
          <p:nvPr/>
        </p:nvGrpSpPr>
        <p:grpSpPr bwMode="auto">
          <a:xfrm>
            <a:off x="-1588" y="6437313"/>
            <a:ext cx="12190413" cy="430212"/>
            <a:chOff x="-1588" y="6436530"/>
            <a:chExt cx="12190413" cy="430887"/>
          </a:xfrm>
        </p:grpSpPr>
        <p:pic>
          <p:nvPicPr>
            <p:cNvPr id="32825" name="Imagen 1">
              <a:extLst>
                <a:ext uri="{FF2B5EF4-FFF2-40B4-BE49-F238E27FC236}">
                  <a16:creationId xmlns:a16="http://schemas.microsoft.com/office/drawing/2014/main" id="{5C495A86-4EAE-4B6C-85FC-C76DA398C7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6436530"/>
              <a:ext cx="12190413" cy="42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26" name="CuadroTexto 2">
              <a:extLst>
                <a:ext uri="{FF2B5EF4-FFF2-40B4-BE49-F238E27FC236}">
                  <a16:creationId xmlns:a16="http://schemas.microsoft.com/office/drawing/2014/main" id="{DBFE4D46-4F48-4E24-AD8B-9D1D90335ACB}"/>
                </a:ext>
              </a:extLst>
            </p:cNvPr>
            <p:cNvSpPr txBox="1">
              <a:spLocks noChangeArrowheads="1"/>
            </p:cNvSpPr>
            <p:nvPr/>
          </p:nvSpPr>
          <p:spPr bwMode="auto">
            <a:xfrm>
              <a:off x="189756" y="6436530"/>
              <a:ext cx="26642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ES" altLang="es-GT" sz="1100">
                  <a:solidFill>
                    <a:schemeClr val="bg1"/>
                  </a:solidFill>
                  <a:latin typeface="Times New Roman" panose="02020603050405020304" pitchFamily="18" charset="0"/>
                </a:rPr>
                <a:t>Ministerio de Trabajo y</a:t>
              </a:r>
            </a:p>
            <a:p>
              <a:pPr algn="ctr" eaLnBrk="1" hangingPunct="1"/>
              <a:r>
                <a:rPr lang="es-ES" altLang="es-GT" sz="1100">
                  <a:solidFill>
                    <a:schemeClr val="bg1"/>
                  </a:solidFill>
                  <a:latin typeface="Times New Roman" panose="02020603050405020304" pitchFamily="18" charset="0"/>
                </a:rPr>
                <a:t>Previsión Social</a:t>
              </a:r>
            </a:p>
          </p:txBody>
        </p:sp>
      </p:grpSp>
      <p:sp>
        <p:nvSpPr>
          <p:cNvPr id="5" name="8 Redondear rectángulo de esquina diagonal">
            <a:extLst>
              <a:ext uri="{FF2B5EF4-FFF2-40B4-BE49-F238E27FC236}">
                <a16:creationId xmlns:a16="http://schemas.microsoft.com/office/drawing/2014/main" id="{9066D736-FA58-4525-9A06-5BB034571980}"/>
              </a:ext>
            </a:extLst>
          </p:cNvPr>
          <p:cNvSpPr/>
          <p:nvPr/>
        </p:nvSpPr>
        <p:spPr>
          <a:xfrm>
            <a:off x="171450" y="4646613"/>
            <a:ext cx="5832475" cy="1806575"/>
          </a:xfrm>
          <a:prstGeom prst="round2DiagRect">
            <a:avLst/>
          </a:prstGeom>
        </p:spPr>
        <p:style>
          <a:lnRef idx="2">
            <a:schemeClr val="accent3"/>
          </a:lnRef>
          <a:fillRef idx="1">
            <a:schemeClr val="lt1"/>
          </a:fillRef>
          <a:effectRef idx="0">
            <a:schemeClr val="accent3"/>
          </a:effectRef>
          <a:fontRef idx="minor">
            <a:schemeClr val="dk1"/>
          </a:fontRef>
        </p:style>
        <p:txBody>
          <a:bodyPr anchor="ctr"/>
          <a:lstStyle/>
          <a:p>
            <a:pPr algn="ctr" defTabSz="1218987" eaLnBrk="1" fontAlgn="auto" hangingPunct="1">
              <a:spcBef>
                <a:spcPts val="0"/>
              </a:spcBef>
              <a:spcAft>
                <a:spcPts val="0"/>
              </a:spcAft>
              <a:defRPr/>
            </a:pPr>
            <a:endParaRPr lang="es-GT" sz="2399"/>
          </a:p>
        </p:txBody>
      </p:sp>
      <p:sp>
        <p:nvSpPr>
          <p:cNvPr id="6" name="Rectangle 38">
            <a:extLst>
              <a:ext uri="{FF2B5EF4-FFF2-40B4-BE49-F238E27FC236}">
                <a16:creationId xmlns:a16="http://schemas.microsoft.com/office/drawing/2014/main" id="{0185AEE6-FC73-4838-A31F-1A079A3B6147}"/>
              </a:ext>
            </a:extLst>
          </p:cNvPr>
          <p:cNvSpPr/>
          <p:nvPr/>
        </p:nvSpPr>
        <p:spPr>
          <a:xfrm>
            <a:off x="117475" y="188913"/>
            <a:ext cx="3097213" cy="427355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p>
        </p:txBody>
      </p:sp>
      <p:grpSp>
        <p:nvGrpSpPr>
          <p:cNvPr id="32772" name="Group 14">
            <a:extLst>
              <a:ext uri="{FF2B5EF4-FFF2-40B4-BE49-F238E27FC236}">
                <a16:creationId xmlns:a16="http://schemas.microsoft.com/office/drawing/2014/main" id="{5C3FAF87-A91A-4D12-9A22-58465D590A4E}"/>
              </a:ext>
            </a:extLst>
          </p:cNvPr>
          <p:cNvGrpSpPr>
            <a:grpSpLocks/>
          </p:cNvGrpSpPr>
          <p:nvPr/>
        </p:nvGrpSpPr>
        <p:grpSpPr bwMode="auto">
          <a:xfrm>
            <a:off x="295275" y="236538"/>
            <a:ext cx="2741613" cy="3797300"/>
            <a:chOff x="433136" y="789238"/>
            <a:chExt cx="2268774" cy="3684170"/>
          </a:xfrm>
        </p:grpSpPr>
        <p:grpSp>
          <p:nvGrpSpPr>
            <p:cNvPr id="32810" name="Group 11">
              <a:extLst>
                <a:ext uri="{FF2B5EF4-FFF2-40B4-BE49-F238E27FC236}">
                  <a16:creationId xmlns:a16="http://schemas.microsoft.com/office/drawing/2014/main" id="{2AE1DBEB-A0EF-44FE-AA19-35983005FBBE}"/>
                </a:ext>
              </a:extLst>
            </p:cNvPr>
            <p:cNvGrpSpPr>
              <a:grpSpLocks/>
            </p:cNvGrpSpPr>
            <p:nvPr/>
          </p:nvGrpSpPr>
          <p:grpSpPr bwMode="auto">
            <a:xfrm>
              <a:off x="433136" y="789238"/>
              <a:ext cx="2268774" cy="1626781"/>
              <a:chOff x="433136" y="492576"/>
              <a:chExt cx="2268774" cy="1626781"/>
            </a:xfrm>
          </p:grpSpPr>
          <p:grpSp>
            <p:nvGrpSpPr>
              <p:cNvPr id="32819" name="Group 2">
                <a:extLst>
                  <a:ext uri="{FF2B5EF4-FFF2-40B4-BE49-F238E27FC236}">
                    <a16:creationId xmlns:a16="http://schemas.microsoft.com/office/drawing/2014/main" id="{08EAC032-D855-4ABD-8FF7-2531B1CF39A1}"/>
                  </a:ext>
                </a:extLst>
              </p:cNvPr>
              <p:cNvGrpSpPr>
                <a:grpSpLocks/>
              </p:cNvGrpSpPr>
              <p:nvPr/>
            </p:nvGrpSpPr>
            <p:grpSpPr bwMode="auto">
              <a:xfrm>
                <a:off x="971130" y="1073958"/>
                <a:ext cx="1598000" cy="1045399"/>
                <a:chOff x="873816" y="1617399"/>
                <a:chExt cx="1598000" cy="1045399"/>
              </a:xfrm>
            </p:grpSpPr>
            <p:sp>
              <p:nvSpPr>
                <p:cNvPr id="17" name="TextBox 80">
                  <a:extLst>
                    <a:ext uri="{FF2B5EF4-FFF2-40B4-BE49-F238E27FC236}">
                      <a16:creationId xmlns:a16="http://schemas.microsoft.com/office/drawing/2014/main" id="{EF4141D2-48ED-491D-994E-4F7F9E4522E7}"/>
                    </a:ext>
                  </a:extLst>
                </p:cNvPr>
                <p:cNvSpPr txBox="1"/>
                <p:nvPr/>
              </p:nvSpPr>
              <p:spPr>
                <a:xfrm>
                  <a:off x="882325" y="1616673"/>
                  <a:ext cx="1577764" cy="418936"/>
                </a:xfrm>
                <a:prstGeom prst="rect">
                  <a:avLst/>
                </a:prstGeom>
                <a:noFill/>
              </p:spPr>
              <p:txBody>
                <a:bodyPr lIns="0" tIns="0" rIns="0" bIns="0">
                  <a:spAutoFit/>
                </a:bodyPr>
                <a:lstStyle/>
                <a:p>
                  <a:pPr defTabSz="1218987" eaLnBrk="1" fontAlgn="auto" hangingPunct="1">
                    <a:spcBef>
                      <a:spcPts val="0"/>
                    </a:spcBef>
                    <a:spcAft>
                      <a:spcPts val="0"/>
                    </a:spcAft>
                    <a:defRPr/>
                  </a:pP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18" name="TextBox 81">
                  <a:extLst>
                    <a:ext uri="{FF2B5EF4-FFF2-40B4-BE49-F238E27FC236}">
                      <a16:creationId xmlns:a16="http://schemas.microsoft.com/office/drawing/2014/main" id="{8E85F590-43C7-47BB-9C4B-D6F988C4A3D5}"/>
                    </a:ext>
                  </a:extLst>
                </p:cNvPr>
                <p:cNvSpPr txBox="1"/>
                <p:nvPr/>
              </p:nvSpPr>
              <p:spPr>
                <a:xfrm>
                  <a:off x="874442" y="2035609"/>
                  <a:ext cx="1597469" cy="626864"/>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Bienestar para la Gente</a:t>
                  </a:r>
                </a:p>
                <a:p>
                  <a:pPr eaLnBrk="1" hangingPunct="1"/>
                  <a:endParaRPr lang="es-ES" altLang="es-GT" sz="1400" b="1">
                    <a:solidFill>
                      <a:srgbClr val="404040"/>
                    </a:solidFill>
                    <a:latin typeface="Ebrima" panose="02000000000000000000" pitchFamily="2" charset="0"/>
                  </a:endParaRPr>
                </a:p>
              </p:txBody>
            </p:sp>
          </p:grpSp>
          <p:sp>
            <p:nvSpPr>
              <p:cNvPr id="16" name="Freeform: Shape 40">
                <a:extLst>
                  <a:ext uri="{FF2B5EF4-FFF2-40B4-BE49-F238E27FC236}">
                    <a16:creationId xmlns:a16="http://schemas.microsoft.com/office/drawing/2014/main" id="{A1E2D3CD-4C39-4003-8D51-C0FB7A9A9AE4}"/>
                  </a:ext>
                </a:extLst>
              </p:cNvPr>
              <p:cNvSpPr/>
              <p:nvPr/>
            </p:nvSpPr>
            <p:spPr>
              <a:xfrm>
                <a:off x="433136" y="492576"/>
                <a:ext cx="2268774" cy="52715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ES" sz="1200" b="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p>
            </p:txBody>
          </p:sp>
        </p:grpSp>
        <p:grpSp>
          <p:nvGrpSpPr>
            <p:cNvPr id="32811" name="Group 7">
              <a:extLst>
                <a:ext uri="{FF2B5EF4-FFF2-40B4-BE49-F238E27FC236}">
                  <a16:creationId xmlns:a16="http://schemas.microsoft.com/office/drawing/2014/main" id="{F3D35354-AE79-4545-9F85-3DF557A1EBAA}"/>
                </a:ext>
              </a:extLst>
            </p:cNvPr>
            <p:cNvGrpSpPr>
              <a:grpSpLocks/>
            </p:cNvGrpSpPr>
            <p:nvPr/>
          </p:nvGrpSpPr>
          <p:grpSpPr bwMode="auto">
            <a:xfrm>
              <a:off x="433136" y="2698936"/>
              <a:ext cx="2217514" cy="1118062"/>
              <a:chOff x="433136" y="2479127"/>
              <a:chExt cx="2217514" cy="1118062"/>
            </a:xfrm>
          </p:grpSpPr>
          <p:grpSp>
            <p:nvGrpSpPr>
              <p:cNvPr id="32813" name="Group 13">
                <a:extLst>
                  <a:ext uri="{FF2B5EF4-FFF2-40B4-BE49-F238E27FC236}">
                    <a16:creationId xmlns:a16="http://schemas.microsoft.com/office/drawing/2014/main" id="{FDED7643-ADF8-4E9D-B251-C41D590ADF16}"/>
                  </a:ext>
                </a:extLst>
              </p:cNvPr>
              <p:cNvGrpSpPr>
                <a:grpSpLocks/>
              </p:cNvGrpSpPr>
              <p:nvPr/>
            </p:nvGrpSpPr>
            <p:grpSpPr bwMode="auto">
              <a:xfrm>
                <a:off x="433136" y="2479127"/>
                <a:ext cx="2217514" cy="1118062"/>
                <a:chOff x="433136" y="2447955"/>
                <a:chExt cx="2217514" cy="1118062"/>
              </a:xfrm>
            </p:grpSpPr>
            <p:sp>
              <p:nvSpPr>
                <p:cNvPr id="13" name="TextBox 86">
                  <a:extLst>
                    <a:ext uri="{FF2B5EF4-FFF2-40B4-BE49-F238E27FC236}">
                      <a16:creationId xmlns:a16="http://schemas.microsoft.com/office/drawing/2014/main" id="{30F291E1-6963-43F7-A25C-79ABDEA900B4}"/>
                    </a:ext>
                  </a:extLst>
                </p:cNvPr>
                <p:cNvSpPr txBox="1"/>
                <p:nvPr/>
              </p:nvSpPr>
              <p:spPr>
                <a:xfrm>
                  <a:off x="643329" y="2939436"/>
                  <a:ext cx="2007346" cy="626864"/>
                </a:xfrm>
                <a:prstGeom prst="rect">
                  <a:avLst/>
                </a:prstGeom>
                <a:noFill/>
              </p:spPr>
              <p:txBody>
                <a:bodyPr lIns="0" tIns="0" rIns="0" bIns="0">
                  <a:spAutoFit/>
                </a:bodyPr>
                <a:lstStyle/>
                <a:p>
                  <a:pPr defTabSz="1218987" eaLnBrk="1" fontAlgn="auto" hangingPunct="1">
                    <a:spcBef>
                      <a:spcPts val="0"/>
                    </a:spcBef>
                    <a:spcAft>
                      <a:spcPts val="0"/>
                    </a:spcAft>
                    <a:defRPr/>
                  </a:pPr>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Fomento a las </a:t>
                  </a:r>
                  <a:r>
                    <a:rPr lang="es-GT"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Mipymes</a:t>
                  </a:r>
                  <a:r>
                    <a:rPr lang="es-GT"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turismo, construcción de vivienda y trabajo decente</a:t>
                  </a:r>
                </a:p>
              </p:txBody>
            </p:sp>
            <p:sp>
              <p:nvSpPr>
                <p:cNvPr id="14" name="Freeform: Shape 43">
                  <a:extLst>
                    <a:ext uri="{FF2B5EF4-FFF2-40B4-BE49-F238E27FC236}">
                      <a16:creationId xmlns:a16="http://schemas.microsoft.com/office/drawing/2014/main" id="{6CCF9298-09D0-42BD-8777-D6A7A741B3E3}"/>
                    </a:ext>
                  </a:extLst>
                </p:cNvPr>
                <p:cNvSpPr/>
                <p:nvPr/>
              </p:nvSpPr>
              <p:spPr>
                <a:xfrm>
                  <a:off x="433136" y="2447955"/>
                  <a:ext cx="2210601"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Presidencial</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grpSp>
          <p:sp>
            <p:nvSpPr>
              <p:cNvPr id="12" name="Freeform 38">
                <a:extLst>
                  <a:ext uri="{FF2B5EF4-FFF2-40B4-BE49-F238E27FC236}">
                    <a16:creationId xmlns:a16="http://schemas.microsoft.com/office/drawing/2014/main" id="{F4EDD58E-B529-432B-9C86-0E87DB05D059}"/>
                  </a:ext>
                </a:extLst>
              </p:cNvPr>
              <p:cNvSpPr>
                <a:spLocks noEditPoints="1"/>
              </p:cNvSpPr>
              <p:nvPr/>
            </p:nvSpPr>
            <p:spPr bwMode="auto">
              <a:xfrm>
                <a:off x="2419462" y="2702612"/>
                <a:ext cx="176037" cy="169423"/>
              </a:xfrm>
              <a:custGeom>
                <a:avLst/>
                <a:gdLst>
                  <a:gd name="T0" fmla="*/ 96 w 96"/>
                  <a:gd name="T1" fmla="*/ 61 h 92"/>
                  <a:gd name="T2" fmla="*/ 96 w 96"/>
                  <a:gd name="T3" fmla="*/ 61 h 92"/>
                  <a:gd name="T4" fmla="*/ 80 w 96"/>
                  <a:gd name="T5" fmla="*/ 36 h 92"/>
                  <a:gd name="T6" fmla="*/ 76 w 96"/>
                  <a:gd name="T7" fmla="*/ 2 h 92"/>
                  <a:gd name="T8" fmla="*/ 22 w 96"/>
                  <a:gd name="T9" fmla="*/ 0 h 92"/>
                  <a:gd name="T10" fmla="*/ 20 w 96"/>
                  <a:gd name="T11" fmla="*/ 36 h 92"/>
                  <a:gd name="T12" fmla="*/ 14 w 96"/>
                  <a:gd name="T13" fmla="*/ 37 h 92"/>
                  <a:gd name="T14" fmla="*/ 0 w 96"/>
                  <a:gd name="T15" fmla="*/ 61 h 92"/>
                  <a:gd name="T16" fmla="*/ 0 w 96"/>
                  <a:gd name="T17" fmla="*/ 62 h 92"/>
                  <a:gd name="T18" fmla="*/ 0 w 96"/>
                  <a:gd name="T19" fmla="*/ 90 h 92"/>
                  <a:gd name="T20" fmla="*/ 94 w 96"/>
                  <a:gd name="T21" fmla="*/ 92 h 92"/>
                  <a:gd name="T22" fmla="*/ 96 w 96"/>
                  <a:gd name="T23" fmla="*/ 62 h 92"/>
                  <a:gd name="T24" fmla="*/ 42 w 96"/>
                  <a:gd name="T25" fmla="*/ 20 h 92"/>
                  <a:gd name="T26" fmla="*/ 64 w 96"/>
                  <a:gd name="T27" fmla="*/ 22 h 92"/>
                  <a:gd name="T28" fmla="*/ 42 w 96"/>
                  <a:gd name="T29" fmla="*/ 24 h 92"/>
                  <a:gd name="T30" fmla="*/ 42 w 96"/>
                  <a:gd name="T31" fmla="*/ 20 h 92"/>
                  <a:gd name="T32" fmla="*/ 38 w 96"/>
                  <a:gd name="T33" fmla="*/ 12 h 92"/>
                  <a:gd name="T34" fmla="*/ 38 w 96"/>
                  <a:gd name="T35" fmla="*/ 16 h 92"/>
                  <a:gd name="T36" fmla="*/ 32 w 96"/>
                  <a:gd name="T37" fmla="*/ 14 h 92"/>
                  <a:gd name="T38" fmla="*/ 34 w 96"/>
                  <a:gd name="T39" fmla="*/ 28 h 92"/>
                  <a:gd name="T40" fmla="*/ 64 w 96"/>
                  <a:gd name="T41" fmla="*/ 30 h 92"/>
                  <a:gd name="T42" fmla="*/ 34 w 96"/>
                  <a:gd name="T43" fmla="*/ 32 h 92"/>
                  <a:gd name="T44" fmla="*/ 34 w 96"/>
                  <a:gd name="T45" fmla="*/ 28 h 92"/>
                  <a:gd name="T46" fmla="*/ 62 w 96"/>
                  <a:gd name="T47" fmla="*/ 36 h 92"/>
                  <a:gd name="T48" fmla="*/ 62 w 96"/>
                  <a:gd name="T49" fmla="*/ 40 h 92"/>
                  <a:gd name="T50" fmla="*/ 32 w 96"/>
                  <a:gd name="T51" fmla="*/ 38 h 92"/>
                  <a:gd name="T52" fmla="*/ 34 w 96"/>
                  <a:gd name="T53" fmla="*/ 44 h 92"/>
                  <a:gd name="T54" fmla="*/ 64 w 96"/>
                  <a:gd name="T55" fmla="*/ 46 h 92"/>
                  <a:gd name="T56" fmla="*/ 34 w 96"/>
                  <a:gd name="T57" fmla="*/ 48 h 92"/>
                  <a:gd name="T58" fmla="*/ 34 w 96"/>
                  <a:gd name="T59" fmla="*/ 44 h 92"/>
                  <a:gd name="T60" fmla="*/ 64 w 96"/>
                  <a:gd name="T61" fmla="*/ 62 h 92"/>
                  <a:gd name="T62" fmla="*/ 58 w 96"/>
                  <a:gd name="T63" fmla="*/ 72 h 92"/>
                  <a:gd name="T64" fmla="*/ 34 w 96"/>
                  <a:gd name="T65" fmla="*/ 66 h 92"/>
                  <a:gd name="T66" fmla="*/ 32 w 96"/>
                  <a:gd name="T67" fmla="*/ 60 h 92"/>
                  <a:gd name="T68" fmla="*/ 17 w 96"/>
                  <a:gd name="T69" fmla="*/ 40 h 92"/>
                  <a:gd name="T70" fmla="*/ 20 w 96"/>
                  <a:gd name="T71" fmla="*/ 54 h 92"/>
                  <a:gd name="T72" fmla="*/ 74 w 96"/>
                  <a:gd name="T73" fmla="*/ 56 h 92"/>
                  <a:gd name="T74" fmla="*/ 76 w 96"/>
                  <a:gd name="T75" fmla="*/ 40 h 92"/>
                  <a:gd name="T76" fmla="*/ 91 w 96"/>
                  <a:gd name="T7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2">
                    <a:moveTo>
                      <a:pt x="96" y="62"/>
                    </a:moveTo>
                    <a:cubicBezTo>
                      <a:pt x="96" y="62"/>
                      <a:pt x="96" y="62"/>
                      <a:pt x="96" y="61"/>
                    </a:cubicBezTo>
                    <a:cubicBezTo>
                      <a:pt x="96" y="61"/>
                      <a:pt x="96" y="61"/>
                      <a:pt x="96" y="61"/>
                    </a:cubicBezTo>
                    <a:cubicBezTo>
                      <a:pt x="96" y="61"/>
                      <a:pt x="96" y="61"/>
                      <a:pt x="96" y="61"/>
                    </a:cubicBezTo>
                    <a:cubicBezTo>
                      <a:pt x="82" y="37"/>
                      <a:pt x="82" y="37"/>
                      <a:pt x="82" y="37"/>
                    </a:cubicBezTo>
                    <a:cubicBezTo>
                      <a:pt x="81" y="36"/>
                      <a:pt x="81" y="36"/>
                      <a:pt x="80" y="36"/>
                    </a:cubicBezTo>
                    <a:cubicBezTo>
                      <a:pt x="76" y="36"/>
                      <a:pt x="76" y="36"/>
                      <a:pt x="76" y="36"/>
                    </a:cubicBezTo>
                    <a:cubicBezTo>
                      <a:pt x="76" y="2"/>
                      <a:pt x="76" y="2"/>
                      <a:pt x="76" y="2"/>
                    </a:cubicBezTo>
                    <a:cubicBezTo>
                      <a:pt x="76" y="1"/>
                      <a:pt x="75" y="0"/>
                      <a:pt x="74" y="0"/>
                    </a:cubicBezTo>
                    <a:cubicBezTo>
                      <a:pt x="22" y="0"/>
                      <a:pt x="22" y="0"/>
                      <a:pt x="22" y="0"/>
                    </a:cubicBezTo>
                    <a:cubicBezTo>
                      <a:pt x="21" y="0"/>
                      <a:pt x="20" y="1"/>
                      <a:pt x="20" y="2"/>
                    </a:cubicBezTo>
                    <a:cubicBezTo>
                      <a:pt x="20" y="36"/>
                      <a:pt x="20" y="36"/>
                      <a:pt x="20" y="36"/>
                    </a:cubicBezTo>
                    <a:cubicBezTo>
                      <a:pt x="16" y="36"/>
                      <a:pt x="16" y="36"/>
                      <a:pt x="16" y="36"/>
                    </a:cubicBezTo>
                    <a:cubicBezTo>
                      <a:pt x="15" y="36"/>
                      <a:pt x="15" y="36"/>
                      <a:pt x="14" y="37"/>
                    </a:cubicBezTo>
                    <a:cubicBezTo>
                      <a:pt x="0" y="61"/>
                      <a:pt x="0" y="61"/>
                      <a:pt x="0" y="61"/>
                    </a:cubicBezTo>
                    <a:cubicBezTo>
                      <a:pt x="0" y="61"/>
                      <a:pt x="0" y="61"/>
                      <a:pt x="0" y="61"/>
                    </a:cubicBezTo>
                    <a:cubicBezTo>
                      <a:pt x="0" y="61"/>
                      <a:pt x="0" y="61"/>
                      <a:pt x="0" y="61"/>
                    </a:cubicBezTo>
                    <a:cubicBezTo>
                      <a:pt x="0" y="62"/>
                      <a:pt x="0" y="62"/>
                      <a:pt x="0" y="62"/>
                    </a:cubicBezTo>
                    <a:cubicBezTo>
                      <a:pt x="0" y="62"/>
                      <a:pt x="0" y="62"/>
                      <a:pt x="0" y="62"/>
                    </a:cubicBezTo>
                    <a:cubicBezTo>
                      <a:pt x="0" y="90"/>
                      <a:pt x="0" y="90"/>
                      <a:pt x="0" y="90"/>
                    </a:cubicBezTo>
                    <a:cubicBezTo>
                      <a:pt x="0" y="91"/>
                      <a:pt x="1" y="92"/>
                      <a:pt x="2" y="92"/>
                    </a:cubicBezTo>
                    <a:cubicBezTo>
                      <a:pt x="94" y="92"/>
                      <a:pt x="94" y="92"/>
                      <a:pt x="94" y="92"/>
                    </a:cubicBezTo>
                    <a:cubicBezTo>
                      <a:pt x="95" y="92"/>
                      <a:pt x="96" y="91"/>
                      <a:pt x="96" y="90"/>
                    </a:cubicBezTo>
                    <a:cubicBezTo>
                      <a:pt x="96" y="62"/>
                      <a:pt x="96" y="62"/>
                      <a:pt x="96" y="62"/>
                    </a:cubicBezTo>
                    <a:cubicBezTo>
                      <a:pt x="96" y="62"/>
                      <a:pt x="96" y="62"/>
                      <a:pt x="96" y="62"/>
                    </a:cubicBezTo>
                    <a:close/>
                    <a:moveTo>
                      <a:pt x="42" y="20"/>
                    </a:moveTo>
                    <a:cubicBezTo>
                      <a:pt x="62" y="20"/>
                      <a:pt x="62" y="20"/>
                      <a:pt x="62" y="20"/>
                    </a:cubicBezTo>
                    <a:cubicBezTo>
                      <a:pt x="63" y="20"/>
                      <a:pt x="64" y="21"/>
                      <a:pt x="64" y="22"/>
                    </a:cubicBezTo>
                    <a:cubicBezTo>
                      <a:pt x="64" y="23"/>
                      <a:pt x="63" y="24"/>
                      <a:pt x="62" y="24"/>
                    </a:cubicBezTo>
                    <a:cubicBezTo>
                      <a:pt x="42" y="24"/>
                      <a:pt x="42" y="24"/>
                      <a:pt x="42" y="24"/>
                    </a:cubicBezTo>
                    <a:cubicBezTo>
                      <a:pt x="41" y="24"/>
                      <a:pt x="40" y="23"/>
                      <a:pt x="40" y="22"/>
                    </a:cubicBezTo>
                    <a:cubicBezTo>
                      <a:pt x="40" y="21"/>
                      <a:pt x="41" y="20"/>
                      <a:pt x="42" y="20"/>
                    </a:cubicBezTo>
                    <a:close/>
                    <a:moveTo>
                      <a:pt x="34" y="12"/>
                    </a:moveTo>
                    <a:cubicBezTo>
                      <a:pt x="38" y="12"/>
                      <a:pt x="38" y="12"/>
                      <a:pt x="38" y="12"/>
                    </a:cubicBezTo>
                    <a:cubicBezTo>
                      <a:pt x="39" y="12"/>
                      <a:pt x="40" y="13"/>
                      <a:pt x="40" y="14"/>
                    </a:cubicBezTo>
                    <a:cubicBezTo>
                      <a:pt x="40" y="15"/>
                      <a:pt x="39" y="16"/>
                      <a:pt x="38" y="16"/>
                    </a:cubicBezTo>
                    <a:cubicBezTo>
                      <a:pt x="34" y="16"/>
                      <a:pt x="34" y="16"/>
                      <a:pt x="34" y="16"/>
                    </a:cubicBezTo>
                    <a:cubicBezTo>
                      <a:pt x="33" y="16"/>
                      <a:pt x="32" y="15"/>
                      <a:pt x="32" y="14"/>
                    </a:cubicBezTo>
                    <a:cubicBezTo>
                      <a:pt x="32" y="13"/>
                      <a:pt x="33" y="12"/>
                      <a:pt x="34" y="12"/>
                    </a:cubicBezTo>
                    <a:close/>
                    <a:moveTo>
                      <a:pt x="34" y="28"/>
                    </a:moveTo>
                    <a:cubicBezTo>
                      <a:pt x="62" y="28"/>
                      <a:pt x="62" y="28"/>
                      <a:pt x="62" y="28"/>
                    </a:cubicBezTo>
                    <a:cubicBezTo>
                      <a:pt x="63" y="28"/>
                      <a:pt x="64" y="29"/>
                      <a:pt x="64" y="30"/>
                    </a:cubicBezTo>
                    <a:cubicBezTo>
                      <a:pt x="64" y="31"/>
                      <a:pt x="63" y="32"/>
                      <a:pt x="62" y="32"/>
                    </a:cubicBezTo>
                    <a:cubicBezTo>
                      <a:pt x="34" y="32"/>
                      <a:pt x="34" y="32"/>
                      <a:pt x="34" y="32"/>
                    </a:cubicBezTo>
                    <a:cubicBezTo>
                      <a:pt x="33" y="32"/>
                      <a:pt x="32" y="31"/>
                      <a:pt x="32" y="30"/>
                    </a:cubicBezTo>
                    <a:cubicBezTo>
                      <a:pt x="32" y="29"/>
                      <a:pt x="33" y="28"/>
                      <a:pt x="34" y="28"/>
                    </a:cubicBezTo>
                    <a:close/>
                    <a:moveTo>
                      <a:pt x="34" y="36"/>
                    </a:moveTo>
                    <a:cubicBezTo>
                      <a:pt x="62" y="36"/>
                      <a:pt x="62" y="36"/>
                      <a:pt x="62" y="36"/>
                    </a:cubicBezTo>
                    <a:cubicBezTo>
                      <a:pt x="63" y="36"/>
                      <a:pt x="64" y="37"/>
                      <a:pt x="64" y="38"/>
                    </a:cubicBezTo>
                    <a:cubicBezTo>
                      <a:pt x="64" y="39"/>
                      <a:pt x="63" y="40"/>
                      <a:pt x="62" y="40"/>
                    </a:cubicBezTo>
                    <a:cubicBezTo>
                      <a:pt x="34" y="40"/>
                      <a:pt x="34" y="40"/>
                      <a:pt x="34" y="40"/>
                    </a:cubicBezTo>
                    <a:cubicBezTo>
                      <a:pt x="33" y="40"/>
                      <a:pt x="32" y="39"/>
                      <a:pt x="32" y="38"/>
                    </a:cubicBezTo>
                    <a:cubicBezTo>
                      <a:pt x="32" y="37"/>
                      <a:pt x="33" y="36"/>
                      <a:pt x="34" y="36"/>
                    </a:cubicBezTo>
                    <a:close/>
                    <a:moveTo>
                      <a:pt x="34" y="44"/>
                    </a:moveTo>
                    <a:cubicBezTo>
                      <a:pt x="62" y="44"/>
                      <a:pt x="62" y="44"/>
                      <a:pt x="62" y="44"/>
                    </a:cubicBezTo>
                    <a:cubicBezTo>
                      <a:pt x="63" y="44"/>
                      <a:pt x="64" y="45"/>
                      <a:pt x="64" y="46"/>
                    </a:cubicBezTo>
                    <a:cubicBezTo>
                      <a:pt x="64" y="47"/>
                      <a:pt x="63" y="48"/>
                      <a:pt x="62" y="48"/>
                    </a:cubicBezTo>
                    <a:cubicBezTo>
                      <a:pt x="34" y="48"/>
                      <a:pt x="34" y="48"/>
                      <a:pt x="34" y="48"/>
                    </a:cubicBezTo>
                    <a:cubicBezTo>
                      <a:pt x="33" y="48"/>
                      <a:pt x="32" y="47"/>
                      <a:pt x="32" y="46"/>
                    </a:cubicBezTo>
                    <a:cubicBezTo>
                      <a:pt x="32" y="45"/>
                      <a:pt x="33" y="44"/>
                      <a:pt x="34" y="44"/>
                    </a:cubicBezTo>
                    <a:close/>
                    <a:moveTo>
                      <a:pt x="66" y="60"/>
                    </a:moveTo>
                    <a:cubicBezTo>
                      <a:pt x="65" y="60"/>
                      <a:pt x="64" y="61"/>
                      <a:pt x="64" y="62"/>
                    </a:cubicBezTo>
                    <a:cubicBezTo>
                      <a:pt x="64" y="66"/>
                      <a:pt x="64" y="66"/>
                      <a:pt x="64" y="66"/>
                    </a:cubicBezTo>
                    <a:cubicBezTo>
                      <a:pt x="64" y="69"/>
                      <a:pt x="61" y="72"/>
                      <a:pt x="58" y="72"/>
                    </a:cubicBezTo>
                    <a:cubicBezTo>
                      <a:pt x="40" y="72"/>
                      <a:pt x="40" y="72"/>
                      <a:pt x="40" y="72"/>
                    </a:cubicBezTo>
                    <a:cubicBezTo>
                      <a:pt x="37" y="72"/>
                      <a:pt x="34" y="69"/>
                      <a:pt x="34" y="66"/>
                    </a:cubicBezTo>
                    <a:cubicBezTo>
                      <a:pt x="34" y="62"/>
                      <a:pt x="34" y="62"/>
                      <a:pt x="34" y="62"/>
                    </a:cubicBezTo>
                    <a:cubicBezTo>
                      <a:pt x="34" y="61"/>
                      <a:pt x="33" y="60"/>
                      <a:pt x="32" y="60"/>
                    </a:cubicBezTo>
                    <a:cubicBezTo>
                      <a:pt x="5" y="60"/>
                      <a:pt x="5" y="60"/>
                      <a:pt x="5" y="60"/>
                    </a:cubicBezTo>
                    <a:cubicBezTo>
                      <a:pt x="17" y="40"/>
                      <a:pt x="17" y="40"/>
                      <a:pt x="17" y="40"/>
                    </a:cubicBezTo>
                    <a:cubicBezTo>
                      <a:pt x="20" y="40"/>
                      <a:pt x="20" y="40"/>
                      <a:pt x="20" y="40"/>
                    </a:cubicBezTo>
                    <a:cubicBezTo>
                      <a:pt x="20" y="54"/>
                      <a:pt x="20" y="54"/>
                      <a:pt x="20" y="54"/>
                    </a:cubicBezTo>
                    <a:cubicBezTo>
                      <a:pt x="20" y="55"/>
                      <a:pt x="21" y="56"/>
                      <a:pt x="22" y="56"/>
                    </a:cubicBezTo>
                    <a:cubicBezTo>
                      <a:pt x="74" y="56"/>
                      <a:pt x="74" y="56"/>
                      <a:pt x="74" y="56"/>
                    </a:cubicBezTo>
                    <a:cubicBezTo>
                      <a:pt x="75" y="56"/>
                      <a:pt x="76" y="55"/>
                      <a:pt x="76" y="54"/>
                    </a:cubicBezTo>
                    <a:cubicBezTo>
                      <a:pt x="76" y="40"/>
                      <a:pt x="76" y="40"/>
                      <a:pt x="76" y="40"/>
                    </a:cubicBezTo>
                    <a:cubicBezTo>
                      <a:pt x="79" y="40"/>
                      <a:pt x="79" y="40"/>
                      <a:pt x="79" y="40"/>
                    </a:cubicBezTo>
                    <a:cubicBezTo>
                      <a:pt x="91" y="60"/>
                      <a:pt x="91" y="60"/>
                      <a:pt x="91" y="60"/>
                    </a:cubicBezTo>
                    <a:lnTo>
                      <a:pt x="66" y="60"/>
                    </a:ln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10" name="Freeform 67">
              <a:extLst>
                <a:ext uri="{FF2B5EF4-FFF2-40B4-BE49-F238E27FC236}">
                  <a16:creationId xmlns:a16="http://schemas.microsoft.com/office/drawing/2014/main" id="{5382869E-8814-4377-8537-FC7789EE7874}"/>
                </a:ext>
              </a:extLst>
            </p:cNvPr>
            <p:cNvSpPr>
              <a:spLocks noEditPoints="1"/>
            </p:cNvSpPr>
            <p:nvPr/>
          </p:nvSpPr>
          <p:spPr bwMode="auto">
            <a:xfrm>
              <a:off x="2487775" y="4317847"/>
              <a:ext cx="156332" cy="155561"/>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grpSp>
      <p:sp>
        <p:nvSpPr>
          <p:cNvPr id="19" name="Freeform: Shape 44">
            <a:extLst>
              <a:ext uri="{FF2B5EF4-FFF2-40B4-BE49-F238E27FC236}">
                <a16:creationId xmlns:a16="http://schemas.microsoft.com/office/drawing/2014/main" id="{0E75FB53-4730-46F6-B0BD-0C72B46F1C94}"/>
              </a:ext>
            </a:extLst>
          </p:cNvPr>
          <p:cNvSpPr/>
          <p:nvPr/>
        </p:nvSpPr>
        <p:spPr>
          <a:xfrm>
            <a:off x="235463" y="353022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lIns="252000" bIns="180000" anchor="ctr"/>
          <a:lstStyle/>
          <a:p>
            <a:pPr algn="ctr" defTabSz="1218987" eaLnBrk="1" fontAlgn="auto" hangingPunct="1">
              <a:spcBef>
                <a:spcPts val="0"/>
              </a:spcBef>
              <a:spcAft>
                <a:spcPts val="0"/>
              </a:spcAft>
              <a:defRPr/>
            </a:pP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20" name="TextBox 81">
            <a:extLst>
              <a:ext uri="{FF2B5EF4-FFF2-40B4-BE49-F238E27FC236}">
                <a16:creationId xmlns:a16="http://schemas.microsoft.com/office/drawing/2014/main" id="{53BF7F34-3C5C-47E4-A5BF-41E6473B4758}"/>
              </a:ext>
            </a:extLst>
          </p:cNvPr>
          <p:cNvSpPr txBox="1"/>
          <p:nvPr/>
        </p:nvSpPr>
        <p:spPr>
          <a:xfrm>
            <a:off x="822325" y="3984625"/>
            <a:ext cx="1935163" cy="215900"/>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En construción</a:t>
            </a:r>
          </a:p>
        </p:txBody>
      </p:sp>
      <p:sp>
        <p:nvSpPr>
          <p:cNvPr id="21" name="Oval 135">
            <a:extLst>
              <a:ext uri="{FF2B5EF4-FFF2-40B4-BE49-F238E27FC236}">
                <a16:creationId xmlns:a16="http://schemas.microsoft.com/office/drawing/2014/main" id="{25A72138-F6F6-416A-917C-AF641FF41E41}"/>
              </a:ext>
            </a:extLst>
          </p:cNvPr>
          <p:cNvSpPr/>
          <p:nvPr/>
        </p:nvSpPr>
        <p:spPr>
          <a:xfrm>
            <a:off x="550863" y="400526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dirty="0">
              <a:solidFill>
                <a:schemeClr val="tx1">
                  <a:lumMod val="75000"/>
                  <a:lumOff val="25000"/>
                </a:schemeClr>
              </a:solidFill>
            </a:endParaRPr>
          </a:p>
        </p:txBody>
      </p:sp>
      <p:grpSp>
        <p:nvGrpSpPr>
          <p:cNvPr id="32778" name="6 Grupo">
            <a:extLst>
              <a:ext uri="{FF2B5EF4-FFF2-40B4-BE49-F238E27FC236}">
                <a16:creationId xmlns:a16="http://schemas.microsoft.com/office/drawing/2014/main" id="{72E447DF-E611-47D7-AA73-302198BFBBF3}"/>
              </a:ext>
            </a:extLst>
          </p:cNvPr>
          <p:cNvGrpSpPr>
            <a:grpSpLocks/>
          </p:cNvGrpSpPr>
          <p:nvPr/>
        </p:nvGrpSpPr>
        <p:grpSpPr bwMode="auto">
          <a:xfrm>
            <a:off x="6338888" y="4797425"/>
            <a:ext cx="2492375" cy="1303338"/>
            <a:chOff x="6526163" y="5109986"/>
            <a:chExt cx="2491073" cy="1303514"/>
          </a:xfrm>
        </p:grpSpPr>
        <p:sp>
          <p:nvSpPr>
            <p:cNvPr id="23" name="TextBox 200">
              <a:extLst>
                <a:ext uri="{FF2B5EF4-FFF2-40B4-BE49-F238E27FC236}">
                  <a16:creationId xmlns:a16="http://schemas.microsoft.com/office/drawing/2014/main" id="{6CDC1A17-A8B4-42AA-B7BA-33F888B7BB83}"/>
                </a:ext>
              </a:extLst>
            </p:cNvPr>
            <p:cNvSpPr txBox="1"/>
            <p:nvPr/>
          </p:nvSpPr>
          <p:spPr>
            <a:xfrm>
              <a:off x="7143377" y="5109986"/>
              <a:ext cx="1831018" cy="738288"/>
            </a:xfrm>
            <a:prstGeom prst="rect">
              <a:avLst/>
            </a:prstGeom>
            <a:noFill/>
          </p:spPr>
          <p:txBody>
            <a:bodyPr lIns="0" tIns="0" rIns="0" bIns="0">
              <a:spAutoFit/>
            </a:bodyPr>
            <a:lstStyle/>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PRESUPUESTO ESTIMADO 2019 </a:t>
              </a:r>
            </a:p>
            <a:p>
              <a:pPr algn="ctr" defTabSz="1218987" eaLnBrk="1" fontAlgn="auto" hangingPunct="1">
                <a:spcBef>
                  <a:spcPts val="0"/>
                </a:spcBef>
                <a:spcAft>
                  <a:spcPts val="0"/>
                </a:spcAft>
                <a:defRPr/>
              </a:pPr>
              <a:r>
                <a:rPr lang="es-ES" sz="1600" b="1" dirty="0">
                  <a:solidFill>
                    <a:schemeClr val="tx1">
                      <a:lumMod val="75000"/>
                      <a:lumOff val="25000"/>
                    </a:schemeClr>
                  </a:solidFill>
                  <a:latin typeface="+mn-lt"/>
                  <a:ea typeface="+mn-ea"/>
                  <a:cs typeface="Arial" pitchFamily="34" charset="0"/>
                </a:rPr>
                <a:t>(En millones de Q)</a:t>
              </a:r>
            </a:p>
          </p:txBody>
        </p:sp>
        <p:sp>
          <p:nvSpPr>
            <p:cNvPr id="32806" name="TextBox 201">
              <a:extLst>
                <a:ext uri="{FF2B5EF4-FFF2-40B4-BE49-F238E27FC236}">
                  <a16:creationId xmlns:a16="http://schemas.microsoft.com/office/drawing/2014/main" id="{DDED81FA-79DC-4144-8B0E-406468A1B6F1}"/>
                </a:ext>
              </a:extLst>
            </p:cNvPr>
            <p:cNvSpPr txBox="1">
              <a:spLocks noChangeArrowheads="1"/>
            </p:cNvSpPr>
            <p:nvPr/>
          </p:nvSpPr>
          <p:spPr bwMode="auto">
            <a:xfrm>
              <a:off x="6526163" y="5859502"/>
              <a:ext cx="24910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n-GB" altLang="es-GT" sz="3600" b="1">
                  <a:solidFill>
                    <a:schemeClr val="accent2"/>
                  </a:solidFill>
                  <a:latin typeface="Calibri" panose="020F0502020204030204" pitchFamily="34" charset="0"/>
                </a:rPr>
                <a:t>Q 33.27</a:t>
              </a:r>
            </a:p>
          </p:txBody>
        </p:sp>
        <p:grpSp>
          <p:nvGrpSpPr>
            <p:cNvPr id="32807" name="Group 258">
              <a:extLst>
                <a:ext uri="{FF2B5EF4-FFF2-40B4-BE49-F238E27FC236}">
                  <a16:creationId xmlns:a16="http://schemas.microsoft.com/office/drawing/2014/main" id="{CBBE65BB-D8D6-4818-B9BA-9C7199CCB80D}"/>
                </a:ext>
              </a:extLst>
            </p:cNvPr>
            <p:cNvGrpSpPr>
              <a:grpSpLocks/>
            </p:cNvGrpSpPr>
            <p:nvPr/>
          </p:nvGrpSpPr>
          <p:grpSpPr bwMode="auto">
            <a:xfrm>
              <a:off x="6526163" y="5115728"/>
              <a:ext cx="531730" cy="531730"/>
              <a:chOff x="4469581" y="499171"/>
              <a:chExt cx="531730" cy="531730"/>
            </a:xfrm>
          </p:grpSpPr>
          <p:sp>
            <p:nvSpPr>
              <p:cNvPr id="26" name="Oval 259">
                <a:extLst>
                  <a:ext uri="{FF2B5EF4-FFF2-40B4-BE49-F238E27FC236}">
                    <a16:creationId xmlns:a16="http://schemas.microsoft.com/office/drawing/2014/main" id="{E0FD2005-A436-4DAC-BBF7-53CB02E9FB78}"/>
                  </a:ext>
                </a:extLst>
              </p:cNvPr>
              <p:cNvSpPr/>
              <p:nvPr/>
            </p:nvSpPr>
            <p:spPr>
              <a:xfrm>
                <a:off x="4469581" y="499780"/>
                <a:ext cx="531534" cy="5318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25" name="Group 260">
                <a:extLst>
                  <a:ext uri="{FF2B5EF4-FFF2-40B4-BE49-F238E27FC236}">
                    <a16:creationId xmlns:a16="http://schemas.microsoft.com/office/drawing/2014/main" id="{BEEDBD51-80AE-4D41-B1E5-A35D4CDE9645}"/>
                  </a:ext>
                </a:extLst>
              </p:cNvPr>
              <p:cNvGrpSpPr/>
              <p:nvPr/>
            </p:nvGrpSpPr>
            <p:grpSpPr>
              <a:xfrm>
                <a:off x="4619666" y="648185"/>
                <a:ext cx="224070" cy="226840"/>
                <a:chOff x="1000126" y="663575"/>
                <a:chExt cx="5140325" cy="5203826"/>
              </a:xfrm>
              <a:solidFill>
                <a:schemeClr val="bg1"/>
              </a:solidFill>
            </p:grpSpPr>
            <p:sp>
              <p:nvSpPr>
                <p:cNvPr id="28" name="Freeform 22">
                  <a:extLst>
                    <a:ext uri="{FF2B5EF4-FFF2-40B4-BE49-F238E27FC236}">
                      <a16:creationId xmlns:a16="http://schemas.microsoft.com/office/drawing/2014/main" id="{DBF31EF9-619E-48D4-96CC-0A47D65C722B}"/>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29" name="Freeform 23">
                  <a:extLst>
                    <a:ext uri="{FF2B5EF4-FFF2-40B4-BE49-F238E27FC236}">
                      <a16:creationId xmlns:a16="http://schemas.microsoft.com/office/drawing/2014/main" id="{00F6882F-3C28-4E19-8AB9-23DA6832DC1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0" name="Freeform 24">
                  <a:extLst>
                    <a:ext uri="{FF2B5EF4-FFF2-40B4-BE49-F238E27FC236}">
                      <a16:creationId xmlns:a16="http://schemas.microsoft.com/office/drawing/2014/main" id="{4DFB2D8B-3852-446E-B08D-0963C8B4A22C}"/>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1" name="Freeform 25">
                  <a:extLst>
                    <a:ext uri="{FF2B5EF4-FFF2-40B4-BE49-F238E27FC236}">
                      <a16:creationId xmlns:a16="http://schemas.microsoft.com/office/drawing/2014/main" id="{D0F94E02-ABCD-4C37-9D7B-A2A326980C53}"/>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2" name="Freeform 26">
                  <a:extLst>
                    <a:ext uri="{FF2B5EF4-FFF2-40B4-BE49-F238E27FC236}">
                      <a16:creationId xmlns:a16="http://schemas.microsoft.com/office/drawing/2014/main" id="{165AB22A-90FA-475B-894C-CE5B4FFAA032}"/>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3" name="Freeform 27">
                  <a:extLst>
                    <a:ext uri="{FF2B5EF4-FFF2-40B4-BE49-F238E27FC236}">
                      <a16:creationId xmlns:a16="http://schemas.microsoft.com/office/drawing/2014/main" id="{EE99844B-3379-4711-B83B-F98E2129F303}"/>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34" name="Freeform 28">
                  <a:extLst>
                    <a:ext uri="{FF2B5EF4-FFF2-40B4-BE49-F238E27FC236}">
                      <a16:creationId xmlns:a16="http://schemas.microsoft.com/office/drawing/2014/main" id="{E1200A81-3A17-45F7-94C7-36936535BE0B}"/>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grpSp>
        <p:nvGrpSpPr>
          <p:cNvPr id="32779" name="4 Grupo">
            <a:extLst>
              <a:ext uri="{FF2B5EF4-FFF2-40B4-BE49-F238E27FC236}">
                <a16:creationId xmlns:a16="http://schemas.microsoft.com/office/drawing/2014/main" id="{5B4C766E-9E11-43A7-B828-F7383DCABE8A}"/>
              </a:ext>
            </a:extLst>
          </p:cNvPr>
          <p:cNvGrpSpPr>
            <a:grpSpLocks/>
          </p:cNvGrpSpPr>
          <p:nvPr/>
        </p:nvGrpSpPr>
        <p:grpSpPr bwMode="auto">
          <a:xfrm>
            <a:off x="9550400" y="1055688"/>
            <a:ext cx="2047875" cy="1476375"/>
            <a:chOff x="9957480" y="5044187"/>
            <a:chExt cx="2046857" cy="1476182"/>
          </a:xfrm>
        </p:grpSpPr>
        <p:grpSp>
          <p:nvGrpSpPr>
            <p:cNvPr id="32801" name="Group 3">
              <a:extLst>
                <a:ext uri="{FF2B5EF4-FFF2-40B4-BE49-F238E27FC236}">
                  <a16:creationId xmlns:a16="http://schemas.microsoft.com/office/drawing/2014/main" id="{C3AC5D9C-56FC-45C3-8379-8B5CB55B5CDA}"/>
                </a:ext>
              </a:extLst>
            </p:cNvPr>
            <p:cNvGrpSpPr>
              <a:grpSpLocks/>
            </p:cNvGrpSpPr>
            <p:nvPr/>
          </p:nvGrpSpPr>
          <p:grpSpPr bwMode="auto">
            <a:xfrm>
              <a:off x="9957480" y="5044187"/>
              <a:ext cx="531730" cy="531730"/>
              <a:chOff x="1060566" y="1943691"/>
              <a:chExt cx="531730" cy="531730"/>
            </a:xfrm>
          </p:grpSpPr>
          <p:sp>
            <p:nvSpPr>
              <p:cNvPr id="38" name="Oval 193">
                <a:extLst>
                  <a:ext uri="{FF2B5EF4-FFF2-40B4-BE49-F238E27FC236}">
                    <a16:creationId xmlns:a16="http://schemas.microsoft.com/office/drawing/2014/main" id="{408AD230-7AA2-47F4-A18D-1D4AFE28588E}"/>
                  </a:ext>
                </a:extLst>
              </p:cNvPr>
              <p:cNvSpPr/>
              <p:nvPr/>
            </p:nvSpPr>
            <p:spPr>
              <a:xfrm>
                <a:off x="1060566" y="1943691"/>
                <a:ext cx="531549" cy="531742"/>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36" name="Group 194">
                <a:extLst>
                  <a:ext uri="{FF2B5EF4-FFF2-40B4-BE49-F238E27FC236}">
                    <a16:creationId xmlns:a16="http://schemas.microsoft.com/office/drawing/2014/main" id="{4A5EC79F-A6D0-4649-A1B1-1995F508B5F4}"/>
                  </a:ext>
                </a:extLst>
              </p:cNvPr>
              <p:cNvGrpSpPr/>
              <p:nvPr/>
            </p:nvGrpSpPr>
            <p:grpSpPr>
              <a:xfrm>
                <a:off x="1211844" y="2078944"/>
                <a:ext cx="279100" cy="261224"/>
                <a:chOff x="765175" y="1228726"/>
                <a:chExt cx="5205413" cy="4872038"/>
              </a:xfrm>
              <a:solidFill>
                <a:schemeClr val="bg1"/>
              </a:solidFill>
            </p:grpSpPr>
            <p:sp>
              <p:nvSpPr>
                <p:cNvPr id="40" name="Freeform 6">
                  <a:extLst>
                    <a:ext uri="{FF2B5EF4-FFF2-40B4-BE49-F238E27FC236}">
                      <a16:creationId xmlns:a16="http://schemas.microsoft.com/office/drawing/2014/main" id="{A254B2EE-46D0-4392-BE66-743D00514E1E}"/>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1" name="Freeform 7">
                  <a:extLst>
                    <a:ext uri="{FF2B5EF4-FFF2-40B4-BE49-F238E27FC236}">
                      <a16:creationId xmlns:a16="http://schemas.microsoft.com/office/drawing/2014/main" id="{704B8757-6D52-417A-80EF-9B6F301F94F2}"/>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2" name="Freeform 8">
                  <a:extLst>
                    <a:ext uri="{FF2B5EF4-FFF2-40B4-BE49-F238E27FC236}">
                      <a16:creationId xmlns:a16="http://schemas.microsoft.com/office/drawing/2014/main" id="{F57CF7DF-3BF6-4C05-899A-D518D59C528B}"/>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43" name="Freeform 9">
                  <a:extLst>
                    <a:ext uri="{FF2B5EF4-FFF2-40B4-BE49-F238E27FC236}">
                      <a16:creationId xmlns:a16="http://schemas.microsoft.com/office/drawing/2014/main" id="{0E39251E-5A9E-4341-B9B9-9C48F75ABD04}"/>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sp>
          <p:nvSpPr>
            <p:cNvPr id="37" name="TextBox 9">
              <a:extLst>
                <a:ext uri="{FF2B5EF4-FFF2-40B4-BE49-F238E27FC236}">
                  <a16:creationId xmlns:a16="http://schemas.microsoft.com/office/drawing/2014/main" id="{FC0E6EED-5933-4C5F-A072-2EDC96D72467}"/>
                </a:ext>
              </a:extLst>
            </p:cNvPr>
            <p:cNvSpPr txBox="1"/>
            <p:nvPr/>
          </p:nvSpPr>
          <p:spPr>
            <a:xfrm>
              <a:off x="10566777" y="5134662"/>
              <a:ext cx="1437560" cy="1385707"/>
            </a:xfrm>
            <a:prstGeom prst="rect">
              <a:avLst/>
            </a:prstGeom>
            <a:noFill/>
          </p:spPr>
          <p:txBody>
            <a:bodyPr lIns="0" tIns="0" rIns="0" bIns="0">
              <a:spAutoFit/>
            </a:bodyPr>
            <a:lstStyle/>
            <a:p>
              <a:pPr algn="ctr" defTabSz="1218987" eaLnBrk="1" fontAlgn="auto" hangingPunct="1">
                <a:spcBef>
                  <a:spcPts val="0"/>
                </a:spcBef>
                <a:spcAft>
                  <a:spcPts val="0"/>
                </a:spcAft>
                <a:defRPr/>
              </a:pPr>
              <a:r>
                <a:rPr lang="es-GT" sz="1800" b="1" dirty="0">
                  <a:solidFill>
                    <a:schemeClr val="tx1">
                      <a:lumMod val="75000"/>
                      <a:lumOff val="25000"/>
                    </a:schemeClr>
                  </a:solidFill>
                  <a:latin typeface="+mn-lt"/>
                  <a:ea typeface="+mn-ea"/>
                  <a:cs typeface="Arial" pitchFamily="34" charset="0"/>
                </a:rPr>
                <a:t>Ubicación Geográfica de los Beneficiarios a </a:t>
              </a:r>
              <a:r>
                <a:rPr lang="es-GT" sz="1800" b="1" dirty="0">
                  <a:latin typeface="+mn-lt"/>
                  <a:ea typeface="+mn-ea"/>
                  <a:cs typeface="Arial" pitchFamily="34" charset="0"/>
                </a:rPr>
                <a:t>Nivel Nacional</a:t>
              </a:r>
            </a:p>
          </p:txBody>
        </p:sp>
      </p:grpSp>
      <p:sp>
        <p:nvSpPr>
          <p:cNvPr id="44" name="Freeform 67">
            <a:extLst>
              <a:ext uri="{FF2B5EF4-FFF2-40B4-BE49-F238E27FC236}">
                <a16:creationId xmlns:a16="http://schemas.microsoft.com/office/drawing/2014/main" id="{4547195B-A69F-4720-85A0-4D0EE884D0D8}"/>
              </a:ext>
            </a:extLst>
          </p:cNvPr>
          <p:cNvSpPr>
            <a:spLocks noEditPoints="1"/>
          </p:cNvSpPr>
          <p:nvPr/>
        </p:nvSpPr>
        <p:spPr bwMode="auto">
          <a:xfrm>
            <a:off x="2724150" y="3883025"/>
            <a:ext cx="157163" cy="155575"/>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fontAlgn="auto">
              <a:spcBef>
                <a:spcPts val="0"/>
              </a:spcBef>
              <a:spcAft>
                <a:spcPts val="0"/>
              </a:spcAft>
              <a:defRPr/>
            </a:pPr>
            <a:endParaRPr lang="id-ID" sz="2399"/>
          </a:p>
        </p:txBody>
      </p:sp>
      <p:sp>
        <p:nvSpPr>
          <p:cNvPr id="45" name="Freeform 81">
            <a:extLst>
              <a:ext uri="{FF2B5EF4-FFF2-40B4-BE49-F238E27FC236}">
                <a16:creationId xmlns:a16="http://schemas.microsoft.com/office/drawing/2014/main" id="{45A5B398-E22C-4832-8AFE-3D62DD25DA1E}"/>
              </a:ext>
            </a:extLst>
          </p:cNvPr>
          <p:cNvSpPr>
            <a:spLocks noEditPoints="1"/>
          </p:cNvSpPr>
          <p:nvPr/>
        </p:nvSpPr>
        <p:spPr bwMode="auto">
          <a:xfrm>
            <a:off x="2593975" y="5053013"/>
            <a:ext cx="157163" cy="158750"/>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p:spPr>
        <p:txBody>
          <a:bodyPr/>
          <a:lstStyle/>
          <a:p>
            <a:pPr defTabSz="1218987" eaLnBrk="1" fontAlgn="auto" hangingPunct="1">
              <a:spcBef>
                <a:spcPts val="0"/>
              </a:spcBef>
              <a:spcAft>
                <a:spcPts val="0"/>
              </a:spcAft>
              <a:defRPr/>
            </a:pPr>
            <a:endParaRPr lang="id-ID" sz="2399">
              <a:latin typeface="+mn-lt"/>
              <a:ea typeface="+mn-ea"/>
              <a:cs typeface="+mn-cs"/>
            </a:endParaRPr>
          </a:p>
        </p:txBody>
      </p:sp>
      <p:cxnSp>
        <p:nvCxnSpPr>
          <p:cNvPr id="46" name="Straight Connector 305">
            <a:extLst>
              <a:ext uri="{FF2B5EF4-FFF2-40B4-BE49-F238E27FC236}">
                <a16:creationId xmlns:a16="http://schemas.microsoft.com/office/drawing/2014/main" id="{9137133C-A06A-4317-B671-ED6959172E00}"/>
              </a:ext>
            </a:extLst>
          </p:cNvPr>
          <p:cNvCxnSpPr>
            <a:cxnSpLocks/>
          </p:cNvCxnSpPr>
          <p:nvPr/>
        </p:nvCxnSpPr>
        <p:spPr>
          <a:xfrm flipH="1" flipV="1">
            <a:off x="9410700" y="508000"/>
            <a:ext cx="38100" cy="590391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783" name="Title 1">
            <a:extLst>
              <a:ext uri="{FF2B5EF4-FFF2-40B4-BE49-F238E27FC236}">
                <a16:creationId xmlns:a16="http://schemas.microsoft.com/office/drawing/2014/main" id="{AFD57500-56C1-4237-90BC-651F5C218D8C}"/>
              </a:ext>
            </a:extLst>
          </p:cNvPr>
          <p:cNvSpPr txBox="1">
            <a:spLocks/>
          </p:cNvSpPr>
          <p:nvPr/>
        </p:nvSpPr>
        <p:spPr bwMode="auto">
          <a:xfrm>
            <a:off x="3594100" y="2205038"/>
            <a:ext cx="51816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endParaRPr lang="en-US" altLang="es-GT" sz="1400" b="1">
              <a:solidFill>
                <a:schemeClr val="tx2"/>
              </a:solidFill>
              <a:latin typeface="Ebrima" panose="02000000000000000000" pitchFamily="2" charset="0"/>
            </a:endParaRPr>
          </a:p>
          <a:p>
            <a:pPr algn="ctr" eaLnBrk="1" hangingPunct="1"/>
            <a:r>
              <a:rPr lang="en-US" altLang="es-GT" sz="1400" b="1">
                <a:solidFill>
                  <a:schemeClr val="tx2"/>
                </a:solidFill>
                <a:latin typeface="Ebrima" panose="02000000000000000000" pitchFamily="2" charset="0"/>
              </a:rPr>
              <a:t>DESCRIPCIÓN</a:t>
            </a:r>
          </a:p>
          <a:p>
            <a:pPr algn="ctr" eaLnBrk="1" hangingPunct="1"/>
            <a:endParaRPr lang="es-GT" altLang="es-GT" sz="1400" b="1">
              <a:solidFill>
                <a:schemeClr val="tx2"/>
              </a:solidFill>
              <a:latin typeface="Ebrima" panose="02000000000000000000" pitchFamily="2" charset="0"/>
            </a:endParaRPr>
          </a:p>
          <a:p>
            <a:pPr algn="ctr" eaLnBrk="1" hangingPunct="1"/>
            <a:r>
              <a:rPr lang="es-GT" altLang="es-GT" sz="1400" b="1">
                <a:solidFill>
                  <a:schemeClr val="tx2"/>
                </a:solidFill>
                <a:latin typeface="Ebrima" panose="02000000000000000000" pitchFamily="2" charset="0"/>
              </a:rPr>
              <a:t>Este programa contribuye a la promoción del empleo digno y decente del país al desarrollar información sobre mercado laboral que orienta la política de formación para el trabajo que incrementa la empleabilidad y competencia laboral de los guatemaltecos.</a:t>
            </a:r>
            <a:endParaRPr lang="en-US" altLang="es-GT" sz="1400" b="1">
              <a:solidFill>
                <a:schemeClr val="tx2"/>
              </a:solidFill>
              <a:latin typeface="Ebrima" panose="02000000000000000000" pitchFamily="2" charset="0"/>
            </a:endParaRPr>
          </a:p>
          <a:p>
            <a:pPr algn="ctr" eaLnBrk="1" hangingPunct="1"/>
            <a:endParaRPr lang="es-GT" altLang="es-GT" sz="1400" b="1">
              <a:solidFill>
                <a:schemeClr val="tx2"/>
              </a:solidFill>
              <a:latin typeface="Ebrima" panose="02000000000000000000" pitchFamily="2" charset="0"/>
            </a:endParaRPr>
          </a:p>
          <a:p>
            <a:pPr algn="ctr" eaLnBrk="1" hangingPunct="1"/>
            <a:endParaRPr lang="en-US" altLang="es-GT" sz="1400" b="1">
              <a:solidFill>
                <a:schemeClr val="tx2"/>
              </a:solidFill>
              <a:latin typeface="Ebrima" panose="02000000000000000000" pitchFamily="2" charset="0"/>
            </a:endParaRPr>
          </a:p>
          <a:p>
            <a:pPr algn="just" eaLnBrk="1" hangingPunct="1"/>
            <a:endParaRPr lang="en-US" altLang="es-GT" sz="1400">
              <a:solidFill>
                <a:schemeClr val="tx2"/>
              </a:solidFill>
              <a:latin typeface="Ebrima" panose="02000000000000000000" pitchFamily="2" charset="0"/>
            </a:endParaRPr>
          </a:p>
        </p:txBody>
      </p:sp>
      <p:sp>
        <p:nvSpPr>
          <p:cNvPr id="48" name="19 Rectángulo redondeado">
            <a:extLst>
              <a:ext uri="{FF2B5EF4-FFF2-40B4-BE49-F238E27FC236}">
                <a16:creationId xmlns:a16="http://schemas.microsoft.com/office/drawing/2014/main" id="{53702DA2-630F-4495-8339-6F9FB0800D67}"/>
              </a:ext>
            </a:extLst>
          </p:cNvPr>
          <p:cNvSpPr/>
          <p:nvPr/>
        </p:nvSpPr>
        <p:spPr>
          <a:xfrm>
            <a:off x="3443288" y="1989138"/>
            <a:ext cx="5603875" cy="208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s-GT" sz="2399"/>
          </a:p>
        </p:txBody>
      </p:sp>
      <p:sp>
        <p:nvSpPr>
          <p:cNvPr id="49" name="Oval 135">
            <a:extLst>
              <a:ext uri="{FF2B5EF4-FFF2-40B4-BE49-F238E27FC236}">
                <a16:creationId xmlns:a16="http://schemas.microsoft.com/office/drawing/2014/main" id="{8AB0DACD-7817-43B5-A7DB-CAE3E5BB4E08}"/>
              </a:ext>
            </a:extLst>
          </p:cNvPr>
          <p:cNvSpPr/>
          <p:nvPr/>
        </p:nvSpPr>
        <p:spPr>
          <a:xfrm>
            <a:off x="723900" y="9128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50" name="Oval 135">
            <a:extLst>
              <a:ext uri="{FF2B5EF4-FFF2-40B4-BE49-F238E27FC236}">
                <a16:creationId xmlns:a16="http://schemas.microsoft.com/office/drawing/2014/main" id="{AEEBB45A-B5B7-4D96-A634-70CFD4319F40}"/>
              </a:ext>
            </a:extLst>
          </p:cNvPr>
          <p:cNvSpPr/>
          <p:nvPr/>
        </p:nvSpPr>
        <p:spPr>
          <a:xfrm>
            <a:off x="725488" y="1408113"/>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51" name="Oval 135">
            <a:extLst>
              <a:ext uri="{FF2B5EF4-FFF2-40B4-BE49-F238E27FC236}">
                <a16:creationId xmlns:a16="http://schemas.microsoft.com/office/drawing/2014/main" id="{CC7F22E3-4FA9-4A1A-A7A9-3D38A69375D1}"/>
              </a:ext>
            </a:extLst>
          </p:cNvPr>
          <p:cNvSpPr/>
          <p:nvPr/>
        </p:nvSpPr>
        <p:spPr>
          <a:xfrm>
            <a:off x="261938" y="274478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32788" name="Title 1">
            <a:extLst>
              <a:ext uri="{FF2B5EF4-FFF2-40B4-BE49-F238E27FC236}">
                <a16:creationId xmlns:a16="http://schemas.microsoft.com/office/drawing/2014/main" id="{542702FB-7BD0-487A-B94A-2F8EFB1A619A}"/>
              </a:ext>
            </a:extLst>
          </p:cNvPr>
          <p:cNvSpPr txBox="1">
            <a:spLocks/>
          </p:cNvSpPr>
          <p:nvPr/>
        </p:nvSpPr>
        <p:spPr bwMode="auto">
          <a:xfrm>
            <a:off x="3297238" y="385763"/>
            <a:ext cx="6034087"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algn="ctr" eaLnBrk="1" hangingPunct="1"/>
            <a:r>
              <a:rPr lang="es-GT" altLang="es-GT" sz="2000" b="1">
                <a:solidFill>
                  <a:schemeClr val="tx2"/>
                </a:solidFill>
                <a:latin typeface="Ebrima" panose="02000000000000000000" pitchFamily="2" charset="0"/>
              </a:rPr>
              <a:t>III. Programa priorizado</a:t>
            </a:r>
          </a:p>
          <a:p>
            <a:pPr algn="ctr" eaLnBrk="1" hangingPunct="1"/>
            <a:endParaRPr lang="es-GT" altLang="es-GT" sz="2000" b="1">
              <a:solidFill>
                <a:schemeClr val="tx2"/>
              </a:solidFill>
              <a:latin typeface="Ebrima" panose="02000000000000000000" pitchFamily="2" charset="0"/>
            </a:endParaRPr>
          </a:p>
          <a:p>
            <a:pPr algn="ctr" eaLnBrk="1" hangingPunct="1"/>
            <a:r>
              <a:rPr lang="es-GT" altLang="es-GT" sz="1800" b="1">
                <a:solidFill>
                  <a:schemeClr val="tx2"/>
                </a:solidFill>
                <a:latin typeface="Calibri Light" panose="020F0302020204030204" pitchFamily="34" charset="0"/>
              </a:rPr>
              <a:t>El programa 17 “Promoción de la Formalidad del Empleo” </a:t>
            </a:r>
            <a:endParaRPr lang="en-US" altLang="es-GT" sz="1800" b="1">
              <a:solidFill>
                <a:schemeClr val="tx2"/>
              </a:solidFill>
              <a:latin typeface="Calibri Light" panose="020F0302020204030204" pitchFamily="34" charset="0"/>
            </a:endParaRPr>
          </a:p>
          <a:p>
            <a:pPr eaLnBrk="1" hangingPunct="1"/>
            <a:endParaRPr lang="en-US" altLang="es-GT" sz="1800" b="1">
              <a:solidFill>
                <a:schemeClr val="tx2"/>
              </a:solidFill>
              <a:latin typeface="Calibri Light" panose="020F0302020204030204" pitchFamily="34" charset="0"/>
            </a:endParaRPr>
          </a:p>
          <a:p>
            <a:pPr algn="ctr" eaLnBrk="1" hangingPunct="1"/>
            <a:r>
              <a:rPr lang="es-GT" altLang="es-GT" sz="2000" b="1">
                <a:solidFill>
                  <a:schemeClr val="tx2"/>
                </a:solidFill>
                <a:latin typeface="Ebrima" panose="02000000000000000000" pitchFamily="2" charset="0"/>
              </a:rPr>
              <a:t> </a:t>
            </a:r>
            <a:endParaRPr lang="en-US" altLang="es-GT" sz="2000" b="1">
              <a:solidFill>
                <a:schemeClr val="tx2"/>
              </a:solidFill>
              <a:latin typeface="Calibri Light" panose="020F0302020204030204" pitchFamily="34" charset="0"/>
            </a:endParaRPr>
          </a:p>
        </p:txBody>
      </p:sp>
      <p:grpSp>
        <p:nvGrpSpPr>
          <p:cNvPr id="32789" name="Group 3">
            <a:extLst>
              <a:ext uri="{FF2B5EF4-FFF2-40B4-BE49-F238E27FC236}">
                <a16:creationId xmlns:a16="http://schemas.microsoft.com/office/drawing/2014/main" id="{CAD2D7E9-BA36-4447-B6C0-E856E477E101}"/>
              </a:ext>
            </a:extLst>
          </p:cNvPr>
          <p:cNvGrpSpPr>
            <a:grpSpLocks/>
          </p:cNvGrpSpPr>
          <p:nvPr/>
        </p:nvGrpSpPr>
        <p:grpSpPr bwMode="auto">
          <a:xfrm>
            <a:off x="9536113" y="4005263"/>
            <a:ext cx="531812" cy="531812"/>
            <a:chOff x="1060566" y="1943691"/>
            <a:chExt cx="531730" cy="531730"/>
          </a:xfrm>
        </p:grpSpPr>
        <p:sp>
          <p:nvSpPr>
            <p:cNvPr id="54" name="Oval 193">
              <a:extLst>
                <a:ext uri="{FF2B5EF4-FFF2-40B4-BE49-F238E27FC236}">
                  <a16:creationId xmlns:a16="http://schemas.microsoft.com/office/drawing/2014/main" id="{161EC1D3-CC82-49CD-ABB9-90AA6D28A5CF}"/>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IN" sz="2399"/>
            </a:p>
          </p:txBody>
        </p:sp>
        <p:grpSp>
          <p:nvGrpSpPr>
            <p:cNvPr id="53" name="Group 194">
              <a:extLst>
                <a:ext uri="{FF2B5EF4-FFF2-40B4-BE49-F238E27FC236}">
                  <a16:creationId xmlns:a16="http://schemas.microsoft.com/office/drawing/2014/main" id="{49B53A96-EFA6-4335-8FDA-6AE727351AC8}"/>
                </a:ext>
              </a:extLst>
            </p:cNvPr>
            <p:cNvGrpSpPr/>
            <p:nvPr/>
          </p:nvGrpSpPr>
          <p:grpSpPr>
            <a:xfrm>
              <a:off x="1211844" y="2078944"/>
              <a:ext cx="279100" cy="261224"/>
              <a:chOff x="765175" y="1228726"/>
              <a:chExt cx="5205413" cy="4872038"/>
            </a:xfrm>
            <a:solidFill>
              <a:schemeClr val="bg1"/>
            </a:solidFill>
          </p:grpSpPr>
          <p:sp>
            <p:nvSpPr>
              <p:cNvPr id="56" name="Freeform 6">
                <a:extLst>
                  <a:ext uri="{FF2B5EF4-FFF2-40B4-BE49-F238E27FC236}">
                    <a16:creationId xmlns:a16="http://schemas.microsoft.com/office/drawing/2014/main" id="{7A36046E-C20B-4243-ACA2-8079990AB01A}"/>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7" name="Freeform 7">
                <a:extLst>
                  <a:ext uri="{FF2B5EF4-FFF2-40B4-BE49-F238E27FC236}">
                    <a16:creationId xmlns:a16="http://schemas.microsoft.com/office/drawing/2014/main" id="{E2D53A7D-A9EC-4BFE-9F41-33D3B31163A6}"/>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8" name="Freeform 8">
                <a:extLst>
                  <a:ext uri="{FF2B5EF4-FFF2-40B4-BE49-F238E27FC236}">
                    <a16:creationId xmlns:a16="http://schemas.microsoft.com/office/drawing/2014/main" id="{B6495E6F-7165-4AB2-8D05-FE470A15E5E8}"/>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59" name="Freeform 9">
                <a:extLst>
                  <a:ext uri="{FF2B5EF4-FFF2-40B4-BE49-F238E27FC236}">
                    <a16:creationId xmlns:a16="http://schemas.microsoft.com/office/drawing/2014/main" id="{18F166B9-874F-4690-BE09-A89739E463C8}"/>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grpSp>
      </p:grpSp>
      <p:grpSp>
        <p:nvGrpSpPr>
          <p:cNvPr id="32790" name="3 Grupo">
            <a:extLst>
              <a:ext uri="{FF2B5EF4-FFF2-40B4-BE49-F238E27FC236}">
                <a16:creationId xmlns:a16="http://schemas.microsoft.com/office/drawing/2014/main" id="{919353E2-00F8-4157-A435-0DF391ADEFBA}"/>
              </a:ext>
            </a:extLst>
          </p:cNvPr>
          <p:cNvGrpSpPr>
            <a:grpSpLocks/>
          </p:cNvGrpSpPr>
          <p:nvPr/>
        </p:nvGrpSpPr>
        <p:grpSpPr bwMode="auto">
          <a:xfrm>
            <a:off x="358775" y="4813300"/>
            <a:ext cx="5514975" cy="1476375"/>
            <a:chOff x="358662" y="4812986"/>
            <a:chExt cx="3256951" cy="1476202"/>
          </a:xfrm>
        </p:grpSpPr>
        <p:sp>
          <p:nvSpPr>
            <p:cNvPr id="61" name="TextBox 289">
              <a:extLst>
                <a:ext uri="{FF2B5EF4-FFF2-40B4-BE49-F238E27FC236}">
                  <a16:creationId xmlns:a16="http://schemas.microsoft.com/office/drawing/2014/main" id="{6081C865-C69A-43F4-8DD2-131252BA8CD8}"/>
                </a:ext>
              </a:extLst>
            </p:cNvPr>
            <p:cNvSpPr txBox="1"/>
            <p:nvPr/>
          </p:nvSpPr>
          <p:spPr>
            <a:xfrm>
              <a:off x="849923" y="4870129"/>
              <a:ext cx="2156300" cy="246034"/>
            </a:xfrm>
            <a:prstGeom prst="rect">
              <a:avLst/>
            </a:prstGeom>
            <a:noFill/>
          </p:spPr>
          <p:txBody>
            <a:bodyPr lIns="0" tIns="0" rIns="0" bIns="0">
              <a:spAutoFit/>
            </a:bodyPr>
            <a:lstStyle/>
            <a:p>
              <a:pPr defTabSz="1218987" eaLnBrk="1" fontAlgn="auto" hangingPunct="1">
                <a:spcBef>
                  <a:spcPts val="0"/>
                </a:spcBef>
                <a:spcAft>
                  <a:spcPts val="0"/>
                </a:spcAft>
                <a:defRPr/>
              </a:pPr>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 quién se entrega?</a:t>
              </a:r>
            </a:p>
          </p:txBody>
        </p:sp>
        <p:sp>
          <p:nvSpPr>
            <p:cNvPr id="32797" name="92 Rectángulo">
              <a:extLst>
                <a:ext uri="{FF2B5EF4-FFF2-40B4-BE49-F238E27FC236}">
                  <a16:creationId xmlns:a16="http://schemas.microsoft.com/office/drawing/2014/main" id="{0AD01DA3-AF30-485E-8C3D-7ED1FA9D7C86}"/>
                </a:ext>
              </a:extLst>
            </p:cNvPr>
            <p:cNvSpPr>
              <a:spLocks noChangeArrowheads="1"/>
            </p:cNvSpPr>
            <p:nvPr/>
          </p:nvSpPr>
          <p:spPr bwMode="auto">
            <a:xfrm>
              <a:off x="723152" y="5211969"/>
              <a:ext cx="2892461" cy="107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Helvetica Light"/>
                  <a:cs typeface="Helvetica Light"/>
                </a:defRPr>
              </a:lvl1pPr>
              <a:lvl2pPr marL="742950" indent="-285750">
                <a:defRPr sz="2400">
                  <a:solidFill>
                    <a:schemeClr val="tx1"/>
                  </a:solidFill>
                  <a:latin typeface="Arial" panose="020B0604020202020204" pitchFamily="34" charset="0"/>
                  <a:ea typeface="Helvetica Light"/>
                  <a:cs typeface="Helvetica Light"/>
                </a:defRPr>
              </a:lvl2pPr>
              <a:lvl3pPr marL="1143000" indent="-228600">
                <a:defRPr sz="2400">
                  <a:solidFill>
                    <a:schemeClr val="tx1"/>
                  </a:solidFill>
                  <a:latin typeface="Arial" panose="020B0604020202020204" pitchFamily="34" charset="0"/>
                  <a:ea typeface="Helvetica Light"/>
                  <a:cs typeface="Helvetica Light"/>
                </a:defRPr>
              </a:lvl3pPr>
              <a:lvl4pPr marL="1600200" indent="-228600">
                <a:defRPr sz="2400">
                  <a:solidFill>
                    <a:schemeClr val="tx1"/>
                  </a:solidFill>
                  <a:latin typeface="Arial" panose="020B0604020202020204" pitchFamily="34" charset="0"/>
                  <a:ea typeface="Helvetica Light"/>
                  <a:cs typeface="Helvetica Light"/>
                </a:defRPr>
              </a:lvl4pPr>
              <a:lvl5pPr marL="2057400" indent="-228600">
                <a:defRPr sz="2400">
                  <a:solidFill>
                    <a:schemeClr val="tx1"/>
                  </a:solidFill>
                  <a:latin typeface="Arial" panose="020B0604020202020204" pitchFamily="34" charset="0"/>
                  <a:ea typeface="Helvetica Light"/>
                  <a:cs typeface="Helvetica Light"/>
                </a:defRPr>
              </a:lvl5pPr>
              <a:lvl6pPr marL="25146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6pPr>
              <a:lvl7pPr marL="29718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7pPr>
              <a:lvl8pPr marL="34290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8pPr>
              <a:lvl9pPr marL="3886200" indent="-228600" defTabSz="1217613" eaLnBrk="0" fontAlgn="base" hangingPunct="0">
                <a:spcBef>
                  <a:spcPct val="0"/>
                </a:spcBef>
                <a:spcAft>
                  <a:spcPct val="0"/>
                </a:spcAft>
                <a:defRPr sz="2400">
                  <a:solidFill>
                    <a:schemeClr val="tx1"/>
                  </a:solidFill>
                  <a:latin typeface="Arial" panose="020B0604020202020204" pitchFamily="34" charset="0"/>
                  <a:ea typeface="Helvetica Light"/>
                  <a:cs typeface="Helvetica Light"/>
                </a:defRPr>
              </a:lvl9pPr>
            </a:lstStyle>
            <a:p>
              <a:pPr eaLnBrk="1" hangingPunct="1"/>
              <a:r>
                <a:rPr lang="es-GT" altLang="es-GT" sz="1600"/>
                <a:t>Población Objetivo: Población en general</a:t>
              </a:r>
            </a:p>
            <a:p>
              <a:pPr eaLnBrk="1" hangingPunct="1"/>
              <a:r>
                <a:rPr lang="es-GT" altLang="es-GT" sz="1600"/>
                <a:t>Población Beneficiada: Población en búsqueda de empleo, Patronos y Trabajadores</a:t>
              </a:r>
            </a:p>
            <a:p>
              <a:pPr eaLnBrk="1" hangingPunct="1"/>
              <a:r>
                <a:rPr lang="es-GT" altLang="es-GT" sz="1600"/>
                <a:t>Cantidad: 34,000 personas y 28,047 eventos.</a:t>
              </a:r>
            </a:p>
          </p:txBody>
        </p:sp>
        <p:pic>
          <p:nvPicPr>
            <p:cNvPr id="63" name="93 Imagen">
              <a:extLst>
                <a:ext uri="{FF2B5EF4-FFF2-40B4-BE49-F238E27FC236}">
                  <a16:creationId xmlns:a16="http://schemas.microsoft.com/office/drawing/2014/main" id="{46D6DF65-BAEF-4F3A-94FF-8059ADAF906F}"/>
                </a:ext>
              </a:extLst>
            </p:cNvPr>
            <p:cNvPicPr>
              <a:picLocks noChangeAspect="1"/>
            </p:cNvPicPr>
            <p:nvPr/>
          </p:nvPicPr>
          <p:blipFill>
            <a:blip r:embed="rId4" cstate="print">
              <a:duotone>
                <a:schemeClr val="accent4">
                  <a:shade val="45000"/>
                  <a:satMod val="135000"/>
                </a:schemeClr>
                <a:prstClr val="white"/>
              </a:duotone>
              <a:extLst/>
            </a:blip>
            <a:stretch>
              <a:fillRect/>
            </a:stretch>
          </p:blipFill>
          <p:spPr>
            <a:xfrm>
              <a:off x="358662" y="4812986"/>
              <a:ext cx="364490" cy="364490"/>
            </a:xfrm>
            <a:prstGeom prst="rect">
              <a:avLst/>
            </a:prstGeom>
          </p:spPr>
        </p:pic>
      </p:grpSp>
      <p:grpSp>
        <p:nvGrpSpPr>
          <p:cNvPr id="32791" name="96 Grupo">
            <a:extLst>
              <a:ext uri="{FF2B5EF4-FFF2-40B4-BE49-F238E27FC236}">
                <a16:creationId xmlns:a16="http://schemas.microsoft.com/office/drawing/2014/main" id="{70E35059-A1BF-4889-BB6A-486D50038614}"/>
              </a:ext>
            </a:extLst>
          </p:cNvPr>
          <p:cNvGrpSpPr>
            <a:grpSpLocks/>
          </p:cNvGrpSpPr>
          <p:nvPr/>
        </p:nvGrpSpPr>
        <p:grpSpPr bwMode="auto">
          <a:xfrm>
            <a:off x="9855200" y="4040188"/>
            <a:ext cx="2159000" cy="1724025"/>
            <a:chOff x="10146976" y="5135372"/>
            <a:chExt cx="1857361" cy="1723549"/>
          </a:xfrm>
        </p:grpSpPr>
        <p:sp>
          <p:nvSpPr>
            <p:cNvPr id="65" name="Freeform 8">
              <a:extLst>
                <a:ext uri="{FF2B5EF4-FFF2-40B4-BE49-F238E27FC236}">
                  <a16:creationId xmlns:a16="http://schemas.microsoft.com/office/drawing/2014/main" id="{511C5A95-59AD-46E5-8326-551B88BD15AE}"/>
                </a:ext>
              </a:extLst>
            </p:cNvPr>
            <p:cNvSpPr>
              <a:spLocks/>
            </p:cNvSpPr>
            <p:nvPr/>
          </p:nvSpPr>
          <p:spPr bwMode="auto">
            <a:xfrm>
              <a:off x="10146976" y="5378192"/>
              <a:ext cx="76480" cy="15871"/>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solidFill>
              <a:schemeClr val="bg1"/>
            </a:solidFill>
            <a:ln w="0">
              <a:noFill/>
              <a:prstDash val="solid"/>
              <a:round/>
              <a:headEnd/>
              <a:tailEnd/>
            </a:ln>
          </p:spPr>
          <p:txBody>
            <a:bodyPr/>
            <a:lstStyle/>
            <a:p>
              <a:pPr defTabSz="1218987" eaLnBrk="1" fontAlgn="auto" hangingPunct="1">
                <a:spcBef>
                  <a:spcPts val="0"/>
                </a:spcBef>
                <a:spcAft>
                  <a:spcPts val="0"/>
                </a:spcAft>
                <a:defRPr/>
              </a:pPr>
              <a:endParaRPr lang="en-IN" sz="2399">
                <a:latin typeface="+mn-lt"/>
                <a:ea typeface="+mn-ea"/>
                <a:cs typeface="+mn-cs"/>
              </a:endParaRPr>
            </a:p>
          </p:txBody>
        </p:sp>
        <p:sp>
          <p:nvSpPr>
            <p:cNvPr id="66" name="TextBox 9">
              <a:extLst>
                <a:ext uri="{FF2B5EF4-FFF2-40B4-BE49-F238E27FC236}">
                  <a16:creationId xmlns:a16="http://schemas.microsoft.com/office/drawing/2014/main" id="{5A493208-6B68-41CE-89FA-D40E768F0D76}"/>
                </a:ext>
              </a:extLst>
            </p:cNvPr>
            <p:cNvSpPr txBox="1"/>
            <p:nvPr/>
          </p:nvSpPr>
          <p:spPr>
            <a:xfrm>
              <a:off x="10373683" y="5135372"/>
              <a:ext cx="1630654" cy="1723549"/>
            </a:xfrm>
            <a:prstGeom prst="rect">
              <a:avLst/>
            </a:prstGeom>
            <a:noFill/>
          </p:spPr>
          <p:txBody>
            <a:bodyPr lIns="0" tIns="0" rIns="0" bIns="0">
              <a:spAutoFit/>
            </a:bodyPr>
            <a:lstStyle/>
            <a:p>
              <a:pPr algn="ctr" defTabSz="1218987" eaLnBrk="1" fontAlgn="auto" hangingPunct="1">
                <a:spcBef>
                  <a:spcPts val="0"/>
                </a:spcBef>
                <a:spcAft>
                  <a:spcPts val="0"/>
                </a:spcAft>
                <a:defRPr/>
              </a:pPr>
              <a:r>
                <a:rPr lang="es-GT" sz="1400" b="1" dirty="0">
                  <a:solidFill>
                    <a:schemeClr val="tx1">
                      <a:lumMod val="75000"/>
                      <a:lumOff val="25000"/>
                    </a:schemeClr>
                  </a:solidFill>
                  <a:latin typeface="+mn-lt"/>
                  <a:ea typeface="+mn-ea"/>
                  <a:cs typeface="Arial" pitchFamily="34" charset="0"/>
                </a:rPr>
                <a:t>Impacto Social Estimado (PARA 2019 SE HA INCREMENTADO LA FORMALIDAD DEL EMPLEO EN 5.8 PUNTOS PORCENTUALES (DE 34.2% EN 2014 A 40.0% EN 2019) (RI)</a:t>
              </a:r>
            </a:p>
          </p:txBody>
        </p:sp>
      </p:grpSp>
      <p:sp>
        <p:nvSpPr>
          <p:cNvPr id="67" name="Oval 135">
            <a:extLst>
              <a:ext uri="{FF2B5EF4-FFF2-40B4-BE49-F238E27FC236}">
                <a16:creationId xmlns:a16="http://schemas.microsoft.com/office/drawing/2014/main" id="{8DAF7BA4-FC39-4708-9148-841A41550895}"/>
              </a:ext>
            </a:extLst>
          </p:cNvPr>
          <p:cNvSpPr/>
          <p:nvPr/>
        </p:nvSpPr>
        <p:spPr>
          <a:xfrm>
            <a:off x="730250" y="1773238"/>
            <a:ext cx="107950" cy="107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eaLnBrk="1" fontAlgn="auto" hangingPunct="1">
              <a:spcBef>
                <a:spcPts val="0"/>
              </a:spcBef>
              <a:spcAft>
                <a:spcPts val="0"/>
              </a:spcAft>
              <a:defRPr/>
            </a:pPr>
            <a:endParaRPr lang="en-US" sz="2399">
              <a:solidFill>
                <a:schemeClr val="tx1">
                  <a:lumMod val="75000"/>
                  <a:lumOff val="25000"/>
                </a:schemeClr>
              </a:solidFill>
            </a:endParaRPr>
          </a:p>
        </p:txBody>
      </p:sp>
      <p:sp>
        <p:nvSpPr>
          <p:cNvPr id="68" name="TextBox 81">
            <a:extLst>
              <a:ext uri="{FF2B5EF4-FFF2-40B4-BE49-F238E27FC236}">
                <a16:creationId xmlns:a16="http://schemas.microsoft.com/office/drawing/2014/main" id="{E9F00071-6B46-463A-807C-594D66192247}"/>
              </a:ext>
            </a:extLst>
          </p:cNvPr>
          <p:cNvSpPr txBox="1"/>
          <p:nvPr/>
        </p:nvSpPr>
        <p:spPr>
          <a:xfrm>
            <a:off x="946150" y="1719263"/>
            <a:ext cx="1930400" cy="646112"/>
          </a:xfrm>
          <a:prstGeom prst="rect">
            <a:avLst/>
          </a:prstGeom>
          <a:noFill/>
        </p:spPr>
        <p:txBody>
          <a:bodyPr lIns="0" tIns="0" rIns="0" bIns="0">
            <a:spAutoFit/>
          </a:bodyPr>
          <a:lstStyle/>
          <a:p>
            <a:pPr eaLnBrk="1" hangingPunct="1"/>
            <a:r>
              <a:rPr lang="es-ES" altLang="es-GT" sz="1400" b="1">
                <a:solidFill>
                  <a:srgbClr val="404040"/>
                </a:solidFill>
                <a:latin typeface="Ebrima" panose="02000000000000000000" pitchFamily="2" charset="0"/>
              </a:rPr>
              <a:t>Riqueza para Todos y Todas</a:t>
            </a:r>
          </a:p>
          <a:p>
            <a:pPr eaLnBrk="1" hangingPunct="1"/>
            <a:endParaRPr lang="es-ES" altLang="es-GT" sz="1400" b="1">
              <a:solidFill>
                <a:srgbClr val="404040"/>
              </a:solidFill>
              <a:latin typeface="Ebrima" panose="020000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1F497D"/>
      </a:dk2>
      <a:lt2>
        <a:srgbClr val="3F6EC2"/>
      </a:lt2>
      <a:accent1>
        <a:srgbClr val="6DC6CD"/>
      </a:accent1>
      <a:accent2>
        <a:srgbClr val="52BF8A"/>
      </a:accent2>
      <a:accent3>
        <a:srgbClr val="638CA5"/>
      </a:accent3>
      <a:accent4>
        <a:srgbClr val="E9BB27"/>
      </a:accent4>
      <a:accent5>
        <a:srgbClr val="F46800"/>
      </a:accent5>
      <a:accent6>
        <a:srgbClr val="E45F56"/>
      </a:accent6>
      <a:hlink>
        <a:srgbClr val="0000FF"/>
      </a:hlink>
      <a:folHlink>
        <a:srgbClr val="800080"/>
      </a:folHlink>
    </a:clrScheme>
    <a:fontScheme name="Custom 2">
      <a:majorFont>
        <a:latin typeface="Calibri Light"/>
        <a:ea typeface="Helvetica Light"/>
        <a:cs typeface="Helvetica Light"/>
      </a:majorFont>
      <a:minorFont>
        <a:latin typeface="Calibri"/>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9">
    <a:dk1>
      <a:sysClr val="windowText" lastClr="000000"/>
    </a:dk1>
    <a:lt1>
      <a:sysClr val="window" lastClr="FFFFFF"/>
    </a:lt1>
    <a:dk2>
      <a:srgbClr val="1F497D"/>
    </a:dk2>
    <a:lt2>
      <a:srgbClr val="3F6EC2"/>
    </a:lt2>
    <a:accent1>
      <a:srgbClr val="6DC6CD"/>
    </a:accent1>
    <a:accent2>
      <a:srgbClr val="52BF8A"/>
    </a:accent2>
    <a:accent3>
      <a:srgbClr val="638CA5"/>
    </a:accent3>
    <a:accent4>
      <a:srgbClr val="E9BB27"/>
    </a:accent4>
    <a:accent5>
      <a:srgbClr val="F46800"/>
    </a:accent5>
    <a:accent6>
      <a:srgbClr val="E45F56"/>
    </a:accent6>
    <a:hlink>
      <a:srgbClr val="0000FF"/>
    </a:hlink>
    <a:folHlink>
      <a:srgbClr val="800080"/>
    </a:folHlink>
  </a:clrScheme>
  <a:fontScheme name="Custom 2">
    <a:majorFont>
      <a:latin typeface="Calibri Light"/>
      <a:ea typeface="Helvetica Light"/>
      <a:cs typeface="Helvetica Light"/>
    </a:majorFont>
    <a:minorFont>
      <a:latin typeface="Calibri"/>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9303</TotalTime>
  <Words>3198</Words>
  <Application>Microsoft Office PowerPoint</Application>
  <PresentationFormat>Custom</PresentationFormat>
  <Paragraphs>440</Paragraphs>
  <Slides>17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Helvetica Light</vt:lpstr>
      <vt:lpstr>Calibri Light</vt:lpstr>
      <vt:lpstr>Calibri</vt:lpstr>
      <vt:lpstr>Times New Roman</vt:lpstr>
      <vt:lpstr>Ebrima</vt:lpstr>
      <vt:lpstr>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You Exec (https://youexec.com?sr=kpipd)</Manager>
  <Company>You Exec (https://youexec.com?sr=kpipd)</Company>
  <LinksUpToDate>false</LinksUpToDate>
  <SharedDoc>false</SharedDoc>
  <HyperlinkBase>https://youexec.com?sr=kpipd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(https://youexec.com?sr=kpipd)</dc:title>
  <dc:subject>You Exec (https://youexec.com?sr=kpipd)</dc:subject>
  <dc:creator>You Exec (https://youexec.com?sr=kpipd)</dc:creator>
  <cp:keywords>You Exec (https:/youexec.com?sr=kpipd)</cp:keywords>
  <dc:description>You Exec (https://youexec.com?sr=kpipd)</dc:description>
  <cp:lastModifiedBy>Julio Herrera</cp:lastModifiedBy>
  <cp:revision>405</cp:revision>
  <cp:lastPrinted>2018-05-24T19:07:18Z</cp:lastPrinted>
  <dcterms:created xsi:type="dcterms:W3CDTF">2013-09-12T13:05:01Z</dcterms:created>
  <dcterms:modified xsi:type="dcterms:W3CDTF">2018-05-31T22:06:34Z</dcterms:modified>
  <cp:category>You Exec (https://youexec.com?sr=kpipd)</cp:category>
</cp:coreProperties>
</file>