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heme/themeOverride1.xml" ContentType="application/vnd.openxmlformats-officedocument.themeOverride+xml"/>
  <Override PartName="/ppt/charts/chart10.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316" r:id="rId3"/>
    <p:sldId id="368" r:id="rId4"/>
    <p:sldId id="256" r:id="rId5"/>
    <p:sldId id="318" r:id="rId6"/>
    <p:sldId id="319" r:id="rId7"/>
    <p:sldId id="323" r:id="rId8"/>
    <p:sldId id="321" r:id="rId9"/>
    <p:sldId id="325" r:id="rId10"/>
    <p:sldId id="370" r:id="rId11"/>
    <p:sldId id="320" r:id="rId12"/>
    <p:sldId id="343" r:id="rId13"/>
    <p:sldId id="377" r:id="rId14"/>
    <p:sldId id="351" r:id="rId15"/>
    <p:sldId id="352" r:id="rId16"/>
    <p:sldId id="353" r:id="rId17"/>
    <p:sldId id="354" r:id="rId18"/>
    <p:sldId id="365" r:id="rId19"/>
    <p:sldId id="366" r:id="rId20"/>
    <p:sldId id="367" r:id="rId21"/>
    <p:sldId id="324" r:id="rId22"/>
    <p:sldId id="342" r:id="rId23"/>
    <p:sldId id="371" r:id="rId24"/>
    <p:sldId id="346" r:id="rId25"/>
    <p:sldId id="328" r:id="rId26"/>
    <p:sldId id="329" r:id="rId27"/>
    <p:sldId id="330" r:id="rId28"/>
    <p:sldId id="332" r:id="rId29"/>
    <p:sldId id="331" r:id="rId30"/>
    <p:sldId id="333" r:id="rId31"/>
    <p:sldId id="334" r:id="rId32"/>
    <p:sldId id="359" r:id="rId33"/>
    <p:sldId id="335" r:id="rId34"/>
    <p:sldId id="369" r:id="rId35"/>
    <p:sldId id="355" r:id="rId36"/>
    <p:sldId id="374" r:id="rId37"/>
    <p:sldId id="337" r:id="rId38"/>
    <p:sldId id="341" r:id="rId39"/>
    <p:sldId id="378" r:id="rId40"/>
    <p:sldId id="379" r:id="rId41"/>
    <p:sldId id="376" r:id="rId42"/>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83" autoAdjust="0"/>
    <p:restoredTop sz="91437" autoAdjust="0"/>
  </p:normalViewPr>
  <p:slideViewPr>
    <p:cSldViewPr snapToGrid="0" snapToObjects="1">
      <p:cViewPr varScale="1">
        <p:scale>
          <a:sx n="195" d="100"/>
          <a:sy n="195" d="100"/>
        </p:scale>
        <p:origin x="200" y="32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ulioHectorEstrada:Dropbox:MINFIN:Presupuesto%202019:Presentaci&#243;n%2021%20de%20junio:Gra&#769;ficas%20Gabiente%20Abierto%202.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JulioHectorEstrada:Dropbox:MINFIN:Presupuesto%202019:Presentaci&#243;n%2021%20de%20junio:Gra&#769;ficas%20Gabiente%20Abierto%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JulioHectorEstrada:Library:Containers:com.apple.mail:Data:Library:Mail%20Downloads:6E0E39BF-A671-49C1-8263-6728B065012D:Cuadros%20y%20Gra&#769;ficas%20para%20presentacio&#769;n.xlsx" TargetMode="External"/><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JulioHectorEstrada:Dropbox:MINFIN:Presupuesto%202019:Presentaci&#243;n%2021%20de%20junio:Gra&#769;ficas%20Gabiente%20Abierto%2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npe&#241;a\AppData\Local\Microsoft\Windows\Temporary%20Internet%20Files\Content.Outlook\9W96YNG6\Cuadros%20y%20Gr&#225;ficas%20para%20presentaci&#243;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JulioHectorEstrada:Dropbox:MINFIN:Presupuesto%202019:Presentaci&#243;n%2021%20de%20junio:Gra&#769;ficas%20Gabiente%20Abierto%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JulioHectorEstrada:Dropbox:MINFIN:Presupuesto%202019:Presentaci&#243;n%2021%20de%20junio:Gra&#769;ficas%20Gabiente%20Abierto%20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npe&#241;a\Desktop\Gr&#225;ficas%20Gabiente%20Abiert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npe&#241;a\AppData\Local\Microsoft\Windows\Temporary%20Internet%20Files\Content.Outlook\9W96YNG6\Cuadros%20y%20Gr&#225;ficas%20para%20presentaci&#243;n%20(2).xlsx"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JulioHectorEstrada:Dropbox:MINFIN:Presupuesto%202019:Presentaci&#243;n%2021%20de%20junio:Gra&#769;ficas%20Gabiente%20Abierto%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dPt>
            <c:idx val="2"/>
            <c:invertIfNegative val="0"/>
            <c:bubble3D val="0"/>
            <c:spPr>
              <a:solidFill>
                <a:srgbClr val="BFBFBF"/>
              </a:solidFill>
            </c:spPr>
          </c:dPt>
          <c:dLbls>
            <c:spPr>
              <a:noFill/>
              <a:ln>
                <a:noFill/>
              </a:ln>
              <a:effectLst/>
            </c:spPr>
            <c:txPr>
              <a:bodyPr/>
              <a:lstStyle/>
              <a:p>
                <a:pPr>
                  <a:defRPr sz="1400"/>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SITFIN!$D$48:$K$48</c:f>
              <c:strCache>
                <c:ptCount val="8"/>
                <c:pt idx="0">
                  <c:v>Aprobado_x000d_2017</c:v>
                </c:pt>
                <c:pt idx="1">
                  <c:v>Aprobado_x000d_2018</c:v>
                </c:pt>
                <c:pt idx="2">
                  <c:v>Proyecto_x000d_2018</c:v>
                </c:pt>
                <c:pt idx="3">
                  <c:v>Proyecto_x000d_2019</c:v>
                </c:pt>
                <c:pt idx="4">
                  <c:v>Proyecto_x000d_2020</c:v>
                </c:pt>
                <c:pt idx="5">
                  <c:v>Proyecto_x000d_2021</c:v>
                </c:pt>
                <c:pt idx="6">
                  <c:v>Proyecto_x000d_2022</c:v>
                </c:pt>
                <c:pt idx="7">
                  <c:v>Proyecto_x000d_2023</c:v>
                </c:pt>
              </c:strCache>
            </c:strRef>
          </c:cat>
          <c:val>
            <c:numRef>
              <c:f>SITFIN!$D$49:$K$49</c:f>
              <c:numCache>
                <c:formatCode>#,##0.0_);[Red]\(#,##0.0\)</c:formatCode>
                <c:ptCount val="8"/>
                <c:pt idx="0">
                  <c:v>57994.8</c:v>
                </c:pt>
                <c:pt idx="1">
                  <c:v>57994.8</c:v>
                </c:pt>
                <c:pt idx="2">
                  <c:v>63012.4</c:v>
                </c:pt>
                <c:pt idx="3">
                  <c:v>65210.50000000001</c:v>
                </c:pt>
                <c:pt idx="4">
                  <c:v>71728.4</c:v>
                </c:pt>
                <c:pt idx="5">
                  <c:v>78951.6</c:v>
                </c:pt>
                <c:pt idx="6">
                  <c:v>86942.29999999999</c:v>
                </c:pt>
                <c:pt idx="7">
                  <c:v>95798.69999999998</c:v>
                </c:pt>
              </c:numCache>
            </c:numRef>
          </c:val>
        </c:ser>
        <c:dLbls>
          <c:showLegendKey val="0"/>
          <c:showVal val="0"/>
          <c:showCatName val="0"/>
          <c:showSerName val="0"/>
          <c:showPercent val="0"/>
          <c:showBubbleSize val="0"/>
        </c:dLbls>
        <c:gapWidth val="150"/>
        <c:axId val="1940629744"/>
        <c:axId val="1940631520"/>
      </c:barChart>
      <c:catAx>
        <c:axId val="1940629744"/>
        <c:scaling>
          <c:orientation val="minMax"/>
        </c:scaling>
        <c:delete val="0"/>
        <c:axPos val="b"/>
        <c:numFmt formatCode="General" sourceLinked="0"/>
        <c:majorTickMark val="out"/>
        <c:minorTickMark val="none"/>
        <c:tickLblPos val="nextTo"/>
        <c:txPr>
          <a:bodyPr/>
          <a:lstStyle/>
          <a:p>
            <a:pPr>
              <a:defRPr sz="1400"/>
            </a:pPr>
            <a:endParaRPr lang="es-ES_tradnl"/>
          </a:p>
        </c:txPr>
        <c:crossAx val="1940631520"/>
        <c:crosses val="autoZero"/>
        <c:auto val="1"/>
        <c:lblAlgn val="ctr"/>
        <c:lblOffset val="100"/>
        <c:noMultiLvlLbl val="0"/>
      </c:catAx>
      <c:valAx>
        <c:axId val="1940631520"/>
        <c:scaling>
          <c:orientation val="minMax"/>
        </c:scaling>
        <c:delete val="1"/>
        <c:axPos val="l"/>
        <c:numFmt formatCode="#,##0.0_);[Red]\(#,##0.0\)" sourceLinked="1"/>
        <c:majorTickMark val="out"/>
        <c:minorTickMark val="none"/>
        <c:tickLblPos val="nextTo"/>
        <c:crossAx val="1940629744"/>
        <c:crosses val="autoZero"/>
        <c:crossBetween val="between"/>
      </c:valAx>
      <c:spPr>
        <a:noFill/>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'Gráfica eje 3 '!$B$15</c:f>
              <c:strCache>
                <c:ptCount val="1"/>
                <c:pt idx="0">
                  <c:v>IDPP</c:v>
                </c:pt>
              </c:strCache>
            </c:strRef>
          </c:tx>
          <c:dLbls>
            <c:dLbl>
              <c:idx val="2"/>
              <c:layout>
                <c:manualLayout>
                  <c:x val="-0.0169668639697166"/>
                  <c:y val="-0.0980807641032126"/>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185093061487818"/>
                  <c:y val="-0.0796906208338603"/>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3 '!$C$10:$K$10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'Gráfica eje 3 '!$C$15:$K$15</c:f>
              <c:numCache>
                <c:formatCode>_(* #,##0_);_(* \(#,##0\);_(* "-"??_);_(@_)</c:formatCode>
                <c:ptCount val="9"/>
                <c:pt idx="0" formatCode="#,##0">
                  <c:v>121.0</c:v>
                </c:pt>
                <c:pt idx="1">
                  <c:v>157.0</c:v>
                </c:pt>
                <c:pt idx="2">
                  <c:v>239.0</c:v>
                </c:pt>
                <c:pt idx="3">
                  <c:v>239.0</c:v>
                </c:pt>
                <c:pt idx="4">
                  <c:v>243.054</c:v>
                </c:pt>
                <c:pt idx="5">
                  <c:v>253.544</c:v>
                </c:pt>
                <c:pt idx="6">
                  <c:v>273.4309999999999</c:v>
                </c:pt>
                <c:pt idx="7">
                  <c:v>309.2909999999999</c:v>
                </c:pt>
                <c:pt idx="8">
                  <c:v>317.73</c:v>
                </c:pt>
              </c:numCache>
            </c:numRef>
          </c:val>
          <c:smooth val="0"/>
        </c:ser>
        <c:ser>
          <c:idx val="1"/>
          <c:order val="1"/>
          <c:tx>
            <c:strRef>
              <c:f>'Gráfica eje 3 '!$B$16</c:f>
              <c:strCache>
                <c:ptCount val="1"/>
                <c:pt idx="0">
                  <c:v>INACIF</c:v>
                </c:pt>
              </c:strCache>
            </c:strRef>
          </c:tx>
          <c:dLbls>
            <c:dLbl>
              <c:idx val="0"/>
              <c:layout>
                <c:manualLayout>
                  <c:x val="-0.0138888888888889"/>
                  <c:y val="-0.0694444444444445"/>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277777777777778"/>
                  <c:y val="-0.0648148148148148"/>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0925465307439089"/>
                  <c:y val="0.0761762210138037"/>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
                  <c:y val="0.0395238449204107"/>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1.1311111979547E-16"/>
                  <c:y val="-0.10309533624036"/>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
                  <c:y val="-0.060185185185185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0555555555555555"/>
                  <c:y val="-0.0694444444444445"/>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0555555555555545"/>
                  <c:y val="-0.0509259259259259"/>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3 '!$C$10:$K$10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'Gráfica eje 3 '!$C$16:$K$16</c:f>
              <c:numCache>
                <c:formatCode>_(* #,##0_);_(* \(#,##0\);_(* "-"??_);_(@_)</c:formatCode>
                <c:ptCount val="9"/>
                <c:pt idx="0" formatCode="#,##0">
                  <c:v>134.0</c:v>
                </c:pt>
                <c:pt idx="1">
                  <c:v>158.0</c:v>
                </c:pt>
                <c:pt idx="2">
                  <c:v>212.0</c:v>
                </c:pt>
                <c:pt idx="3">
                  <c:v>212.0</c:v>
                </c:pt>
                <c:pt idx="4">
                  <c:v>265.369</c:v>
                </c:pt>
                <c:pt idx="5">
                  <c:v>272.633</c:v>
                </c:pt>
                <c:pt idx="6">
                  <c:v>286.862</c:v>
                </c:pt>
                <c:pt idx="7">
                  <c:v>293.797</c:v>
                </c:pt>
                <c:pt idx="8">
                  <c:v>295.0</c:v>
                </c:pt>
              </c:numCache>
            </c:numRef>
          </c:val>
          <c:smooth val="0"/>
        </c:ser>
        <c:dLbls>
          <c:showLegendKey val="0"/>
          <c:showVal val="0"/>
          <c:showCatName val="0"/>
          <c:showSerName val="0"/>
          <c:showPercent val="0"/>
          <c:showBubbleSize val="0"/>
        </c:dLbls>
        <c:marker val="1"/>
        <c:smooth val="0"/>
        <c:axId val="1939889376"/>
        <c:axId val="1939880288"/>
      </c:lineChart>
      <c:catAx>
        <c:axId val="1939889376"/>
        <c:scaling>
          <c:orientation val="minMax"/>
        </c:scaling>
        <c:delete val="0"/>
        <c:axPos val="b"/>
        <c:numFmt formatCode="General" sourceLinked="1"/>
        <c:majorTickMark val="none"/>
        <c:minorTickMark val="none"/>
        <c:tickLblPos val="nextTo"/>
        <c:txPr>
          <a:bodyPr/>
          <a:lstStyle/>
          <a:p>
            <a:pPr>
              <a:defRPr sz="1100" b="1"/>
            </a:pPr>
            <a:endParaRPr lang="es-ES_tradnl"/>
          </a:p>
        </c:txPr>
        <c:crossAx val="1939880288"/>
        <c:crosses val="autoZero"/>
        <c:auto val="1"/>
        <c:lblAlgn val="ctr"/>
        <c:lblOffset val="100"/>
        <c:noMultiLvlLbl val="0"/>
      </c:catAx>
      <c:valAx>
        <c:axId val="1939880288"/>
        <c:scaling>
          <c:orientation val="minMax"/>
        </c:scaling>
        <c:delete val="1"/>
        <c:axPos val="l"/>
        <c:numFmt formatCode="#,##0" sourceLinked="1"/>
        <c:majorTickMark val="none"/>
        <c:minorTickMark val="none"/>
        <c:tickLblPos val="nextTo"/>
        <c:crossAx val="1939889376"/>
        <c:crosses val="autoZero"/>
        <c:crossBetween val="between"/>
      </c:valAx>
    </c:plotArea>
    <c:legend>
      <c:legendPos val="b"/>
      <c:overlay val="0"/>
      <c:txPr>
        <a:bodyPr/>
        <a:lstStyle/>
        <a:p>
          <a:pPr>
            <a:defRPr sz="1400"/>
          </a:pPr>
          <a:endParaRPr lang="es-ES_tradnl"/>
        </a:p>
      </c:txPr>
    </c:legend>
    <c:plotVisOnly val="1"/>
    <c:dispBlanksAs val="gap"/>
    <c:showDLblsOverMax val="0"/>
  </c:chart>
  <c:spPr>
    <a:solidFill>
      <a:srgbClr val="FFFFFF"/>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s-GT" sz="1400" b="1" dirty="0">
                <a:latin typeface="Times New Roman" panose="02020603050405020304" pitchFamily="18" charset="0"/>
                <a:cs typeface="Times New Roman" panose="02020603050405020304" pitchFamily="18" charset="0"/>
              </a:rPr>
              <a:t>Presupuesto</a:t>
            </a:r>
            <a:r>
              <a:rPr lang="es-GT" sz="1400" b="1" baseline="0" dirty="0">
                <a:latin typeface="Times New Roman" panose="02020603050405020304" pitchFamily="18" charset="0"/>
                <a:cs typeface="Times New Roman" panose="02020603050405020304" pitchFamily="18" charset="0"/>
              </a:rPr>
              <a:t> Vigente Nominal y </a:t>
            </a:r>
            <a:r>
              <a:rPr lang="es-GT" sz="1400" b="1" baseline="0" dirty="0" smtClean="0">
                <a:latin typeface="Times New Roman" panose="02020603050405020304" pitchFamily="18" charset="0"/>
                <a:cs typeface="Times New Roman" panose="02020603050405020304" pitchFamily="18" charset="0"/>
              </a:rPr>
              <a:t>Real</a:t>
            </a:r>
          </a:p>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s-GT" sz="1400" b="1" baseline="0" dirty="0" smtClean="0">
                <a:latin typeface="Times New Roman" panose="02020603050405020304" pitchFamily="18" charset="0"/>
                <a:cs typeface="Times New Roman" panose="02020603050405020304" pitchFamily="18" charset="0"/>
              </a:rPr>
              <a:t>En Millones de Quetzales (real base 2001)</a:t>
            </a:r>
          </a:p>
        </c:rich>
      </c:tx>
      <c:layout>
        <c:manualLayout>
          <c:xMode val="edge"/>
          <c:yMode val="edge"/>
          <c:x val="0.343133513969767"/>
          <c:y val="0.00134525128260157"/>
        </c:manualLayout>
      </c:layout>
      <c:overlay val="0"/>
      <c:spPr>
        <a:noFill/>
        <a:ln>
          <a:noFill/>
        </a:ln>
        <a:effectLst/>
      </c:spPr>
    </c:title>
    <c:autoTitleDeleted val="0"/>
    <c:plotArea>
      <c:layout>
        <c:manualLayout>
          <c:layoutTarget val="inner"/>
          <c:xMode val="edge"/>
          <c:yMode val="edge"/>
          <c:x val="0.0224122668031131"/>
          <c:y val="0.0991769547325103"/>
          <c:w val="0.969570780118751"/>
          <c:h val="0.781981789313373"/>
        </c:manualLayout>
      </c:layout>
      <c:barChart>
        <c:barDir val="col"/>
        <c:grouping val="clustered"/>
        <c:varyColors val="0"/>
        <c:ser>
          <c:idx val="0"/>
          <c:order val="0"/>
          <c:tx>
            <c:strRef>
              <c:f>'Macro fiscal'!$I$2</c:f>
              <c:strCache>
                <c:ptCount val="1"/>
                <c:pt idx="0">
                  <c:v>Nominal</c:v>
                </c:pt>
              </c:strCache>
            </c:strRef>
          </c:tx>
          <c:spPr>
            <a:solidFill>
              <a:srgbClr val="0070C0"/>
            </a:solidFill>
            <a:ln>
              <a:solidFill>
                <a:srgbClr val="0070C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2"/>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'Macro fiscal'!$H$3:$H$17</c:f>
              <c:numCache>
                <c:formatCode>General</c:formatCode>
                <c:ptCount val="15"/>
                <c:pt idx="0">
                  <c:v>2009.0</c:v>
                </c:pt>
                <c:pt idx="1">
                  <c:v>2010.0</c:v>
                </c:pt>
                <c:pt idx="2">
                  <c:v>2011.0</c:v>
                </c:pt>
                <c:pt idx="3">
                  <c:v>2012.0</c:v>
                </c:pt>
                <c:pt idx="4">
                  <c:v>2013.0</c:v>
                </c:pt>
                <c:pt idx="5">
                  <c:v>2014.0</c:v>
                </c:pt>
                <c:pt idx="6">
                  <c:v>2015.0</c:v>
                </c:pt>
                <c:pt idx="7">
                  <c:v>2016.0</c:v>
                </c:pt>
                <c:pt idx="8">
                  <c:v>2017.0</c:v>
                </c:pt>
                <c:pt idx="9">
                  <c:v>2018.0</c:v>
                </c:pt>
                <c:pt idx="10">
                  <c:v>2019.0</c:v>
                </c:pt>
                <c:pt idx="11">
                  <c:v>2020.0</c:v>
                </c:pt>
                <c:pt idx="12">
                  <c:v>2021.0</c:v>
                </c:pt>
                <c:pt idx="13">
                  <c:v>2022.0</c:v>
                </c:pt>
                <c:pt idx="14">
                  <c:v>2023.0</c:v>
                </c:pt>
              </c:numCache>
            </c:numRef>
          </c:cat>
          <c:val>
            <c:numRef>
              <c:f>'Macro fiscal'!$I$3:$I$17</c:f>
              <c:numCache>
                <c:formatCode>#,##0</c:formatCode>
                <c:ptCount val="15"/>
                <c:pt idx="0">
                  <c:v>50031.9</c:v>
                </c:pt>
                <c:pt idx="1">
                  <c:v>54283.2</c:v>
                </c:pt>
                <c:pt idx="2">
                  <c:v>59174.1</c:v>
                </c:pt>
                <c:pt idx="3">
                  <c:v>60047.384408</c:v>
                </c:pt>
                <c:pt idx="4">
                  <c:v>66985.4</c:v>
                </c:pt>
                <c:pt idx="5">
                  <c:v>66985.4</c:v>
                </c:pt>
                <c:pt idx="6">
                  <c:v>70715.44351099998</c:v>
                </c:pt>
                <c:pt idx="7">
                  <c:v>71347.027013</c:v>
                </c:pt>
                <c:pt idx="8">
                  <c:v>77622.57337187997</c:v>
                </c:pt>
                <c:pt idx="9">
                  <c:v>76989.5</c:v>
                </c:pt>
                <c:pt idx="10">
                  <c:v>88995.93900000001</c:v>
                </c:pt>
                <c:pt idx="11">
                  <c:v>94199.704</c:v>
                </c:pt>
                <c:pt idx="12">
                  <c:v>100281.599</c:v>
                </c:pt>
                <c:pt idx="13">
                  <c:v>108445.785</c:v>
                </c:pt>
                <c:pt idx="14">
                  <c:v>117108.389</c:v>
                </c:pt>
              </c:numCache>
            </c:numRef>
          </c:val>
          <c:extLst xmlns:c16r2="http://schemas.microsoft.com/office/drawing/2015/06/chart">
            <c:ext xmlns:c16="http://schemas.microsoft.com/office/drawing/2014/chart" uri="{C3380CC4-5D6E-409C-BE32-E72D297353CC}">
              <c16:uniqueId val="{00000000-FD36-4B9A-8D87-F683C2A35214}"/>
            </c:ext>
          </c:extLst>
        </c:ser>
        <c:dLbls>
          <c:showLegendKey val="0"/>
          <c:showVal val="0"/>
          <c:showCatName val="0"/>
          <c:showSerName val="0"/>
          <c:showPercent val="0"/>
          <c:showBubbleSize val="0"/>
        </c:dLbls>
        <c:gapWidth val="120"/>
        <c:axId val="1943250384"/>
        <c:axId val="1943139312"/>
      </c:barChart>
      <c:lineChart>
        <c:grouping val="standard"/>
        <c:varyColors val="0"/>
        <c:ser>
          <c:idx val="1"/>
          <c:order val="1"/>
          <c:tx>
            <c:strRef>
              <c:f>'Macro fiscal'!$J$2</c:f>
              <c:strCache>
                <c:ptCount val="1"/>
                <c:pt idx="0">
                  <c:v>Real</c:v>
                </c:pt>
              </c:strCache>
            </c:strRef>
          </c:tx>
          <c:spPr>
            <a:ln w="38100" cmpd="sng">
              <a:solidFill>
                <a:srgbClr val="FF0000"/>
              </a:solidFill>
            </a:ln>
            <a:effectLst/>
          </c:spPr>
          <c:marker>
            <c:symbol val="none"/>
          </c:marker>
          <c:dLbls>
            <c:spPr>
              <a:solidFill>
                <a:srgbClr val="FFFFFF"/>
              </a:solidFill>
              <a:ln>
                <a:noFill/>
              </a:ln>
              <a:effectLst/>
            </c:spPr>
            <c:txPr>
              <a:bodyPr rot="-5400000" spcFirstLastPara="1" vertOverflow="ellipsis"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'Macro fiscal'!$H$3:$H$17</c:f>
              <c:numCache>
                <c:formatCode>General</c:formatCode>
                <c:ptCount val="15"/>
                <c:pt idx="0">
                  <c:v>2009.0</c:v>
                </c:pt>
                <c:pt idx="1">
                  <c:v>2010.0</c:v>
                </c:pt>
                <c:pt idx="2">
                  <c:v>2011.0</c:v>
                </c:pt>
                <c:pt idx="3">
                  <c:v>2012.0</c:v>
                </c:pt>
                <c:pt idx="4">
                  <c:v>2013.0</c:v>
                </c:pt>
                <c:pt idx="5">
                  <c:v>2014.0</c:v>
                </c:pt>
                <c:pt idx="6">
                  <c:v>2015.0</c:v>
                </c:pt>
                <c:pt idx="7">
                  <c:v>2016.0</c:v>
                </c:pt>
                <c:pt idx="8">
                  <c:v>2017.0</c:v>
                </c:pt>
                <c:pt idx="9">
                  <c:v>2018.0</c:v>
                </c:pt>
                <c:pt idx="10">
                  <c:v>2019.0</c:v>
                </c:pt>
                <c:pt idx="11">
                  <c:v>2020.0</c:v>
                </c:pt>
                <c:pt idx="12">
                  <c:v>2021.0</c:v>
                </c:pt>
                <c:pt idx="13">
                  <c:v>2022.0</c:v>
                </c:pt>
                <c:pt idx="14">
                  <c:v>2023.0</c:v>
                </c:pt>
              </c:numCache>
            </c:numRef>
          </c:cat>
          <c:val>
            <c:numRef>
              <c:f>'Macro fiscal'!$J$3:$J$17</c:f>
              <c:numCache>
                <c:formatCode>#,##0</c:formatCode>
                <c:ptCount val="15"/>
                <c:pt idx="0">
                  <c:v>31502.32354304419</c:v>
                </c:pt>
                <c:pt idx="1">
                  <c:v>32518.56825766171</c:v>
                </c:pt>
                <c:pt idx="2">
                  <c:v>33623.95296833326</c:v>
                </c:pt>
                <c:pt idx="3">
                  <c:v>32886.12733654711</c:v>
                </c:pt>
                <c:pt idx="4">
                  <c:v>35157.91327139375</c:v>
                </c:pt>
                <c:pt idx="5">
                  <c:v>34114.99818127523</c:v>
                </c:pt>
                <c:pt idx="6">
                  <c:v>34856.723010965</c:v>
                </c:pt>
                <c:pt idx="7">
                  <c:v>33867.4064654323</c:v>
                </c:pt>
                <c:pt idx="8">
                  <c:v>35619.84860902893</c:v>
                </c:pt>
                <c:pt idx="9">
                  <c:v>34063.22167652369</c:v>
                </c:pt>
                <c:pt idx="10">
                  <c:v>37845.97896909121</c:v>
                </c:pt>
                <c:pt idx="11">
                  <c:v>38518.1913250268</c:v>
                </c:pt>
                <c:pt idx="12">
                  <c:v>39427.95327348008</c:v>
                </c:pt>
                <c:pt idx="13">
                  <c:v>40999.47604750535</c:v>
                </c:pt>
                <c:pt idx="14">
                  <c:v>42574.78205393355</c:v>
                </c:pt>
              </c:numCache>
            </c:numRef>
          </c:val>
          <c:smooth val="0"/>
          <c:extLst xmlns:c16r2="http://schemas.microsoft.com/office/drawing/2015/06/chart">
            <c:ext xmlns:c16="http://schemas.microsoft.com/office/drawing/2014/chart" uri="{C3380CC4-5D6E-409C-BE32-E72D297353CC}">
              <c16:uniqueId val="{00000001-FD36-4B9A-8D87-F683C2A35214}"/>
            </c:ext>
          </c:extLst>
        </c:ser>
        <c:dLbls>
          <c:showLegendKey val="0"/>
          <c:showVal val="0"/>
          <c:showCatName val="0"/>
          <c:showSerName val="0"/>
          <c:showPercent val="0"/>
          <c:showBubbleSize val="0"/>
        </c:dLbls>
        <c:marker val="1"/>
        <c:smooth val="0"/>
        <c:axId val="1943250384"/>
        <c:axId val="1943139312"/>
      </c:lineChart>
      <c:catAx>
        <c:axId val="194325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ES_tradnl"/>
          </a:p>
        </c:txPr>
        <c:crossAx val="1943139312"/>
        <c:crosses val="autoZero"/>
        <c:auto val="1"/>
        <c:lblAlgn val="ctr"/>
        <c:lblOffset val="100"/>
        <c:noMultiLvlLbl val="0"/>
      </c:catAx>
      <c:valAx>
        <c:axId val="1943139312"/>
        <c:scaling>
          <c:orientation val="minMax"/>
        </c:scaling>
        <c:delete val="1"/>
        <c:axPos val="l"/>
        <c:numFmt formatCode="#,##0" sourceLinked="1"/>
        <c:majorTickMark val="none"/>
        <c:minorTickMark val="none"/>
        <c:tickLblPos val="nextTo"/>
        <c:crossAx val="1943250384"/>
        <c:crosses val="autoZero"/>
        <c:crossBetween val="between"/>
      </c:valAx>
      <c:spPr>
        <a:noFill/>
        <a:ln>
          <a:noFill/>
        </a:ln>
        <a:effectLst/>
      </c:spPr>
    </c:plotArea>
    <c:legend>
      <c:legendPos val="t"/>
      <c:layout>
        <c:manualLayout>
          <c:xMode val="edge"/>
          <c:yMode val="edge"/>
          <c:x val="0.185373536568702"/>
          <c:y val="0.150939462165571"/>
          <c:w val="0.52742324870489"/>
          <c:h val="0.054702713244435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ES_tradnl"/>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_tradnl"/>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GT"/>
              <a:t>Déficit Fiscal</a:t>
            </a:r>
          </a:p>
        </c:rich>
      </c:tx>
      <c:layout>
        <c:manualLayout>
          <c:xMode val="edge"/>
          <c:yMode val="edge"/>
          <c:x val="0.387068308769096"/>
          <c:y val="0.0123456790123457"/>
        </c:manualLayout>
      </c:layout>
      <c:overlay val="0"/>
    </c:title>
    <c:autoTitleDeleted val="0"/>
    <c:plotArea>
      <c:layout>
        <c:manualLayout>
          <c:layoutTarget val="inner"/>
          <c:xMode val="edge"/>
          <c:yMode val="edge"/>
          <c:x val="0.0913672199319202"/>
          <c:y val="0.0991769547325103"/>
          <c:w val="0.87102598489337"/>
          <c:h val="0.781981789313373"/>
        </c:manualLayout>
      </c:layout>
      <c:barChart>
        <c:barDir val="col"/>
        <c:grouping val="clustered"/>
        <c:varyColors val="0"/>
        <c:ser>
          <c:idx val="0"/>
          <c:order val="0"/>
          <c:invertIfNegative val="0"/>
          <c:dLbls>
            <c:spPr>
              <a:noFill/>
              <a:ln>
                <a:noFill/>
              </a:ln>
              <a:effectLst/>
            </c:spPr>
            <c:txPr>
              <a:bodyPr rot="0" vert="horz"/>
              <a:lstStyle/>
              <a:p>
                <a:pPr>
                  <a:defRPr sz="1400"/>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'Macro fiscal'!$B$3:$B$16</c:f>
              <c:strCache>
                <c:ptCount val="14"/>
                <c:pt idx="0">
                  <c:v>2009</c:v>
                </c:pt>
                <c:pt idx="1">
                  <c:v>2010</c:v>
                </c:pt>
                <c:pt idx="2">
                  <c:v>2011</c:v>
                </c:pt>
                <c:pt idx="3">
                  <c:v>2012</c:v>
                </c:pt>
                <c:pt idx="4">
                  <c:v>2013</c:v>
                </c:pt>
                <c:pt idx="5">
                  <c:v>2014</c:v>
                </c:pt>
                <c:pt idx="6">
                  <c:v>2015</c:v>
                </c:pt>
                <c:pt idx="7">
                  <c:v>2016</c:v>
                </c:pt>
                <c:pt idx="8">
                  <c:v>2017</c:v>
                </c:pt>
                <c:pt idx="9">
                  <c:v>2018 f</c:v>
                </c:pt>
                <c:pt idx="10">
                  <c:v>2018</c:v>
                </c:pt>
                <c:pt idx="11">
                  <c:v>2019</c:v>
                </c:pt>
                <c:pt idx="12">
                  <c:v>2020</c:v>
                </c:pt>
                <c:pt idx="13">
                  <c:v>2021</c:v>
                </c:pt>
              </c:strCache>
            </c:strRef>
          </c:cat>
          <c:val>
            <c:numRef>
              <c:f>'Macro fiscal'!$D$3:$D$16</c:f>
              <c:numCache>
                <c:formatCode>_-* #,##0.0_-;\-* #,##0.0_-;_-* "-"??_-;_-@_-</c:formatCode>
                <c:ptCount val="14"/>
                <c:pt idx="0">
                  <c:v>3.1</c:v>
                </c:pt>
                <c:pt idx="1">
                  <c:v>3.3</c:v>
                </c:pt>
                <c:pt idx="2">
                  <c:v>2.8</c:v>
                </c:pt>
                <c:pt idx="3">
                  <c:v>2.4</c:v>
                </c:pt>
                <c:pt idx="4">
                  <c:v>2.1</c:v>
                </c:pt>
                <c:pt idx="5">
                  <c:v>1.9</c:v>
                </c:pt>
                <c:pt idx="6">
                  <c:v>1.4</c:v>
                </c:pt>
                <c:pt idx="7">
                  <c:v>1.1</c:v>
                </c:pt>
                <c:pt idx="8">
                  <c:v>1.3</c:v>
                </c:pt>
                <c:pt idx="10">
                  <c:v>1.7</c:v>
                </c:pt>
                <c:pt idx="11">
                  <c:v>2.357182209362838</c:v>
                </c:pt>
                <c:pt idx="12">
                  <c:v>2.079890707192658</c:v>
                </c:pt>
                <c:pt idx="13">
                  <c:v>1.885820962048623</c:v>
                </c:pt>
              </c:numCache>
            </c:numRef>
          </c:val>
          <c:extLst xmlns:c16r2="http://schemas.microsoft.com/office/drawing/2015/06/chart">
            <c:ext xmlns:c16="http://schemas.microsoft.com/office/drawing/2014/chart" uri="{C3380CC4-5D6E-409C-BE32-E72D297353CC}">
              <c16:uniqueId val="{00000000-39B6-4FF2-9750-D8BDF0F52CC8}"/>
            </c:ext>
          </c:extLst>
        </c:ser>
        <c:dLbls>
          <c:showLegendKey val="0"/>
          <c:showVal val="0"/>
          <c:showCatName val="0"/>
          <c:showSerName val="0"/>
          <c:showPercent val="0"/>
          <c:showBubbleSize val="0"/>
        </c:dLbls>
        <c:gapWidth val="150"/>
        <c:axId val="1980216224"/>
        <c:axId val="1980218976"/>
      </c:barChart>
      <c:catAx>
        <c:axId val="1980216224"/>
        <c:scaling>
          <c:orientation val="minMax"/>
        </c:scaling>
        <c:delete val="0"/>
        <c:axPos val="b"/>
        <c:numFmt formatCode="General" sourceLinked="1"/>
        <c:majorTickMark val="none"/>
        <c:minorTickMark val="none"/>
        <c:tickLblPos val="nextTo"/>
        <c:txPr>
          <a:bodyPr rot="0"/>
          <a:lstStyle/>
          <a:p>
            <a:pPr>
              <a:defRPr/>
            </a:pPr>
            <a:endParaRPr lang="es-ES_tradnl"/>
          </a:p>
        </c:txPr>
        <c:crossAx val="1980218976"/>
        <c:crosses val="autoZero"/>
        <c:auto val="1"/>
        <c:lblAlgn val="ctr"/>
        <c:lblOffset val="100"/>
        <c:noMultiLvlLbl val="0"/>
      </c:catAx>
      <c:valAx>
        <c:axId val="1980218976"/>
        <c:scaling>
          <c:orientation val="minMax"/>
        </c:scaling>
        <c:delete val="0"/>
        <c:axPos val="l"/>
        <c:title>
          <c:tx>
            <c:rich>
              <a:bodyPr rot="-5400000" vert="horz"/>
              <a:lstStyle/>
              <a:p>
                <a:pPr>
                  <a:defRPr sz="1200"/>
                </a:pPr>
                <a:r>
                  <a:rPr lang="en-US" sz="1200"/>
                  <a:t>Porcentajes del PIB</a:t>
                </a:r>
              </a:p>
            </c:rich>
          </c:tx>
          <c:layout>
            <c:manualLayout>
              <c:xMode val="edge"/>
              <c:yMode val="edge"/>
              <c:x val="0.0"/>
              <c:y val="0.309149087845501"/>
            </c:manualLayout>
          </c:layout>
          <c:overlay val="0"/>
        </c:title>
        <c:numFmt formatCode="_-* #,##0.0_-;\-* #,##0.0_-;_-* &quot;-&quot;??_-;_-@_-" sourceLinked="1"/>
        <c:majorTickMark val="none"/>
        <c:minorTickMark val="none"/>
        <c:tickLblPos val="nextTo"/>
        <c:txPr>
          <a:bodyPr rot="-60000000" vert="horz"/>
          <a:lstStyle/>
          <a:p>
            <a:pPr>
              <a:defRPr sz="1200"/>
            </a:pPr>
            <a:endParaRPr lang="es-ES_tradnl"/>
          </a:p>
        </c:txPr>
        <c:crossAx val="1980216224"/>
        <c:crosses val="autoZero"/>
        <c:crossBetween val="between"/>
      </c:valAx>
    </c:plotArea>
    <c:plotVisOnly val="1"/>
    <c:dispBlanksAs val="gap"/>
    <c:showDLblsOverMax val="0"/>
  </c:chart>
  <c:spPr>
    <a:solidFill>
      <a:srgbClr val="FFFFFF"/>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s-GT" sz="1400" b="1">
                <a:latin typeface="Times New Roman" panose="02020603050405020304" pitchFamily="18" charset="0"/>
                <a:cs typeface="Times New Roman" panose="02020603050405020304" pitchFamily="18" charset="0"/>
              </a:rPr>
              <a:t>Deuda Pública</a:t>
            </a:r>
          </a:p>
        </c:rich>
      </c:tx>
      <c:layout>
        <c:manualLayout>
          <c:xMode val="edge"/>
          <c:yMode val="edge"/>
          <c:x val="0.387068308769096"/>
          <c:y val="0.0123456790123457"/>
        </c:manualLayout>
      </c:layout>
      <c:overlay val="0"/>
      <c:spPr>
        <a:noFill/>
        <a:ln>
          <a:noFill/>
        </a:ln>
        <a:effectLst/>
      </c:spPr>
    </c:title>
    <c:autoTitleDeleted val="0"/>
    <c:plotArea>
      <c:layout>
        <c:manualLayout>
          <c:layoutTarget val="inner"/>
          <c:xMode val="edge"/>
          <c:yMode val="edge"/>
          <c:x val="0.0272558259678507"/>
          <c:y val="0.0991769547325103"/>
          <c:w val="0.935137303018304"/>
          <c:h val="0.822524062595698"/>
        </c:manualLayout>
      </c:layout>
      <c:lineChart>
        <c:grouping val="standard"/>
        <c:varyColors val="0"/>
        <c:ser>
          <c:idx val="0"/>
          <c:order val="0"/>
          <c:spPr>
            <a:ln>
              <a:solidFill>
                <a:schemeClr val="tx2"/>
              </a:solidFill>
            </a:ln>
            <a:effectLst>
              <a:outerShdw blurRad="50800" dist="38100" dir="18900000" algn="bl" rotWithShape="0">
                <a:prstClr val="black">
                  <a:alpha val="40000"/>
                </a:prstClr>
              </a:outerShdw>
            </a:effectLst>
          </c:spP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s-ES_tradnl"/>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'Macro fiscal'!$B$3:$B$17</c:f>
              <c:numCache>
                <c:formatCode>General</c:formatCode>
                <c:ptCount val="15"/>
                <c:pt idx="0">
                  <c:v>2009.0</c:v>
                </c:pt>
                <c:pt idx="1">
                  <c:v>2010.0</c:v>
                </c:pt>
                <c:pt idx="2">
                  <c:v>2011.0</c:v>
                </c:pt>
                <c:pt idx="3">
                  <c:v>2012.0</c:v>
                </c:pt>
                <c:pt idx="4">
                  <c:v>2013.0</c:v>
                </c:pt>
                <c:pt idx="5">
                  <c:v>2014.0</c:v>
                </c:pt>
                <c:pt idx="6">
                  <c:v>2015.0</c:v>
                </c:pt>
                <c:pt idx="7">
                  <c:v>2016.0</c:v>
                </c:pt>
                <c:pt idx="8">
                  <c:v>2017.0</c:v>
                </c:pt>
                <c:pt idx="9">
                  <c:v>2018.0</c:v>
                </c:pt>
                <c:pt idx="10">
                  <c:v>2019.0</c:v>
                </c:pt>
                <c:pt idx="11">
                  <c:v>2020.0</c:v>
                </c:pt>
                <c:pt idx="12">
                  <c:v>2021.0</c:v>
                </c:pt>
                <c:pt idx="13">
                  <c:v>2022.0</c:v>
                </c:pt>
                <c:pt idx="14">
                  <c:v>2023.0</c:v>
                </c:pt>
              </c:numCache>
            </c:numRef>
          </c:cat>
          <c:val>
            <c:numRef>
              <c:f>'Macro fiscal'!$E$3:$E$17</c:f>
              <c:numCache>
                <c:formatCode>0.0</c:formatCode>
                <c:ptCount val="15"/>
                <c:pt idx="0">
                  <c:v>23.34268661436392</c:v>
                </c:pt>
                <c:pt idx="1">
                  <c:v>24.42765006523031</c:v>
                </c:pt>
                <c:pt idx="2">
                  <c:v>23.93639525532321</c:v>
                </c:pt>
                <c:pt idx="3">
                  <c:v>24.56414925472155</c:v>
                </c:pt>
                <c:pt idx="4">
                  <c:v>24.80514741780916</c:v>
                </c:pt>
                <c:pt idx="5">
                  <c:v>24.4168183213206</c:v>
                </c:pt>
                <c:pt idx="6">
                  <c:v>24.29196349937266</c:v>
                </c:pt>
                <c:pt idx="7">
                  <c:v>24.07194438760722</c:v>
                </c:pt>
                <c:pt idx="8">
                  <c:v>23.83692950635005</c:v>
                </c:pt>
                <c:pt idx="9">
                  <c:v>24.13849680917233</c:v>
                </c:pt>
                <c:pt idx="10">
                  <c:v>24.44568894594212</c:v>
                </c:pt>
                <c:pt idx="11">
                  <c:v>24.71853783539303</c:v>
                </c:pt>
                <c:pt idx="12">
                  <c:v>25.12673712744224</c:v>
                </c:pt>
                <c:pt idx="13">
                  <c:v>25.11625124736213</c:v>
                </c:pt>
                <c:pt idx="14">
                  <c:v>25.04962465537067</c:v>
                </c:pt>
              </c:numCache>
            </c:numRef>
          </c:val>
          <c:smooth val="0"/>
          <c:extLst xmlns:c16r2="http://schemas.microsoft.com/office/drawing/2015/06/chart">
            <c:ext xmlns:c16="http://schemas.microsoft.com/office/drawing/2014/chart" uri="{C3380CC4-5D6E-409C-BE32-E72D297353CC}">
              <c16:uniqueId val="{00000000-0E01-4CB7-95D6-707442AFEBA0}"/>
            </c:ext>
          </c:extLst>
        </c:ser>
        <c:ser>
          <c:idx val="1"/>
          <c:order val="1"/>
          <c:spPr>
            <a:ln w="15875" cap="rnd">
              <a:solidFill>
                <a:schemeClr val="accent2"/>
              </a:solidFill>
              <a:prstDash val="sysDash"/>
              <a:round/>
            </a:ln>
            <a:effectLst>
              <a:outerShdw blurRad="50800" dist="38100" dir="18900000" algn="bl" rotWithShape="0">
                <a:prstClr val="black">
                  <a:alpha val="40000"/>
                </a:prstClr>
              </a:outerShdw>
            </a:effectLst>
          </c:spPr>
          <c:marker>
            <c:symbol val="none"/>
          </c:marker>
          <c:val>
            <c:numRef>
              <c:f>'Macro fiscal'!$F$3:$F$17</c:f>
              <c:numCache>
                <c:formatCode>0.0</c:formatCode>
                <c:ptCount val="15"/>
                <c:pt idx="0">
                  <c:v>40.0</c:v>
                </c:pt>
                <c:pt idx="1">
                  <c:v>40.0</c:v>
                </c:pt>
                <c:pt idx="2">
                  <c:v>40.0</c:v>
                </c:pt>
                <c:pt idx="3">
                  <c:v>40.0</c:v>
                </c:pt>
                <c:pt idx="4">
                  <c:v>40.0</c:v>
                </c:pt>
                <c:pt idx="5">
                  <c:v>40.0</c:v>
                </c:pt>
                <c:pt idx="6">
                  <c:v>40.0</c:v>
                </c:pt>
                <c:pt idx="7">
                  <c:v>40.0</c:v>
                </c:pt>
                <c:pt idx="8">
                  <c:v>40.0</c:v>
                </c:pt>
                <c:pt idx="9">
                  <c:v>40.0</c:v>
                </c:pt>
                <c:pt idx="10">
                  <c:v>40.0</c:v>
                </c:pt>
                <c:pt idx="11">
                  <c:v>40.0</c:v>
                </c:pt>
                <c:pt idx="12">
                  <c:v>40.0</c:v>
                </c:pt>
                <c:pt idx="13">
                  <c:v>40.0</c:v>
                </c:pt>
                <c:pt idx="14">
                  <c:v>40.0</c:v>
                </c:pt>
              </c:numCache>
            </c:numRef>
          </c:val>
          <c:smooth val="0"/>
          <c:extLst xmlns:c16r2="http://schemas.microsoft.com/office/drawing/2015/06/chart">
            <c:ext xmlns:c16="http://schemas.microsoft.com/office/drawing/2014/chart" uri="{C3380CC4-5D6E-409C-BE32-E72D297353CC}">
              <c16:uniqueId val="{00000001-0E01-4CB7-95D6-707442AFEBA0}"/>
            </c:ext>
          </c:extLst>
        </c:ser>
        <c:dLbls>
          <c:showLegendKey val="0"/>
          <c:showVal val="0"/>
          <c:showCatName val="0"/>
          <c:showSerName val="0"/>
          <c:showPercent val="0"/>
          <c:showBubbleSize val="0"/>
        </c:dLbls>
        <c:marker val="1"/>
        <c:smooth val="0"/>
        <c:axId val="1980877728"/>
        <c:axId val="1980880480"/>
      </c:lineChart>
      <c:catAx>
        <c:axId val="198087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s-ES_tradnl"/>
          </a:p>
        </c:txPr>
        <c:crossAx val="1980880480"/>
        <c:crosses val="autoZero"/>
        <c:auto val="1"/>
        <c:lblAlgn val="ctr"/>
        <c:lblOffset val="100"/>
        <c:noMultiLvlLbl val="0"/>
      </c:catAx>
      <c:valAx>
        <c:axId val="1980880480"/>
        <c:scaling>
          <c:orientation val="minMax"/>
        </c:scaling>
        <c:delete val="1"/>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Porcentajes del PIB</a:t>
                </a:r>
              </a:p>
            </c:rich>
          </c:tx>
          <c:layout>
            <c:manualLayout>
              <c:xMode val="edge"/>
              <c:yMode val="edge"/>
              <c:x val="0.0"/>
              <c:y val="0.309149087845501"/>
            </c:manualLayout>
          </c:layout>
          <c:overlay val="0"/>
          <c:spPr>
            <a:noFill/>
            <a:ln>
              <a:noFill/>
            </a:ln>
            <a:effectLst/>
          </c:spPr>
        </c:title>
        <c:numFmt formatCode="0.0" sourceLinked="1"/>
        <c:majorTickMark val="none"/>
        <c:minorTickMark val="none"/>
        <c:tickLblPos val="nextTo"/>
        <c:crossAx val="198087772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_trad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a:t>Asignación</a:t>
            </a:r>
            <a:r>
              <a:rPr lang="es-GT" baseline="0"/>
              <a:t> por eje priorizado </a:t>
            </a:r>
          </a:p>
          <a:p>
            <a:pPr>
              <a:defRPr/>
            </a:pPr>
            <a:r>
              <a:rPr lang="es-GT" baseline="0"/>
              <a:t>Histórico 2016-2018</a:t>
            </a:r>
          </a:p>
          <a:p>
            <a:pPr>
              <a:defRPr/>
            </a:pPr>
            <a:r>
              <a:rPr lang="es-GT" baseline="0"/>
              <a:t>Proyectado 2019-2023</a:t>
            </a:r>
          </a:p>
          <a:p>
            <a:pPr>
              <a:defRPr/>
            </a:pPr>
            <a:endParaRPr lang="es-GT"/>
          </a:p>
        </c:rich>
      </c:tx>
      <c:overlay val="0"/>
    </c:title>
    <c:autoTitleDeleted val="0"/>
    <c:plotArea>
      <c:layout>
        <c:manualLayout>
          <c:layoutTarget val="inner"/>
          <c:xMode val="edge"/>
          <c:yMode val="edge"/>
          <c:x val="0.0474251845279903"/>
          <c:y val="0.212166499655741"/>
          <c:w val="0.927535691841337"/>
          <c:h val="0.597162193523814"/>
        </c:manualLayout>
      </c:layout>
      <c:lineChart>
        <c:grouping val="standard"/>
        <c:varyColors val="0"/>
        <c:ser>
          <c:idx val="0"/>
          <c:order val="0"/>
          <c:tx>
            <c:strRef>
              <c:f>'Gráfica todos ejes '!$B$11</c:f>
              <c:strCache>
                <c:ptCount val="1"/>
                <c:pt idx="0">
                  <c:v>Enfoque al Desarrollo Humano</c:v>
                </c:pt>
              </c:strCache>
            </c:strRef>
          </c:tx>
          <c:dLbls>
            <c:dLbl>
              <c:idx val="0"/>
              <c:layout>
                <c:manualLayout>
                  <c:x val="-0.00143523501973448"/>
                  <c:y val="-0.0506863611782384"/>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100466451381414"/>
                  <c:y val="-0.0422386343151987"/>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129171151776103"/>
                  <c:y val="-0.053502270132585"/>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157875852170793"/>
                  <c:y val="-0.0506863611782384"/>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258342303552207"/>
                  <c:y val="-0.045054543269545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258342303552207"/>
                  <c:y val="-0.0366068164065055"/>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315751704341586"/>
                  <c:y val="-0.0478704522238918"/>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38751345532831"/>
                  <c:y val="-0.045054543269545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todos ejes '!$C$10:$J$10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todos ejes '!$C$11:$J$11</c:f>
              <c:numCache>
                <c:formatCode>#,##0_);\(#,##0\)</c:formatCode>
                <c:ptCount val="8"/>
                <c:pt idx="0">
                  <c:v>22343.33189531</c:v>
                </c:pt>
                <c:pt idx="1">
                  <c:v>23389.13280937</c:v>
                </c:pt>
                <c:pt idx="2">
                  <c:v>26223.182323</c:v>
                </c:pt>
                <c:pt idx="3">
                  <c:v>30349.503425</c:v>
                </c:pt>
                <c:pt idx="4">
                  <c:v>33889.327</c:v>
                </c:pt>
                <c:pt idx="5">
                  <c:v>36304.699</c:v>
                </c:pt>
                <c:pt idx="6">
                  <c:v>39365.331</c:v>
                </c:pt>
                <c:pt idx="7">
                  <c:v>42180.53</c:v>
                </c:pt>
              </c:numCache>
            </c:numRef>
          </c:val>
          <c:smooth val="0"/>
        </c:ser>
        <c:ser>
          <c:idx val="1"/>
          <c:order val="1"/>
          <c:tx>
            <c:strRef>
              <c:f>'Gráfica todos ejes '!$B$12</c:f>
              <c:strCache>
                <c:ptCount val="1"/>
                <c:pt idx="0">
                  <c:v>Economía y Prosperidad</c:v>
                </c:pt>
              </c:strCache>
            </c:strRef>
          </c:tx>
          <c:dLbls>
            <c:dLbl>
              <c:idx val="0"/>
              <c:layout>
                <c:manualLayout>
                  <c:x val="-0.00287047003946896"/>
                  <c:y val="-0.0281590895434658"/>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287047003946896"/>
                  <c:y val="-0.025343180589119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0287047003946896"/>
                  <c:y val="-0.025343180589119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0574094007893793"/>
                  <c:y val="-0.025343180589119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0430570505920344"/>
                  <c:y val="-0.0309749984978124"/>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0574094007893793"/>
                  <c:y val="-0.0281590895434658"/>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0574094007893793"/>
                  <c:y val="-0.0281590895434658"/>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200932902762827"/>
                  <c:y val="-0.0394227253608521"/>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todos ejes '!$C$10:$J$10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todos ejes '!$C$12:$J$12</c:f>
              <c:numCache>
                <c:formatCode>#,##0_);\(#,##0\)</c:formatCode>
                <c:ptCount val="8"/>
                <c:pt idx="0">
                  <c:v>2555.52492443</c:v>
                </c:pt>
                <c:pt idx="1">
                  <c:v>3531.61139337</c:v>
                </c:pt>
                <c:pt idx="2">
                  <c:v>5162.845441</c:v>
                </c:pt>
                <c:pt idx="3">
                  <c:v>7083.375</c:v>
                </c:pt>
                <c:pt idx="4">
                  <c:v>7292.164</c:v>
                </c:pt>
                <c:pt idx="5">
                  <c:v>8596.480909999998</c:v>
                </c:pt>
                <c:pt idx="6">
                  <c:v>9266.203</c:v>
                </c:pt>
                <c:pt idx="7">
                  <c:v>9548.722</c:v>
                </c:pt>
              </c:numCache>
            </c:numRef>
          </c:val>
          <c:smooth val="0"/>
        </c:ser>
        <c:ser>
          <c:idx val="2"/>
          <c:order val="2"/>
          <c:tx>
            <c:strRef>
              <c:f>'Gráfica todos ejes '!$B$13</c:f>
              <c:strCache>
                <c:ptCount val="1"/>
                <c:pt idx="0">
                  <c:v>Seguridad y Justicia</c:v>
                </c:pt>
              </c:strCache>
            </c:strRef>
          </c:tx>
          <c:dLbls>
            <c:dLbl>
              <c:idx val="0"/>
              <c:layout>
                <c:manualLayout>
                  <c:x val="-0.00574094007893793"/>
                  <c:y val="-0.0422386343151987"/>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717617509867241"/>
                  <c:y val="-0.0394227253608521"/>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114818801578759"/>
                  <c:y val="-0.045054543269545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172228202368138"/>
                  <c:y val="-0.045054543269545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0861141011840689"/>
                  <c:y val="-0.053502270132585"/>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129171151776103"/>
                  <c:y val="-0.0422386343151987"/>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172228202368138"/>
                  <c:y val="-0.0591340880412781"/>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258342303552207"/>
                  <c:y val="-0.0563181790869315"/>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todos ejes '!$C$10:$J$10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todos ejes '!$C$13:$J$13</c:f>
              <c:numCache>
                <c:formatCode>#,##0_);\(#,##0\)</c:formatCode>
                <c:ptCount val="8"/>
                <c:pt idx="0">
                  <c:v>10231.7068862</c:v>
                </c:pt>
                <c:pt idx="1">
                  <c:v>10854.47348</c:v>
                </c:pt>
                <c:pt idx="2">
                  <c:v>11418.63379888</c:v>
                </c:pt>
                <c:pt idx="3">
                  <c:v>12978.1301</c:v>
                </c:pt>
                <c:pt idx="4">
                  <c:v>14100.39625</c:v>
                </c:pt>
                <c:pt idx="5">
                  <c:v>14685.5781</c:v>
                </c:pt>
                <c:pt idx="6">
                  <c:v>15461.89665</c:v>
                </c:pt>
                <c:pt idx="7">
                  <c:v>16368.37235</c:v>
                </c:pt>
              </c:numCache>
            </c:numRef>
          </c:val>
          <c:smooth val="0"/>
        </c:ser>
        <c:dLbls>
          <c:showLegendKey val="0"/>
          <c:showVal val="0"/>
          <c:showCatName val="0"/>
          <c:showSerName val="0"/>
          <c:showPercent val="0"/>
          <c:showBubbleSize val="0"/>
        </c:dLbls>
        <c:marker val="1"/>
        <c:smooth val="0"/>
        <c:axId val="1980290352"/>
        <c:axId val="1980293104"/>
      </c:lineChart>
      <c:catAx>
        <c:axId val="1980290352"/>
        <c:scaling>
          <c:orientation val="minMax"/>
        </c:scaling>
        <c:delete val="0"/>
        <c:axPos val="b"/>
        <c:numFmt formatCode="General" sourceLinked="1"/>
        <c:majorTickMark val="none"/>
        <c:minorTickMark val="none"/>
        <c:tickLblPos val="nextTo"/>
        <c:txPr>
          <a:bodyPr/>
          <a:lstStyle/>
          <a:p>
            <a:pPr>
              <a:defRPr sz="1200" b="1"/>
            </a:pPr>
            <a:endParaRPr lang="es-ES_tradnl"/>
          </a:p>
        </c:txPr>
        <c:crossAx val="1980293104"/>
        <c:crosses val="autoZero"/>
        <c:auto val="1"/>
        <c:lblAlgn val="ctr"/>
        <c:lblOffset val="100"/>
        <c:noMultiLvlLbl val="0"/>
      </c:catAx>
      <c:valAx>
        <c:axId val="1980293104"/>
        <c:scaling>
          <c:orientation val="minMax"/>
        </c:scaling>
        <c:delete val="1"/>
        <c:axPos val="l"/>
        <c:numFmt formatCode="#,##0_);\(#,##0\)" sourceLinked="1"/>
        <c:majorTickMark val="none"/>
        <c:minorTickMark val="none"/>
        <c:tickLblPos val="nextTo"/>
        <c:crossAx val="1980290352"/>
        <c:crosses val="autoZero"/>
        <c:crossBetween val="between"/>
      </c:valAx>
    </c:plotArea>
    <c:legend>
      <c:legendPos val="b"/>
      <c:overlay val="0"/>
      <c:txPr>
        <a:bodyPr/>
        <a:lstStyle/>
        <a:p>
          <a:pPr>
            <a:defRPr sz="1600"/>
          </a:pPr>
          <a:endParaRPr lang="es-ES_tradnl"/>
        </a:p>
      </c:txPr>
    </c:legend>
    <c:plotVisOnly val="1"/>
    <c:dispBlanksAs val="gap"/>
    <c:showDLblsOverMax val="0"/>
  </c:chart>
  <c:spPr>
    <a:solidFill>
      <a:schemeClr val="bg1"/>
    </a:solidFill>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a:t>Asignaciones</a:t>
            </a:r>
            <a:r>
              <a:rPr lang="es-GT" baseline="0"/>
              <a:t> a carteras seleccionadas mayores </a:t>
            </a:r>
          </a:p>
          <a:p>
            <a:pPr>
              <a:defRPr/>
            </a:pPr>
            <a:r>
              <a:rPr lang="es-GT" baseline="0"/>
              <a:t>2016-2023 en millones de Q</a:t>
            </a:r>
            <a:endParaRPr lang="es-GT"/>
          </a:p>
        </c:rich>
      </c:tx>
      <c:overlay val="0"/>
    </c:title>
    <c:autoTitleDeleted val="0"/>
    <c:plotArea>
      <c:layout/>
      <c:lineChart>
        <c:grouping val="standard"/>
        <c:varyColors val="0"/>
        <c:ser>
          <c:idx val="0"/>
          <c:order val="0"/>
          <c:tx>
            <c:strRef>
              <c:f>'Gráfica eje 1'!$B$11</c:f>
              <c:strCache>
                <c:ptCount val="1"/>
                <c:pt idx="0">
                  <c:v>MINEDUC </c:v>
                </c:pt>
              </c:strCache>
            </c:strRef>
          </c:tx>
          <c:dLbls>
            <c:dLbl>
              <c:idx val="0"/>
              <c:layout>
                <c:manualLayout>
                  <c:x val="-0.00313356835095965"/>
                  <c:y val="-0.0481164781689178"/>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940070505287897"/>
                  <c:y val="-0.0481164781689178"/>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235017626321974"/>
                  <c:y val="-0.0607787092660014"/>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188014101057579"/>
                  <c:y val="-0.0658436017048348"/>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172346259302781"/>
                  <c:y val="-0.053181370607751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156678417547983"/>
                  <c:y val="-0.0582462630465846"/>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188014101057579"/>
                  <c:y val="-0.0506489243883345"/>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36036036036036"/>
                  <c:y val="-0.045584031949501"/>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1'!$C$10:$J$10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1'!$C$11:$J$11</c:f>
              <c:numCache>
                <c:formatCode>#,##0_);\(#,##0\)</c:formatCode>
                <c:ptCount val="8"/>
                <c:pt idx="0">
                  <c:v>12148.74849204</c:v>
                </c:pt>
                <c:pt idx="1">
                  <c:v>12818.9058746</c:v>
                </c:pt>
                <c:pt idx="2">
                  <c:v>13937.205078</c:v>
                </c:pt>
                <c:pt idx="3">
                  <c:v>16375.658425</c:v>
                </c:pt>
                <c:pt idx="4">
                  <c:v>19233.064</c:v>
                </c:pt>
                <c:pt idx="5">
                  <c:v>20916.957</c:v>
                </c:pt>
                <c:pt idx="6">
                  <c:v>22752.56</c:v>
                </c:pt>
                <c:pt idx="7">
                  <c:v>24755.056</c:v>
                </c:pt>
              </c:numCache>
            </c:numRef>
          </c:val>
          <c:smooth val="0"/>
        </c:ser>
        <c:ser>
          <c:idx val="1"/>
          <c:order val="1"/>
          <c:tx>
            <c:strRef>
              <c:f>'Gráfica eje 1'!$B$12</c:f>
              <c:strCache>
                <c:ptCount val="1"/>
                <c:pt idx="0">
                  <c:v>MAGA y MIDES </c:v>
                </c:pt>
              </c:strCache>
            </c:strRef>
          </c:tx>
          <c:dLbls>
            <c:dLbl>
              <c:idx val="0"/>
              <c:layout>
                <c:manualLayout>
                  <c:x val="0.0"/>
                  <c:y val="-0.025324462194167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313356835095965"/>
                  <c:y val="-0.0303893546330007"/>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0626713670191931"/>
                  <c:y val="-0.0303893546330006"/>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125342734038386"/>
                  <c:y val="-0.0379866932912509"/>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172346259302781"/>
                  <c:y val="-0.0405191395106675"/>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156678417547983"/>
                  <c:y val="-0.043051585730084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188014101057579"/>
                  <c:y val="-0.0303893546330008"/>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423031727379552"/>
                  <c:y val="-0.0379866932912508"/>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1'!$C$10:$J$10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1'!$C$12:$J$12</c:f>
              <c:numCache>
                <c:formatCode>#,##0_);\(#,##0\)</c:formatCode>
                <c:ptCount val="8"/>
                <c:pt idx="0">
                  <c:v>1880.45485691</c:v>
                </c:pt>
                <c:pt idx="1">
                  <c:v>2016.16036178</c:v>
                </c:pt>
                <c:pt idx="2">
                  <c:v>2299.234049</c:v>
                </c:pt>
                <c:pt idx="3">
                  <c:v>2459.62</c:v>
                </c:pt>
                <c:pt idx="4">
                  <c:v>2782.009</c:v>
                </c:pt>
                <c:pt idx="5">
                  <c:v>3049.556</c:v>
                </c:pt>
                <c:pt idx="6">
                  <c:v>3530.81</c:v>
                </c:pt>
                <c:pt idx="7">
                  <c:v>3717.658</c:v>
                </c:pt>
              </c:numCache>
            </c:numRef>
          </c:val>
          <c:smooth val="0"/>
        </c:ser>
        <c:ser>
          <c:idx val="2"/>
          <c:order val="2"/>
          <c:tx>
            <c:strRef>
              <c:f>'Gráfica eje 1'!$B$13</c:f>
              <c:strCache>
                <c:ptCount val="1"/>
                <c:pt idx="0">
                  <c:v>MSPAS </c:v>
                </c:pt>
              </c:strCache>
            </c:strRef>
          </c:tx>
          <c:dLbls>
            <c:dLbl>
              <c:idx val="0"/>
              <c:layout>
                <c:manualLayout>
                  <c:x val="-0.00313356835095965"/>
                  <c:y val="-0.0481164781689178"/>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141010575793184"/>
                  <c:y val="-0.053181370607751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188014101057579"/>
                  <c:y val="-0.045584031949501"/>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156678417547983"/>
                  <c:y val="-0.0506489243883345"/>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219349784567176"/>
                  <c:y val="-0.0481164781689178"/>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203681942812378"/>
                  <c:y val="-0.053181370607751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266353309831571"/>
                  <c:y val="-0.053181370607751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329024676850763"/>
                  <c:y val="-0.0557138168271679"/>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1'!$C$10:$J$10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1'!$C$13:$J$13</c:f>
              <c:numCache>
                <c:formatCode>#,##0_);\(#,##0\)</c:formatCode>
                <c:ptCount val="8"/>
                <c:pt idx="0">
                  <c:v>5930.77435616</c:v>
                </c:pt>
                <c:pt idx="1">
                  <c:v>5940.157003130002</c:v>
                </c:pt>
                <c:pt idx="2">
                  <c:v>6897.096196</c:v>
                </c:pt>
                <c:pt idx="3">
                  <c:v>7849.966</c:v>
                </c:pt>
                <c:pt idx="4">
                  <c:v>8437.102999999997</c:v>
                </c:pt>
                <c:pt idx="5">
                  <c:v>8642.566000000001</c:v>
                </c:pt>
                <c:pt idx="6">
                  <c:v>9032.623</c:v>
                </c:pt>
                <c:pt idx="7">
                  <c:v>9265.870999999996</c:v>
                </c:pt>
              </c:numCache>
            </c:numRef>
          </c:val>
          <c:smooth val="0"/>
        </c:ser>
        <c:ser>
          <c:idx val="3"/>
          <c:order val="3"/>
          <c:tx>
            <c:strRef>
              <c:f>'Gráfica eje 1'!$B$14</c:f>
              <c:strCache>
                <c:ptCount val="1"/>
                <c:pt idx="0">
                  <c:v>CODEDES</c:v>
                </c:pt>
              </c:strCache>
            </c:strRef>
          </c:tx>
          <c:spPr>
            <a:ln>
              <a:solidFill>
                <a:schemeClr val="bg1">
                  <a:lumMod val="50000"/>
                </a:schemeClr>
              </a:solidFill>
            </a:ln>
          </c:spPr>
          <c:marker>
            <c:spPr>
              <a:solidFill>
                <a:schemeClr val="bg1">
                  <a:lumMod val="50000"/>
                </a:schemeClr>
              </a:solidFill>
              <a:ln>
                <a:solidFill>
                  <a:schemeClr val="bg1">
                    <a:lumMod val="50000"/>
                  </a:schemeClr>
                </a:solidFill>
              </a:ln>
            </c:spPr>
          </c:marker>
          <c:dLbls>
            <c:dLbl>
              <c:idx val="1"/>
              <c:layout>
                <c:manualLayout>
                  <c:x val="0.0"/>
                  <c:y val="0.0253244621941671"/>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
                  <c:y val="0.0278569084135839"/>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0156678417547983"/>
                  <c:y val="0.0303893546330008"/>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0470035252643948"/>
                  <c:y val="0.0278569084135841"/>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0156678417547983"/>
                  <c:y val="0.0303893546330007"/>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0470035252643948"/>
                  <c:y val="0.0379866932912509"/>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235017626321973"/>
                  <c:y val="0.0379866932912508"/>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1'!$C$10:$J$10</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1'!$C$14:$J$14</c:f>
              <c:numCache>
                <c:formatCode>#,##0_);\(#,##0\)</c:formatCode>
                <c:ptCount val="8"/>
                <c:pt idx="1">
                  <c:v>1834.774087</c:v>
                </c:pt>
                <c:pt idx="2">
                  <c:v>2159.806</c:v>
                </c:pt>
                <c:pt idx="3">
                  <c:v>2637.057</c:v>
                </c:pt>
                <c:pt idx="4">
                  <c:v>2846.076</c:v>
                </c:pt>
                <c:pt idx="5">
                  <c:v>3160.162</c:v>
                </c:pt>
                <c:pt idx="6">
                  <c:v>3502.161</c:v>
                </c:pt>
                <c:pt idx="7">
                  <c:v>3882.358</c:v>
                </c:pt>
              </c:numCache>
            </c:numRef>
          </c:val>
          <c:smooth val="0"/>
        </c:ser>
        <c:dLbls>
          <c:showLegendKey val="0"/>
          <c:showVal val="0"/>
          <c:showCatName val="0"/>
          <c:showSerName val="0"/>
          <c:showPercent val="0"/>
          <c:showBubbleSize val="0"/>
        </c:dLbls>
        <c:marker val="1"/>
        <c:smooth val="0"/>
        <c:axId val="1980358672"/>
        <c:axId val="1980361424"/>
      </c:lineChart>
      <c:catAx>
        <c:axId val="1980358672"/>
        <c:scaling>
          <c:orientation val="minMax"/>
        </c:scaling>
        <c:delete val="0"/>
        <c:axPos val="b"/>
        <c:numFmt formatCode="General" sourceLinked="1"/>
        <c:majorTickMark val="none"/>
        <c:minorTickMark val="none"/>
        <c:tickLblPos val="nextTo"/>
        <c:txPr>
          <a:bodyPr/>
          <a:lstStyle/>
          <a:p>
            <a:pPr>
              <a:defRPr sz="1400" b="1"/>
            </a:pPr>
            <a:endParaRPr lang="es-ES_tradnl"/>
          </a:p>
        </c:txPr>
        <c:crossAx val="1980361424"/>
        <c:crosses val="autoZero"/>
        <c:auto val="1"/>
        <c:lblAlgn val="ctr"/>
        <c:lblOffset val="100"/>
        <c:noMultiLvlLbl val="0"/>
      </c:catAx>
      <c:valAx>
        <c:axId val="1980361424"/>
        <c:scaling>
          <c:orientation val="minMax"/>
        </c:scaling>
        <c:delete val="1"/>
        <c:axPos val="l"/>
        <c:numFmt formatCode="#,##0_);\(#,##0\)" sourceLinked="1"/>
        <c:majorTickMark val="none"/>
        <c:minorTickMark val="none"/>
        <c:tickLblPos val="nextTo"/>
        <c:crossAx val="1980358672"/>
        <c:crosses val="autoZero"/>
        <c:crossBetween val="between"/>
      </c:valAx>
    </c:plotArea>
    <c:legend>
      <c:legendPos val="b"/>
      <c:layout>
        <c:manualLayout>
          <c:xMode val="edge"/>
          <c:yMode val="edge"/>
          <c:x val="0.181838580228331"/>
          <c:y val="0.922719120731847"/>
          <c:w val="0.464220400956918"/>
          <c:h val="0.0527907713193748"/>
        </c:manualLayout>
      </c:layout>
      <c:overlay val="0"/>
      <c:txPr>
        <a:bodyPr/>
        <a:lstStyle/>
        <a:p>
          <a:pPr>
            <a:defRPr sz="1200"/>
          </a:pPr>
          <a:endParaRPr lang="es-ES_tradnl"/>
        </a:p>
      </c:txPr>
    </c:legend>
    <c:plotVisOnly val="1"/>
    <c:dispBlanksAs val="gap"/>
    <c:showDLblsOverMax val="0"/>
  </c:chart>
  <c:spPr>
    <a:solidFill>
      <a:srgbClr val="FFFFFF"/>
    </a:solidFill>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dirty="0"/>
              <a:t>Carteras</a:t>
            </a:r>
            <a:r>
              <a:rPr lang="es-GT" baseline="0" dirty="0"/>
              <a:t> seleccionadas con mayores asignaciones </a:t>
            </a:r>
          </a:p>
          <a:p>
            <a:pPr>
              <a:defRPr/>
            </a:pPr>
            <a:r>
              <a:rPr lang="es-GT" baseline="0" dirty="0"/>
              <a:t>2016-2023 en millones de Q</a:t>
            </a:r>
            <a:endParaRPr lang="es-GT" dirty="0"/>
          </a:p>
        </c:rich>
      </c:tx>
      <c:layout>
        <c:manualLayout>
          <c:xMode val="edge"/>
          <c:yMode val="edge"/>
          <c:x val="0.268500979631067"/>
          <c:y val="0.0338211347472111"/>
        </c:manualLayout>
      </c:layout>
      <c:overlay val="0"/>
    </c:title>
    <c:autoTitleDeleted val="0"/>
    <c:plotArea>
      <c:layout>
        <c:manualLayout>
          <c:layoutTarget val="inner"/>
          <c:xMode val="edge"/>
          <c:yMode val="edge"/>
          <c:x val="0.0147551978537894"/>
          <c:y val="0.1091382002035"/>
          <c:w val="0.971830985915493"/>
          <c:h val="0.731133450495262"/>
        </c:manualLayout>
      </c:layout>
      <c:barChart>
        <c:barDir val="col"/>
        <c:grouping val="stacked"/>
        <c:varyColors val="0"/>
        <c:ser>
          <c:idx val="1"/>
          <c:order val="0"/>
          <c:tx>
            <c:strRef>
              <c:f>'Gráfica eje 2 '!$B$8</c:f>
              <c:strCache>
                <c:ptCount val="1"/>
                <c:pt idx="0">
                  <c:v>CIV</c:v>
                </c:pt>
              </c:strCache>
            </c:strRef>
          </c:tx>
          <c:spPr>
            <a:solidFill>
              <a:schemeClr val="accent2">
                <a:lumMod val="60000"/>
                <a:lumOff val="40000"/>
              </a:schemeClr>
            </a:solidFill>
          </c:spPr>
          <c:invertIfNegative val="0"/>
          <c:dLbls>
            <c:numFmt formatCode="#,##0" sourceLinked="0"/>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2 '!$C$6:$J$6</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2 '!$C$8:$J$8</c:f>
              <c:numCache>
                <c:formatCode>0</c:formatCode>
                <c:ptCount val="8"/>
                <c:pt idx="0">
                  <c:v>2199.525781029999</c:v>
                </c:pt>
                <c:pt idx="1">
                  <c:v>2885.48904475</c:v>
                </c:pt>
                <c:pt idx="2">
                  <c:v>4691.142764</c:v>
                </c:pt>
                <c:pt idx="3">
                  <c:v>6581.394</c:v>
                </c:pt>
                <c:pt idx="4">
                  <c:v>6735.675</c:v>
                </c:pt>
                <c:pt idx="5">
                  <c:v>8026.25791</c:v>
                </c:pt>
                <c:pt idx="6">
                  <c:v>8677.355999999989</c:v>
                </c:pt>
                <c:pt idx="7">
                  <c:v>8937.792999999996</c:v>
                </c:pt>
              </c:numCache>
            </c:numRef>
          </c:val>
        </c:ser>
        <c:ser>
          <c:idx val="0"/>
          <c:order val="1"/>
          <c:tx>
            <c:strRef>
              <c:f>'Gráfica eje 2 '!$B$7</c:f>
              <c:strCache>
                <c:ptCount val="1"/>
                <c:pt idx="0">
                  <c:v>MINECO </c:v>
                </c:pt>
              </c:strCache>
            </c:strRef>
          </c:tx>
          <c:invertIfNegative val="0"/>
          <c:cat>
            <c:numRef>
              <c:f>'Gráfica eje 2 '!$C$6:$J$6</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2 '!$C$7:$J$7</c:f>
              <c:numCache>
                <c:formatCode>0</c:formatCode>
                <c:ptCount val="8"/>
                <c:pt idx="0">
                  <c:v>261.4275174499998</c:v>
                </c:pt>
                <c:pt idx="1">
                  <c:v>546.3708767900001</c:v>
                </c:pt>
                <c:pt idx="2">
                  <c:v>377.638727</c:v>
                </c:pt>
                <c:pt idx="3">
                  <c:v>391.868</c:v>
                </c:pt>
                <c:pt idx="4">
                  <c:v>437.7239999999998</c:v>
                </c:pt>
                <c:pt idx="5">
                  <c:v>441.9789999999998</c:v>
                </c:pt>
                <c:pt idx="6">
                  <c:v>450.232</c:v>
                </c:pt>
                <c:pt idx="7">
                  <c:v>460.9859999999998</c:v>
                </c:pt>
              </c:numCache>
            </c:numRef>
          </c:val>
        </c:ser>
        <c:ser>
          <c:idx val="2"/>
          <c:order val="2"/>
          <c:tx>
            <c:strRef>
              <c:f>'Gráfica eje 2 '!$B$9</c:f>
              <c:strCache>
                <c:ptCount val="1"/>
                <c:pt idx="0">
                  <c:v>INGUAT</c:v>
                </c:pt>
              </c:strCache>
            </c:strRef>
          </c:tx>
          <c:invertIfNegative val="0"/>
          <c:cat>
            <c:numRef>
              <c:f>'Gráfica eje 2 '!$C$6:$J$6</c:f>
              <c:numCache>
                <c:formatCode>General</c:formatCode>
                <c:ptCount val="8"/>
                <c:pt idx="0">
                  <c:v>2016.0</c:v>
                </c:pt>
                <c:pt idx="1">
                  <c:v>2017.0</c:v>
                </c:pt>
                <c:pt idx="2">
                  <c:v>2018.0</c:v>
                </c:pt>
                <c:pt idx="3">
                  <c:v>2019.0</c:v>
                </c:pt>
                <c:pt idx="4">
                  <c:v>2020.0</c:v>
                </c:pt>
                <c:pt idx="5">
                  <c:v>2021.0</c:v>
                </c:pt>
                <c:pt idx="6">
                  <c:v>2022.0</c:v>
                </c:pt>
                <c:pt idx="7">
                  <c:v>2023.0</c:v>
                </c:pt>
              </c:numCache>
            </c:numRef>
          </c:cat>
          <c:val>
            <c:numRef>
              <c:f>'Gráfica eje 2 '!$C$9:$J$9</c:f>
              <c:numCache>
                <c:formatCode>0</c:formatCode>
                <c:ptCount val="8"/>
                <c:pt idx="0">
                  <c:v>94.57162595</c:v>
                </c:pt>
                <c:pt idx="1">
                  <c:v>99.75147182999999</c:v>
                </c:pt>
                <c:pt idx="2">
                  <c:v>94.06395</c:v>
                </c:pt>
                <c:pt idx="3">
                  <c:v>110.113</c:v>
                </c:pt>
                <c:pt idx="4">
                  <c:v>118.765</c:v>
                </c:pt>
                <c:pt idx="5">
                  <c:v>128.244</c:v>
                </c:pt>
                <c:pt idx="6">
                  <c:v>138.615</c:v>
                </c:pt>
                <c:pt idx="7">
                  <c:v>149.943</c:v>
                </c:pt>
              </c:numCache>
            </c:numRef>
          </c:val>
        </c:ser>
        <c:dLbls>
          <c:showLegendKey val="0"/>
          <c:showVal val="0"/>
          <c:showCatName val="0"/>
          <c:showSerName val="0"/>
          <c:showPercent val="0"/>
          <c:showBubbleSize val="0"/>
        </c:dLbls>
        <c:gapWidth val="75"/>
        <c:overlap val="100"/>
        <c:axId val="1943987712"/>
        <c:axId val="1943976976"/>
      </c:barChart>
      <c:lineChart>
        <c:grouping val="standard"/>
        <c:varyColors val="0"/>
        <c:ser>
          <c:idx val="3"/>
          <c:order val="3"/>
          <c:tx>
            <c:strRef>
              <c:f>'Gráfica eje 2 '!$B$10</c:f>
              <c:strCache>
                <c:ptCount val="1"/>
              </c:strCache>
            </c:strRef>
          </c:tx>
          <c:dLbls>
            <c:dLbl>
              <c:idx val="0"/>
              <c:layout>
                <c:manualLayout>
                  <c:x val="-0.0335345405767941"/>
                  <c:y val="-0.057235766495280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308517773306505"/>
                  <c:y val="-0.0468292634961384"/>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335345405767941"/>
                  <c:y val="-0.0494308892459239"/>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348759221998658"/>
                  <c:y val="-0.03902438624678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415828303152247"/>
                  <c:y val="-0.03902438624678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362173038229376"/>
                  <c:y val="-0.0416260119965675"/>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321931589537223"/>
                  <c:y val="-0.0494308892459239"/>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348759221998659"/>
                  <c:y val="-0.0546341407454948"/>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'Gráfica eje 2 '!$C$10:$J$10</c:f>
              <c:numCache>
                <c:formatCode>_(* #,##0_);_(* \(#,##0\);_(* "-"??_);_(@_)</c:formatCode>
                <c:ptCount val="8"/>
                <c:pt idx="0">
                  <c:v>2555.524924429998</c:v>
                </c:pt>
                <c:pt idx="1">
                  <c:v>3531.611393370001</c:v>
                </c:pt>
                <c:pt idx="2">
                  <c:v>5162.845441</c:v>
                </c:pt>
                <c:pt idx="3">
                  <c:v>7083.375000000001</c:v>
                </c:pt>
                <c:pt idx="4">
                  <c:v>7292.164000000001</c:v>
                </c:pt>
                <c:pt idx="5">
                  <c:v>8596.480909999995</c:v>
                </c:pt>
                <c:pt idx="6">
                  <c:v>9266.202999999996</c:v>
                </c:pt>
                <c:pt idx="7">
                  <c:v>9548.721999999996</c:v>
                </c:pt>
              </c:numCache>
            </c:numRef>
          </c:val>
          <c:smooth val="0"/>
        </c:ser>
        <c:dLbls>
          <c:showLegendKey val="0"/>
          <c:showVal val="0"/>
          <c:showCatName val="0"/>
          <c:showSerName val="0"/>
          <c:showPercent val="0"/>
          <c:showBubbleSize val="0"/>
        </c:dLbls>
        <c:marker val="1"/>
        <c:smooth val="0"/>
        <c:axId val="1943987712"/>
        <c:axId val="1943976976"/>
      </c:lineChart>
      <c:catAx>
        <c:axId val="1943987712"/>
        <c:scaling>
          <c:orientation val="minMax"/>
        </c:scaling>
        <c:delete val="0"/>
        <c:axPos val="b"/>
        <c:numFmt formatCode="General" sourceLinked="1"/>
        <c:majorTickMark val="none"/>
        <c:minorTickMark val="none"/>
        <c:tickLblPos val="nextTo"/>
        <c:txPr>
          <a:bodyPr/>
          <a:lstStyle/>
          <a:p>
            <a:pPr>
              <a:defRPr sz="1400" b="1"/>
            </a:pPr>
            <a:endParaRPr lang="es-ES_tradnl"/>
          </a:p>
        </c:txPr>
        <c:crossAx val="1943976976"/>
        <c:crosses val="autoZero"/>
        <c:auto val="1"/>
        <c:lblAlgn val="ctr"/>
        <c:lblOffset val="100"/>
        <c:noMultiLvlLbl val="0"/>
      </c:catAx>
      <c:valAx>
        <c:axId val="1943976976"/>
        <c:scaling>
          <c:orientation val="minMax"/>
        </c:scaling>
        <c:delete val="1"/>
        <c:axPos val="l"/>
        <c:numFmt formatCode="0" sourceLinked="1"/>
        <c:majorTickMark val="none"/>
        <c:minorTickMark val="none"/>
        <c:tickLblPos val="nextTo"/>
        <c:crossAx val="1943987712"/>
        <c:crosses val="autoZero"/>
        <c:crossBetween val="between"/>
      </c:valAx>
    </c:plotArea>
    <c:legend>
      <c:legendPos val="b"/>
      <c:overlay val="0"/>
      <c:txPr>
        <a:bodyPr/>
        <a:lstStyle/>
        <a:p>
          <a:pPr>
            <a:defRPr sz="1400"/>
          </a:pPr>
          <a:endParaRPr lang="es-ES_tradnl"/>
        </a:p>
      </c:txPr>
    </c:legend>
    <c:plotVisOnly val="1"/>
    <c:dispBlanksAs val="gap"/>
    <c:showDLblsOverMax val="0"/>
  </c:chart>
  <c:spPr>
    <a:solidFill>
      <a:schemeClr val="bg1"/>
    </a:solidFill>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s-GT" sz="1200" b="1">
                <a:solidFill>
                  <a:schemeClr val="tx1"/>
                </a:solidFill>
                <a:latin typeface="Times New Roman" panose="02020603050405020304" pitchFamily="18" charset="0"/>
                <a:cs typeface="Times New Roman" panose="02020603050405020304" pitchFamily="18" charset="0"/>
              </a:rPr>
              <a:t>Comunicaciones, Infraestructura y Vivienda</a:t>
            </a:r>
          </a:p>
          <a:p>
            <a:pPr>
              <a:defRPr sz="105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s-GT" sz="1050" b="1">
                <a:solidFill>
                  <a:schemeClr val="tx1"/>
                </a:solidFill>
                <a:latin typeface="Times New Roman" panose="02020603050405020304" pitchFamily="18" charset="0"/>
                <a:cs typeface="Times New Roman" panose="02020603050405020304" pitchFamily="18" charset="0"/>
              </a:rPr>
              <a:t>Presupuesto</a:t>
            </a:r>
            <a:r>
              <a:rPr lang="es-GT" sz="1050" b="1" baseline="0">
                <a:solidFill>
                  <a:schemeClr val="tx1"/>
                </a:solidFill>
                <a:latin typeface="Times New Roman" panose="02020603050405020304" pitchFamily="18" charset="0"/>
                <a:cs typeface="Times New Roman" panose="02020603050405020304" pitchFamily="18" charset="0"/>
              </a:rPr>
              <a:t> Vigente Nominal y Real</a:t>
            </a:r>
            <a:endParaRPr lang="es-GT" sz="1050" b="1">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1777686659386"/>
          <c:y val="0.0279132975272481"/>
        </c:manualLayout>
      </c:layout>
      <c:overlay val="0"/>
      <c:spPr>
        <a:noFill/>
        <a:ln>
          <a:noFill/>
        </a:ln>
        <a:effectLst/>
      </c:spPr>
    </c:title>
    <c:autoTitleDeleted val="0"/>
    <c:plotArea>
      <c:layout>
        <c:manualLayout>
          <c:layoutTarget val="inner"/>
          <c:xMode val="edge"/>
          <c:yMode val="edge"/>
          <c:x val="0.0582613090111537"/>
          <c:y val="0.12807261321437"/>
          <c:w val="0.933721659592003"/>
          <c:h val="0.738248785943849"/>
        </c:manualLayout>
      </c:layout>
      <c:barChart>
        <c:barDir val="col"/>
        <c:grouping val="clustered"/>
        <c:varyColors val="0"/>
        <c:ser>
          <c:idx val="0"/>
          <c:order val="0"/>
          <c:tx>
            <c:strRef>
              <c:f>'Graf entidades'!$C$2</c:f>
              <c:strCache>
                <c:ptCount val="1"/>
                <c:pt idx="0">
                  <c:v>Nominal</c:v>
                </c:pt>
              </c:strCache>
            </c:strRef>
          </c:tx>
          <c:spPr>
            <a:solidFill>
              <a:srgbClr val="0070C0"/>
            </a:solidFill>
            <a:ln>
              <a:solidFill>
                <a:srgbClr val="0070C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 entidades'!$B$3:$B$17</c:f>
              <c:numCache>
                <c:formatCode>General</c:formatCode>
                <c:ptCount val="15"/>
                <c:pt idx="0">
                  <c:v>2006.0</c:v>
                </c:pt>
                <c:pt idx="1">
                  <c:v>2007.0</c:v>
                </c:pt>
                <c:pt idx="2">
                  <c:v>2008.0</c:v>
                </c:pt>
                <c:pt idx="3">
                  <c:v>2009.0</c:v>
                </c:pt>
                <c:pt idx="4">
                  <c:v>2010.0</c:v>
                </c:pt>
                <c:pt idx="5">
                  <c:v>2011.0</c:v>
                </c:pt>
                <c:pt idx="6">
                  <c:v>2012.0</c:v>
                </c:pt>
                <c:pt idx="7">
                  <c:v>2013.0</c:v>
                </c:pt>
                <c:pt idx="8">
                  <c:v>2014.0</c:v>
                </c:pt>
                <c:pt idx="9">
                  <c:v>2015.0</c:v>
                </c:pt>
                <c:pt idx="10">
                  <c:v>2016.0</c:v>
                </c:pt>
                <c:pt idx="11">
                  <c:v>2017.0</c:v>
                </c:pt>
                <c:pt idx="12">
                  <c:v>2018.0</c:v>
                </c:pt>
                <c:pt idx="13">
                  <c:v>2019.0</c:v>
                </c:pt>
                <c:pt idx="14">
                  <c:v>2020.0</c:v>
                </c:pt>
              </c:numCache>
            </c:numRef>
          </c:cat>
          <c:val>
            <c:numRef>
              <c:f>'Graf entidades'!$C$3:$C$17</c:f>
              <c:numCache>
                <c:formatCode>#,##0</c:formatCode>
                <c:ptCount val="15"/>
                <c:pt idx="0">
                  <c:v>4125.92135766</c:v>
                </c:pt>
                <c:pt idx="1">
                  <c:v>5154.47508086</c:v>
                </c:pt>
                <c:pt idx="2">
                  <c:v>4447.005103</c:v>
                </c:pt>
                <c:pt idx="3">
                  <c:v>5292.93524658</c:v>
                </c:pt>
                <c:pt idx="4">
                  <c:v>6733.046603870001</c:v>
                </c:pt>
                <c:pt idx="5">
                  <c:v>8184.7886684</c:v>
                </c:pt>
                <c:pt idx="6">
                  <c:v>5724.949896999999</c:v>
                </c:pt>
                <c:pt idx="7">
                  <c:v>6164.4</c:v>
                </c:pt>
                <c:pt idx="8">
                  <c:v>6273.705071</c:v>
                </c:pt>
                <c:pt idx="9">
                  <c:v>5889.966623</c:v>
                </c:pt>
                <c:pt idx="10">
                  <c:v>3868.51991</c:v>
                </c:pt>
                <c:pt idx="11">
                  <c:v>4058.142764</c:v>
                </c:pt>
                <c:pt idx="12">
                  <c:v>4734.952264</c:v>
                </c:pt>
                <c:pt idx="13">
                  <c:v>6581.394</c:v>
                </c:pt>
                <c:pt idx="14">
                  <c:v>6735.675</c:v>
                </c:pt>
              </c:numCache>
            </c:numRef>
          </c:val>
          <c:extLst xmlns:c16r2="http://schemas.microsoft.com/office/drawing/2015/06/chart">
            <c:ext xmlns:c16="http://schemas.microsoft.com/office/drawing/2014/chart" uri="{C3380CC4-5D6E-409C-BE32-E72D297353CC}">
              <c16:uniqueId val="{00000000-8840-47A5-AC7C-AD932695E6B8}"/>
            </c:ext>
          </c:extLst>
        </c:ser>
        <c:ser>
          <c:idx val="1"/>
          <c:order val="1"/>
          <c:tx>
            <c:strRef>
              <c:f>'Graf entidades'!$D$2</c:f>
              <c:strCache>
                <c:ptCount val="1"/>
                <c:pt idx="0">
                  <c:v>Real</c:v>
                </c:pt>
              </c:strCache>
            </c:strRef>
          </c:tx>
          <c:spPr>
            <a:solidFill>
              <a:schemeClr val="accent6">
                <a:lumMod val="75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ES_tradnl"/>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 entidades'!$B$3:$B$17</c:f>
              <c:numCache>
                <c:formatCode>General</c:formatCode>
                <c:ptCount val="15"/>
                <c:pt idx="0">
                  <c:v>2006.0</c:v>
                </c:pt>
                <c:pt idx="1">
                  <c:v>2007.0</c:v>
                </c:pt>
                <c:pt idx="2">
                  <c:v>2008.0</c:v>
                </c:pt>
                <c:pt idx="3">
                  <c:v>2009.0</c:v>
                </c:pt>
                <c:pt idx="4">
                  <c:v>2010.0</c:v>
                </c:pt>
                <c:pt idx="5">
                  <c:v>2011.0</c:v>
                </c:pt>
                <c:pt idx="6">
                  <c:v>2012.0</c:v>
                </c:pt>
                <c:pt idx="7">
                  <c:v>2013.0</c:v>
                </c:pt>
                <c:pt idx="8">
                  <c:v>2014.0</c:v>
                </c:pt>
                <c:pt idx="9">
                  <c:v>2015.0</c:v>
                </c:pt>
                <c:pt idx="10">
                  <c:v>2016.0</c:v>
                </c:pt>
                <c:pt idx="11">
                  <c:v>2017.0</c:v>
                </c:pt>
                <c:pt idx="12">
                  <c:v>2018.0</c:v>
                </c:pt>
                <c:pt idx="13">
                  <c:v>2019.0</c:v>
                </c:pt>
                <c:pt idx="14">
                  <c:v>2020.0</c:v>
                </c:pt>
              </c:numCache>
            </c:numRef>
          </c:cat>
          <c:val>
            <c:numRef>
              <c:f>'Graf entidades'!$D$3:$D$17</c:f>
              <c:numCache>
                <c:formatCode>#,##0</c:formatCode>
                <c:ptCount val="15"/>
                <c:pt idx="0">
                  <c:v>3153.935209186626</c:v>
                </c:pt>
                <c:pt idx="1">
                  <c:v>3677.73882691483</c:v>
                </c:pt>
                <c:pt idx="2">
                  <c:v>2899.247012381201</c:v>
                </c:pt>
                <c:pt idx="3">
                  <c:v>3332.66892982568</c:v>
                </c:pt>
                <c:pt idx="4">
                  <c:v>4033.458520683452</c:v>
                </c:pt>
                <c:pt idx="5">
                  <c:v>4650.766961255493</c:v>
                </c:pt>
                <c:pt idx="6">
                  <c:v>3135.38105221801</c:v>
                </c:pt>
                <c:pt idx="7">
                  <c:v>3235.442955781105</c:v>
                </c:pt>
                <c:pt idx="8">
                  <c:v>3195.13561293987</c:v>
                </c:pt>
                <c:pt idx="9">
                  <c:v>2903.254578185657</c:v>
                </c:pt>
                <c:pt idx="10">
                  <c:v>1836.330702156871</c:v>
                </c:pt>
                <c:pt idx="11">
                  <c:v>1862.221575610271</c:v>
                </c:pt>
                <c:pt idx="12">
                  <c:v>2094.931498404195</c:v>
                </c:pt>
                <c:pt idx="13">
                  <c:v>2798.77151373506</c:v>
                </c:pt>
                <c:pt idx="14">
                  <c:v>2754.21267091455</c:v>
                </c:pt>
              </c:numCache>
            </c:numRef>
          </c:val>
          <c:extLst xmlns:c16r2="http://schemas.microsoft.com/office/drawing/2015/06/chart">
            <c:ext xmlns:c16="http://schemas.microsoft.com/office/drawing/2014/chart" uri="{C3380CC4-5D6E-409C-BE32-E72D297353CC}">
              <c16:uniqueId val="{00000001-8840-47A5-AC7C-AD932695E6B8}"/>
            </c:ext>
          </c:extLst>
        </c:ser>
        <c:dLbls>
          <c:showLegendKey val="0"/>
          <c:showVal val="0"/>
          <c:showCatName val="0"/>
          <c:showSerName val="0"/>
          <c:showPercent val="0"/>
          <c:showBubbleSize val="0"/>
        </c:dLbls>
        <c:gapWidth val="80"/>
        <c:axId val="1943916560"/>
        <c:axId val="1943913344"/>
      </c:barChart>
      <c:lineChart>
        <c:grouping val="standard"/>
        <c:varyColors val="0"/>
        <c:ser>
          <c:idx val="2"/>
          <c:order val="2"/>
          <c:tx>
            <c:strRef>
              <c:f>'Graf entidades'!$E$2</c:f>
              <c:strCache>
                <c:ptCount val="1"/>
                <c:pt idx="0">
                  <c:v>Prom real</c:v>
                </c:pt>
              </c:strCache>
            </c:strRef>
          </c:tx>
          <c:spPr>
            <a:ln w="19050" cap="rnd">
              <a:solidFill>
                <a:srgbClr val="C00000"/>
              </a:solidFill>
              <a:prstDash val="sysDash"/>
              <a:round/>
            </a:ln>
            <a:effectLst/>
          </c:spPr>
          <c:marker>
            <c:symbol val="none"/>
          </c:marker>
          <c:dLbls>
            <c:dLbl>
              <c:idx val="14"/>
              <c:layout>
                <c:manualLayout>
                  <c:x val="0.0"/>
                  <c:y val="-0.0391392048317394"/>
                </c:manualLayout>
              </c:layout>
              <c:spPr>
                <a:solidFill>
                  <a:schemeClr val="bg1"/>
                </a:solid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s-ES_tradnl"/>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8840-47A5-AC7C-AD932695E6B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ES_tradnl"/>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 entidades'!$B$3:$B$17</c:f>
              <c:numCache>
                <c:formatCode>General</c:formatCode>
                <c:ptCount val="15"/>
                <c:pt idx="0">
                  <c:v>2006.0</c:v>
                </c:pt>
                <c:pt idx="1">
                  <c:v>2007.0</c:v>
                </c:pt>
                <c:pt idx="2">
                  <c:v>2008.0</c:v>
                </c:pt>
                <c:pt idx="3">
                  <c:v>2009.0</c:v>
                </c:pt>
                <c:pt idx="4">
                  <c:v>2010.0</c:v>
                </c:pt>
                <c:pt idx="5">
                  <c:v>2011.0</c:v>
                </c:pt>
                <c:pt idx="6">
                  <c:v>2012.0</c:v>
                </c:pt>
                <c:pt idx="7">
                  <c:v>2013.0</c:v>
                </c:pt>
                <c:pt idx="8">
                  <c:v>2014.0</c:v>
                </c:pt>
                <c:pt idx="9">
                  <c:v>2015.0</c:v>
                </c:pt>
                <c:pt idx="10">
                  <c:v>2016.0</c:v>
                </c:pt>
                <c:pt idx="11">
                  <c:v>2017.0</c:v>
                </c:pt>
                <c:pt idx="12">
                  <c:v>2018.0</c:v>
                </c:pt>
                <c:pt idx="13">
                  <c:v>2019.0</c:v>
                </c:pt>
                <c:pt idx="14">
                  <c:v>2020.0</c:v>
                </c:pt>
              </c:numCache>
            </c:numRef>
          </c:cat>
          <c:val>
            <c:numRef>
              <c:f>'Graf entidades'!$E$3:$E$17</c:f>
              <c:numCache>
                <c:formatCode>#,##0</c:formatCode>
                <c:ptCount val="15"/>
                <c:pt idx="0">
                  <c:v>3037.566508012858</c:v>
                </c:pt>
                <c:pt idx="1">
                  <c:v>3037.566508012858</c:v>
                </c:pt>
                <c:pt idx="2">
                  <c:v>3037.566508012858</c:v>
                </c:pt>
                <c:pt idx="3">
                  <c:v>3037.566508012858</c:v>
                </c:pt>
                <c:pt idx="4">
                  <c:v>3037.566508012858</c:v>
                </c:pt>
                <c:pt idx="5">
                  <c:v>3037.566508012858</c:v>
                </c:pt>
                <c:pt idx="6">
                  <c:v>3037.566508012858</c:v>
                </c:pt>
                <c:pt idx="7">
                  <c:v>3037.566508012858</c:v>
                </c:pt>
                <c:pt idx="8">
                  <c:v>3037.566508012858</c:v>
                </c:pt>
                <c:pt idx="9">
                  <c:v>3037.566508012858</c:v>
                </c:pt>
                <c:pt idx="10">
                  <c:v>3037.566508012858</c:v>
                </c:pt>
                <c:pt idx="11">
                  <c:v>3037.566508012858</c:v>
                </c:pt>
                <c:pt idx="12">
                  <c:v>3037.566508012858</c:v>
                </c:pt>
                <c:pt idx="13">
                  <c:v>3037.566508012858</c:v>
                </c:pt>
                <c:pt idx="14">
                  <c:v>3037.566508012858</c:v>
                </c:pt>
              </c:numCache>
            </c:numRef>
          </c:val>
          <c:smooth val="0"/>
          <c:extLst xmlns:c16r2="http://schemas.microsoft.com/office/drawing/2015/06/chart">
            <c:ext xmlns:c16="http://schemas.microsoft.com/office/drawing/2014/chart" uri="{C3380CC4-5D6E-409C-BE32-E72D297353CC}">
              <c16:uniqueId val="{00000003-8840-47A5-AC7C-AD932695E6B8}"/>
            </c:ext>
          </c:extLst>
        </c:ser>
        <c:dLbls>
          <c:showLegendKey val="0"/>
          <c:showVal val="0"/>
          <c:showCatName val="0"/>
          <c:showSerName val="0"/>
          <c:showPercent val="0"/>
          <c:showBubbleSize val="0"/>
        </c:dLbls>
        <c:marker val="1"/>
        <c:smooth val="0"/>
        <c:axId val="1943916560"/>
        <c:axId val="1943913344"/>
      </c:lineChart>
      <c:catAx>
        <c:axId val="194391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ES_tradnl"/>
          </a:p>
        </c:txPr>
        <c:crossAx val="1943913344"/>
        <c:crosses val="autoZero"/>
        <c:auto val="1"/>
        <c:lblAlgn val="ctr"/>
        <c:lblOffset val="100"/>
        <c:noMultiLvlLbl val="0"/>
      </c:catAx>
      <c:valAx>
        <c:axId val="1943913344"/>
        <c:scaling>
          <c:orientation val="minMax"/>
        </c:scaling>
        <c:delete val="1"/>
        <c:axPos val="l"/>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sz="800"/>
                  <a:t>Millones de quetzales (nominales y reales)</a:t>
                </a:r>
              </a:p>
            </c:rich>
          </c:tx>
          <c:overlay val="0"/>
          <c:spPr>
            <a:noFill/>
            <a:ln>
              <a:noFill/>
            </a:ln>
            <a:effectLst/>
          </c:spPr>
        </c:title>
        <c:numFmt formatCode="#,##0" sourceLinked="1"/>
        <c:majorTickMark val="none"/>
        <c:minorTickMark val="none"/>
        <c:tickLblPos val="nextTo"/>
        <c:crossAx val="1943916560"/>
        <c:crosses val="autoZero"/>
        <c:crossBetween val="between"/>
      </c:valAx>
      <c:spPr>
        <a:noFill/>
        <a:ln>
          <a:noFill/>
        </a:ln>
        <a:effectLst/>
      </c:spPr>
    </c:plotArea>
    <c:legend>
      <c:legendPos val="t"/>
      <c:layout>
        <c:manualLayout>
          <c:xMode val="edge"/>
          <c:yMode val="edge"/>
          <c:x val="0.12786359521437"/>
          <c:y val="0.939938080495356"/>
          <c:w val="0.718080798212879"/>
          <c:h val="0.05968812721939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ES_tradnl"/>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_tradnl"/>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202571343209964"/>
          <c:y val="0.0"/>
          <c:w val="0.959485731358007"/>
          <c:h val="0.757439602668906"/>
        </c:manualLayout>
      </c:layout>
      <c:lineChart>
        <c:grouping val="standard"/>
        <c:varyColors val="0"/>
        <c:ser>
          <c:idx val="0"/>
          <c:order val="0"/>
          <c:tx>
            <c:strRef>
              <c:f>'Gráfica eje 3 '!$B$11</c:f>
              <c:strCache>
                <c:ptCount val="1"/>
                <c:pt idx="0">
                  <c:v>MINGOB</c:v>
                </c:pt>
              </c:strCache>
            </c:strRef>
          </c:tx>
          <c:dLbls>
            <c:spPr>
              <a:noFill/>
              <a:ln>
                <a:noFill/>
              </a:ln>
              <a:effectLst/>
            </c:spPr>
            <c:txPr>
              <a:bodyPr/>
              <a:lstStyle/>
              <a:p>
                <a:pPr>
                  <a:defRPr sz="14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3 '!$C$10:$K$10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'Gráfica eje 3 '!$C$11:$K$11</c:f>
              <c:numCache>
                <c:formatCode>_(* #,##0_);_(* \(#,##0\);_(* "-"??_);_(@_)</c:formatCode>
                <c:ptCount val="9"/>
                <c:pt idx="0" formatCode="#,##0">
                  <c:v>4143.47313</c:v>
                </c:pt>
                <c:pt idx="1">
                  <c:v>4160.57483076</c:v>
                </c:pt>
                <c:pt idx="2">
                  <c:v>4463.8158293</c:v>
                </c:pt>
                <c:pt idx="3">
                  <c:v>5070.270947</c:v>
                </c:pt>
                <c:pt idx="4">
                  <c:v>5639.5941</c:v>
                </c:pt>
                <c:pt idx="5">
                  <c:v>6072.44025</c:v>
                </c:pt>
                <c:pt idx="6">
                  <c:v>6352.9211</c:v>
                </c:pt>
                <c:pt idx="7">
                  <c:v>6755.92465</c:v>
                </c:pt>
                <c:pt idx="8">
                  <c:v>7221.07935</c:v>
                </c:pt>
              </c:numCache>
            </c:numRef>
          </c:val>
          <c:smooth val="0"/>
        </c:ser>
        <c:ser>
          <c:idx val="1"/>
          <c:order val="1"/>
          <c:tx>
            <c:strRef>
              <c:f>'Gráfica eje 3 '!$B$12</c:f>
              <c:strCache>
                <c:ptCount val="1"/>
                <c:pt idx="0">
                  <c:v>OJ</c:v>
                </c:pt>
              </c:strCache>
            </c:strRef>
          </c:tx>
          <c:dLbls>
            <c:dLbl>
              <c:idx val="0"/>
              <c:layout>
                <c:manualLayout>
                  <c:x val="-0.0138888888888889"/>
                  <c:y val="-0.0694444444444445"/>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277777777777778"/>
                  <c:y val="-0.0648148148148148"/>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
                  <c:y val="-0.0648148148148148"/>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
                  <c:y val="-0.046296296296296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
                  <c:y val="-0.060185185185185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
                  <c:y val="-0.060185185185185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0555555555555555"/>
                  <c:y val="-0.0694444444444445"/>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0555555555555545"/>
                  <c:y val="-0.0509259259259259"/>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b="1"/>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3 '!$C$10:$K$10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'Gráfica eje 3 '!$C$12:$K$12</c:f>
              <c:numCache>
                <c:formatCode>_(* #,##0_);_(* \(#,##0\);_(* "-"??_);_(@_)</c:formatCode>
                <c:ptCount val="9"/>
                <c:pt idx="0" formatCode="#,##0">
                  <c:v>1720.971051</c:v>
                </c:pt>
                <c:pt idx="1">
                  <c:v>1920.15008</c:v>
                </c:pt>
                <c:pt idx="2">
                  <c:v>2068.8686935</c:v>
                </c:pt>
                <c:pt idx="3">
                  <c:v>2147.04685188</c:v>
                </c:pt>
                <c:pt idx="4">
                  <c:v>2386.118</c:v>
                </c:pt>
                <c:pt idx="5">
                  <c:v>2664.067</c:v>
                </c:pt>
                <c:pt idx="6">
                  <c:v>2774.176</c:v>
                </c:pt>
                <c:pt idx="7">
                  <c:v>2867.55</c:v>
                </c:pt>
                <c:pt idx="8">
                  <c:v>2962.251</c:v>
                </c:pt>
              </c:numCache>
            </c:numRef>
          </c:val>
          <c:smooth val="0"/>
        </c:ser>
        <c:ser>
          <c:idx val="2"/>
          <c:order val="2"/>
          <c:tx>
            <c:strRef>
              <c:f>'Gráfica eje 3 '!$B$13</c:f>
              <c:strCache>
                <c:ptCount val="1"/>
                <c:pt idx="0">
                  <c:v>MP</c:v>
                </c:pt>
              </c:strCache>
            </c:strRef>
          </c:tx>
          <c:dLbls>
            <c:dLbl>
              <c:idx val="0"/>
              <c:layout>
                <c:manualLayout>
                  <c:x val="0.0"/>
                  <c:y val="0.0185185185185186"/>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0277777777777778"/>
                  <c:y val="0.0370370370370371"/>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0555555555555555"/>
                  <c:y val="0.023148148148148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0833333333333328"/>
                  <c:y val="0.0416666666666667"/>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00833333333333333"/>
                  <c:y val="0.037037037037037"/>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00277777777777778"/>
                  <c:y val="0.0277777777777778"/>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00277777777777778"/>
                  <c:y val="0.037037037037037"/>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0"/>
                  <c:y val="0.0416666666666667"/>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b="1" i="0"/>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'Gráfica eje 3 '!$C$10:$K$10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'Gráfica eje 3 '!$C$13:$K$13</c:f>
              <c:numCache>
                <c:formatCode>_(* #,##0_);_(* \(#,##0\);_(* "-"??_);_(@_)</c:formatCode>
                <c:ptCount val="9"/>
                <c:pt idx="0" formatCode="#,##0">
                  <c:v>1010.38</c:v>
                </c:pt>
                <c:pt idx="1">
                  <c:v>1561.27791344</c:v>
                </c:pt>
                <c:pt idx="2">
                  <c:v>1789.1470872</c:v>
                </c:pt>
                <c:pt idx="3">
                  <c:v>1842.0</c:v>
                </c:pt>
                <c:pt idx="4">
                  <c:v>2172.0</c:v>
                </c:pt>
                <c:pt idx="5">
                  <c:v>2393.471</c:v>
                </c:pt>
                <c:pt idx="6">
                  <c:v>2473.237</c:v>
                </c:pt>
                <c:pt idx="7">
                  <c:v>2506.03</c:v>
                </c:pt>
                <c:pt idx="8">
                  <c:v>2622.465</c:v>
                </c:pt>
              </c:numCache>
            </c:numRef>
          </c:val>
          <c:smooth val="0"/>
        </c:ser>
        <c:dLbls>
          <c:showLegendKey val="0"/>
          <c:showVal val="0"/>
          <c:showCatName val="0"/>
          <c:showSerName val="0"/>
          <c:showPercent val="0"/>
          <c:showBubbleSize val="0"/>
        </c:dLbls>
        <c:marker val="1"/>
        <c:smooth val="0"/>
        <c:axId val="1939938384"/>
        <c:axId val="1939930576"/>
      </c:lineChart>
      <c:catAx>
        <c:axId val="1939938384"/>
        <c:scaling>
          <c:orientation val="minMax"/>
        </c:scaling>
        <c:delete val="0"/>
        <c:axPos val="b"/>
        <c:numFmt formatCode="General" sourceLinked="1"/>
        <c:majorTickMark val="none"/>
        <c:minorTickMark val="none"/>
        <c:tickLblPos val="nextTo"/>
        <c:txPr>
          <a:bodyPr/>
          <a:lstStyle/>
          <a:p>
            <a:pPr>
              <a:defRPr sz="1100" b="1"/>
            </a:pPr>
            <a:endParaRPr lang="es-ES_tradnl"/>
          </a:p>
        </c:txPr>
        <c:crossAx val="1939930576"/>
        <c:crosses val="autoZero"/>
        <c:auto val="1"/>
        <c:lblAlgn val="ctr"/>
        <c:lblOffset val="100"/>
        <c:noMultiLvlLbl val="0"/>
      </c:catAx>
      <c:valAx>
        <c:axId val="1939930576"/>
        <c:scaling>
          <c:orientation val="minMax"/>
        </c:scaling>
        <c:delete val="1"/>
        <c:axPos val="l"/>
        <c:numFmt formatCode="#,##0" sourceLinked="1"/>
        <c:majorTickMark val="none"/>
        <c:minorTickMark val="none"/>
        <c:tickLblPos val="nextTo"/>
        <c:crossAx val="1939938384"/>
        <c:crosses val="autoZero"/>
        <c:crossBetween val="between"/>
      </c:valAx>
    </c:plotArea>
    <c:legend>
      <c:legendPos val="b"/>
      <c:overlay val="0"/>
      <c:txPr>
        <a:bodyPr/>
        <a:lstStyle/>
        <a:p>
          <a:pPr>
            <a:defRPr sz="1800"/>
          </a:pPr>
          <a:endParaRPr lang="es-ES_tradnl"/>
        </a:p>
      </c:txPr>
    </c:legend>
    <c:plotVisOnly val="1"/>
    <c:dispBlanksAs val="gap"/>
    <c:showDLblsOverMax val="0"/>
  </c:chart>
  <c:spPr>
    <a:solidFill>
      <a:srgbClr val="FFFFFF"/>
    </a:solidFill>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21608-2991-42F7-8118-73B6F754473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0502C5BF-7AA7-4EA8-97EB-BC474F187A6C}">
      <dgm:prSet phldrT="[Texto]" custT="1"/>
      <dgm:spPr/>
      <dgm:t>
        <a:bodyPr/>
        <a:lstStyle/>
        <a:p>
          <a:r>
            <a:rPr lang="es-GT" sz="1400" dirty="0" smtClean="0">
              <a:latin typeface="Arial" pitchFamily="34" charset="0"/>
              <a:cs typeface="Arial" pitchFamily="34" charset="0"/>
            </a:rPr>
            <a:t>1</a:t>
          </a:r>
          <a:endParaRPr lang="es-GT" sz="1400" dirty="0">
            <a:latin typeface="Arial" pitchFamily="34" charset="0"/>
            <a:cs typeface="Arial" pitchFamily="34" charset="0"/>
          </a:endParaRPr>
        </a:p>
      </dgm:t>
    </dgm:pt>
    <dgm:pt modelId="{85C6FA98-7EC9-4E4C-A6E7-2AED7461DB65}" type="parTrans" cxnId="{25DB49CE-757E-4ABF-BA7B-9CC6F5042B7D}">
      <dgm:prSet/>
      <dgm:spPr/>
      <dgm:t>
        <a:bodyPr/>
        <a:lstStyle/>
        <a:p>
          <a:endParaRPr lang="es-GT" sz="1600">
            <a:latin typeface="Arial" pitchFamily="34" charset="0"/>
            <a:cs typeface="Arial" pitchFamily="34" charset="0"/>
          </a:endParaRPr>
        </a:p>
      </dgm:t>
    </dgm:pt>
    <dgm:pt modelId="{23A802E2-AB7F-419C-BCAA-037E71436B37}" type="sibTrans" cxnId="{25DB49CE-757E-4ABF-BA7B-9CC6F5042B7D}">
      <dgm:prSet/>
      <dgm:spPr/>
      <dgm:t>
        <a:bodyPr/>
        <a:lstStyle/>
        <a:p>
          <a:endParaRPr lang="es-GT" sz="1600">
            <a:latin typeface="Arial" pitchFamily="34" charset="0"/>
            <a:cs typeface="Arial" pitchFamily="34" charset="0"/>
          </a:endParaRPr>
        </a:p>
      </dgm:t>
    </dgm:pt>
    <dgm:pt modelId="{11FBDCAE-DA42-4E51-B259-09F762FB2CA7}">
      <dgm:prSet phldrT="[Texto]" custT="1"/>
      <dgm:spPr>
        <a:solidFill>
          <a:schemeClr val="accent1">
            <a:lumMod val="40000"/>
            <a:lumOff val="60000"/>
          </a:schemeClr>
        </a:solidFill>
      </dgm:spPr>
      <dgm:t>
        <a:bodyPr/>
        <a:lstStyle/>
        <a:p>
          <a:r>
            <a:rPr lang="es-GT" sz="2400" dirty="0" smtClean="0">
              <a:latin typeface="Arial" pitchFamily="34" charset="0"/>
              <a:cs typeface="Arial" pitchFamily="34" charset="0"/>
            </a:rPr>
            <a:t>Planificación</a:t>
          </a:r>
          <a:endParaRPr lang="es-GT" sz="2400" dirty="0">
            <a:latin typeface="Arial" pitchFamily="34" charset="0"/>
            <a:cs typeface="Arial" pitchFamily="34" charset="0"/>
          </a:endParaRPr>
        </a:p>
      </dgm:t>
    </dgm:pt>
    <dgm:pt modelId="{CC858B3D-BB0C-4160-8A5B-374793484E36}" type="parTrans" cxnId="{CAE452D5-6E32-4F2E-B080-6B8A73F5B3B3}">
      <dgm:prSet/>
      <dgm:spPr/>
      <dgm:t>
        <a:bodyPr/>
        <a:lstStyle/>
        <a:p>
          <a:endParaRPr lang="es-GT" sz="1600">
            <a:latin typeface="Arial" pitchFamily="34" charset="0"/>
            <a:cs typeface="Arial" pitchFamily="34" charset="0"/>
          </a:endParaRPr>
        </a:p>
      </dgm:t>
    </dgm:pt>
    <dgm:pt modelId="{89AC1ECE-97CF-4E43-971B-73A4D73D90C8}" type="sibTrans" cxnId="{CAE452D5-6E32-4F2E-B080-6B8A73F5B3B3}">
      <dgm:prSet/>
      <dgm:spPr/>
      <dgm:t>
        <a:bodyPr/>
        <a:lstStyle/>
        <a:p>
          <a:endParaRPr lang="es-GT" sz="1600">
            <a:latin typeface="Arial" pitchFamily="34" charset="0"/>
            <a:cs typeface="Arial" pitchFamily="34" charset="0"/>
          </a:endParaRPr>
        </a:p>
      </dgm:t>
    </dgm:pt>
    <dgm:pt modelId="{54CEE914-0883-44A2-8051-2A102BD0349C}">
      <dgm:prSet phldrT="[Texto]" custT="1"/>
      <dgm:spPr/>
      <dgm:t>
        <a:bodyPr/>
        <a:lstStyle/>
        <a:p>
          <a:r>
            <a:rPr lang="es-GT" sz="1400" dirty="0" smtClean="0">
              <a:latin typeface="Arial" pitchFamily="34" charset="0"/>
              <a:cs typeface="Arial" pitchFamily="34" charset="0"/>
            </a:rPr>
            <a:t>2</a:t>
          </a:r>
          <a:endParaRPr lang="es-GT" sz="1400" dirty="0">
            <a:latin typeface="Arial" pitchFamily="34" charset="0"/>
            <a:cs typeface="Arial" pitchFamily="34" charset="0"/>
          </a:endParaRPr>
        </a:p>
      </dgm:t>
    </dgm:pt>
    <dgm:pt modelId="{1F73E25D-5F29-4F57-824E-40B66C6E9871}" type="parTrans" cxnId="{1641DDD8-D765-428C-A8D6-77D0C778B9AB}">
      <dgm:prSet/>
      <dgm:spPr/>
      <dgm:t>
        <a:bodyPr/>
        <a:lstStyle/>
        <a:p>
          <a:endParaRPr lang="es-GT" sz="1600">
            <a:latin typeface="Arial" pitchFamily="34" charset="0"/>
            <a:cs typeface="Arial" pitchFamily="34" charset="0"/>
          </a:endParaRPr>
        </a:p>
      </dgm:t>
    </dgm:pt>
    <dgm:pt modelId="{6A3A7892-186F-4885-A2D8-62479AF89032}" type="sibTrans" cxnId="{1641DDD8-D765-428C-A8D6-77D0C778B9AB}">
      <dgm:prSet/>
      <dgm:spPr/>
      <dgm:t>
        <a:bodyPr/>
        <a:lstStyle/>
        <a:p>
          <a:endParaRPr lang="es-GT" sz="1600">
            <a:latin typeface="Arial" pitchFamily="34" charset="0"/>
            <a:cs typeface="Arial" pitchFamily="34" charset="0"/>
          </a:endParaRPr>
        </a:p>
      </dgm:t>
    </dgm:pt>
    <dgm:pt modelId="{05DBEDED-D625-446C-ABA5-9FF15823D0C6}">
      <dgm:prSet phldrT="[Texto]" custT="1"/>
      <dgm:spPr>
        <a:solidFill>
          <a:schemeClr val="tx2">
            <a:lumMod val="20000"/>
            <a:lumOff val="80000"/>
            <a:alpha val="90000"/>
          </a:schemeClr>
        </a:solidFill>
      </dgm:spPr>
      <dgm:t>
        <a:bodyPr/>
        <a:lstStyle/>
        <a:p>
          <a:r>
            <a:rPr lang="es-GT" sz="2400" dirty="0" smtClean="0">
              <a:latin typeface="Arial" pitchFamily="34" charset="0"/>
              <a:cs typeface="Arial" pitchFamily="34" charset="0"/>
            </a:rPr>
            <a:t>Formulación</a:t>
          </a:r>
          <a:endParaRPr lang="es-GT" sz="2400" dirty="0">
            <a:latin typeface="Arial" pitchFamily="34" charset="0"/>
            <a:cs typeface="Arial" pitchFamily="34" charset="0"/>
          </a:endParaRPr>
        </a:p>
      </dgm:t>
    </dgm:pt>
    <dgm:pt modelId="{A2495D1E-C28E-4EAA-A4F8-AD56712E749A}" type="parTrans" cxnId="{49AE9FCD-A420-453F-8EA4-E5BD5A351729}">
      <dgm:prSet/>
      <dgm:spPr/>
      <dgm:t>
        <a:bodyPr/>
        <a:lstStyle/>
        <a:p>
          <a:endParaRPr lang="es-GT" sz="1600">
            <a:latin typeface="Arial" pitchFamily="34" charset="0"/>
            <a:cs typeface="Arial" pitchFamily="34" charset="0"/>
          </a:endParaRPr>
        </a:p>
      </dgm:t>
    </dgm:pt>
    <dgm:pt modelId="{487086F2-53D8-4455-8D5D-859E78D55BCC}" type="sibTrans" cxnId="{49AE9FCD-A420-453F-8EA4-E5BD5A351729}">
      <dgm:prSet/>
      <dgm:spPr/>
      <dgm:t>
        <a:bodyPr/>
        <a:lstStyle/>
        <a:p>
          <a:endParaRPr lang="es-GT" sz="1600">
            <a:latin typeface="Arial" pitchFamily="34" charset="0"/>
            <a:cs typeface="Arial" pitchFamily="34" charset="0"/>
          </a:endParaRPr>
        </a:p>
      </dgm:t>
    </dgm:pt>
    <dgm:pt modelId="{B02A5894-BE13-4F26-BE44-69CFA71BDBE7}">
      <dgm:prSet phldrT="[Texto]" custT="1"/>
      <dgm:spPr/>
      <dgm:t>
        <a:bodyPr/>
        <a:lstStyle/>
        <a:p>
          <a:r>
            <a:rPr lang="es-GT" sz="1400" dirty="0" smtClean="0">
              <a:latin typeface="Arial" pitchFamily="34" charset="0"/>
              <a:cs typeface="Arial" pitchFamily="34" charset="0"/>
            </a:rPr>
            <a:t>3</a:t>
          </a:r>
          <a:endParaRPr lang="es-GT" sz="1400" dirty="0">
            <a:latin typeface="Arial" pitchFamily="34" charset="0"/>
            <a:cs typeface="Arial" pitchFamily="34" charset="0"/>
          </a:endParaRPr>
        </a:p>
      </dgm:t>
    </dgm:pt>
    <dgm:pt modelId="{0C47C6DA-4EE6-4940-AFE9-0C13510BDCD7}" type="parTrans" cxnId="{9436CF97-977D-4F92-B321-A175B446D915}">
      <dgm:prSet/>
      <dgm:spPr/>
      <dgm:t>
        <a:bodyPr/>
        <a:lstStyle/>
        <a:p>
          <a:endParaRPr lang="es-GT" sz="1600">
            <a:latin typeface="Arial" pitchFamily="34" charset="0"/>
            <a:cs typeface="Arial" pitchFamily="34" charset="0"/>
          </a:endParaRPr>
        </a:p>
      </dgm:t>
    </dgm:pt>
    <dgm:pt modelId="{153DFD25-7FFA-4D49-96DE-63FE8E80563C}" type="sibTrans" cxnId="{9436CF97-977D-4F92-B321-A175B446D915}">
      <dgm:prSet/>
      <dgm:spPr/>
      <dgm:t>
        <a:bodyPr/>
        <a:lstStyle/>
        <a:p>
          <a:endParaRPr lang="es-GT" sz="1600">
            <a:latin typeface="Arial" pitchFamily="34" charset="0"/>
            <a:cs typeface="Arial" pitchFamily="34" charset="0"/>
          </a:endParaRPr>
        </a:p>
      </dgm:t>
    </dgm:pt>
    <dgm:pt modelId="{BD692DA1-DD65-4149-996A-BD2D10623DC2}">
      <dgm:prSet phldrT="[Texto]" custT="1"/>
      <dgm:spPr/>
      <dgm:t>
        <a:bodyPr/>
        <a:lstStyle/>
        <a:p>
          <a:r>
            <a:rPr lang="es-GT" sz="2400" dirty="0" smtClean="0">
              <a:latin typeface="Arial" pitchFamily="34" charset="0"/>
              <a:cs typeface="Arial" pitchFamily="34" charset="0"/>
            </a:rPr>
            <a:t>Presentación</a:t>
          </a:r>
          <a:endParaRPr lang="es-GT" sz="2400" dirty="0">
            <a:latin typeface="Arial" pitchFamily="34" charset="0"/>
            <a:cs typeface="Arial" pitchFamily="34" charset="0"/>
          </a:endParaRPr>
        </a:p>
      </dgm:t>
    </dgm:pt>
    <dgm:pt modelId="{62EC480B-2063-4E1E-848E-5E0A8F5DF7CE}" type="parTrans" cxnId="{B4FC4B76-D2A2-4113-9EBA-846715D2F146}">
      <dgm:prSet/>
      <dgm:spPr/>
      <dgm:t>
        <a:bodyPr/>
        <a:lstStyle/>
        <a:p>
          <a:endParaRPr lang="es-GT" sz="1600">
            <a:latin typeface="Arial" pitchFamily="34" charset="0"/>
            <a:cs typeface="Arial" pitchFamily="34" charset="0"/>
          </a:endParaRPr>
        </a:p>
      </dgm:t>
    </dgm:pt>
    <dgm:pt modelId="{79DA1DEE-44A5-45A2-9E5E-5A70ECFE26D7}" type="sibTrans" cxnId="{B4FC4B76-D2A2-4113-9EBA-846715D2F146}">
      <dgm:prSet/>
      <dgm:spPr/>
      <dgm:t>
        <a:bodyPr/>
        <a:lstStyle/>
        <a:p>
          <a:endParaRPr lang="es-GT" sz="1600">
            <a:latin typeface="Arial" pitchFamily="34" charset="0"/>
            <a:cs typeface="Arial" pitchFamily="34" charset="0"/>
          </a:endParaRPr>
        </a:p>
      </dgm:t>
    </dgm:pt>
    <dgm:pt modelId="{E8CD70E0-F4C0-4782-BD3C-AC2FC6AC2163}">
      <dgm:prSet phldrT="[Texto]" custT="1"/>
      <dgm:spPr/>
      <dgm:t>
        <a:bodyPr/>
        <a:lstStyle/>
        <a:p>
          <a:r>
            <a:rPr lang="es-GT" sz="1400" dirty="0" smtClean="0">
              <a:latin typeface="Arial" pitchFamily="34" charset="0"/>
              <a:cs typeface="Arial" pitchFamily="34" charset="0"/>
            </a:rPr>
            <a:t>4</a:t>
          </a:r>
          <a:endParaRPr lang="es-GT" sz="1400" dirty="0">
            <a:latin typeface="Arial" pitchFamily="34" charset="0"/>
            <a:cs typeface="Arial" pitchFamily="34" charset="0"/>
          </a:endParaRPr>
        </a:p>
      </dgm:t>
    </dgm:pt>
    <dgm:pt modelId="{6593BA87-0686-4272-AD06-ADAAF7D734AE}" type="parTrans" cxnId="{D5430FEF-DB83-4878-8F8F-F704B3BB7E08}">
      <dgm:prSet/>
      <dgm:spPr/>
      <dgm:t>
        <a:bodyPr/>
        <a:lstStyle/>
        <a:p>
          <a:endParaRPr lang="es-GT" sz="1600">
            <a:latin typeface="Arial" pitchFamily="34" charset="0"/>
            <a:cs typeface="Arial" pitchFamily="34" charset="0"/>
          </a:endParaRPr>
        </a:p>
      </dgm:t>
    </dgm:pt>
    <dgm:pt modelId="{C448BD92-12AF-43B7-95EF-51C8C726707F}" type="sibTrans" cxnId="{D5430FEF-DB83-4878-8F8F-F704B3BB7E08}">
      <dgm:prSet/>
      <dgm:spPr/>
      <dgm:t>
        <a:bodyPr/>
        <a:lstStyle/>
        <a:p>
          <a:endParaRPr lang="es-GT" sz="1600">
            <a:latin typeface="Arial" pitchFamily="34" charset="0"/>
            <a:cs typeface="Arial" pitchFamily="34" charset="0"/>
          </a:endParaRPr>
        </a:p>
      </dgm:t>
    </dgm:pt>
    <dgm:pt modelId="{F7942D7A-8925-40B5-BBBA-336C08FE986D}">
      <dgm:prSet phldrT="[Texto]" custT="1"/>
      <dgm:spPr/>
      <dgm:t>
        <a:bodyPr/>
        <a:lstStyle/>
        <a:p>
          <a:r>
            <a:rPr lang="es-GT" sz="2400" dirty="0" smtClean="0">
              <a:latin typeface="Arial" pitchFamily="34" charset="0"/>
              <a:cs typeface="Arial" pitchFamily="34" charset="0"/>
            </a:rPr>
            <a:t>Aprobación</a:t>
          </a:r>
          <a:endParaRPr lang="es-GT" sz="2400" dirty="0">
            <a:latin typeface="Arial" pitchFamily="34" charset="0"/>
            <a:cs typeface="Arial" pitchFamily="34" charset="0"/>
          </a:endParaRPr>
        </a:p>
      </dgm:t>
    </dgm:pt>
    <dgm:pt modelId="{0E8345E8-0899-4369-A3C5-3F06D5E312DD}" type="parTrans" cxnId="{297DBE8E-F7E1-4775-8DD3-373485A15BB2}">
      <dgm:prSet/>
      <dgm:spPr/>
      <dgm:t>
        <a:bodyPr/>
        <a:lstStyle/>
        <a:p>
          <a:endParaRPr lang="es-GT" sz="1600">
            <a:latin typeface="Arial" pitchFamily="34" charset="0"/>
            <a:cs typeface="Arial" pitchFamily="34" charset="0"/>
          </a:endParaRPr>
        </a:p>
      </dgm:t>
    </dgm:pt>
    <dgm:pt modelId="{0AC4AB53-5BD1-4890-99CC-A392447CFAB5}" type="sibTrans" cxnId="{297DBE8E-F7E1-4775-8DD3-373485A15BB2}">
      <dgm:prSet/>
      <dgm:spPr/>
      <dgm:t>
        <a:bodyPr/>
        <a:lstStyle/>
        <a:p>
          <a:endParaRPr lang="es-GT" sz="1600">
            <a:latin typeface="Arial" pitchFamily="34" charset="0"/>
            <a:cs typeface="Arial" pitchFamily="34" charset="0"/>
          </a:endParaRPr>
        </a:p>
      </dgm:t>
    </dgm:pt>
    <dgm:pt modelId="{763BC43E-058E-48C2-A11F-2F8FBE6E2700}">
      <dgm:prSet phldrT="[Texto]" custT="1"/>
      <dgm:spPr/>
      <dgm:t>
        <a:bodyPr/>
        <a:lstStyle/>
        <a:p>
          <a:r>
            <a:rPr lang="es-GT" sz="1400" dirty="0" smtClean="0">
              <a:latin typeface="Arial" pitchFamily="34" charset="0"/>
              <a:cs typeface="Arial" pitchFamily="34" charset="0"/>
            </a:rPr>
            <a:t>5</a:t>
          </a:r>
          <a:endParaRPr lang="es-GT" sz="1400" dirty="0">
            <a:latin typeface="Arial" pitchFamily="34" charset="0"/>
            <a:cs typeface="Arial" pitchFamily="34" charset="0"/>
          </a:endParaRPr>
        </a:p>
      </dgm:t>
    </dgm:pt>
    <dgm:pt modelId="{ABCF7801-0FD0-4E63-972F-DC8F8862DD67}" type="parTrans" cxnId="{396A5D0E-3C26-41CF-932C-396230159AEF}">
      <dgm:prSet/>
      <dgm:spPr/>
      <dgm:t>
        <a:bodyPr/>
        <a:lstStyle/>
        <a:p>
          <a:endParaRPr lang="es-GT" sz="1600">
            <a:latin typeface="Arial" pitchFamily="34" charset="0"/>
            <a:cs typeface="Arial" pitchFamily="34" charset="0"/>
          </a:endParaRPr>
        </a:p>
      </dgm:t>
    </dgm:pt>
    <dgm:pt modelId="{F8E8B94B-056C-4E9F-8603-1A4373FAF409}" type="sibTrans" cxnId="{396A5D0E-3C26-41CF-932C-396230159AEF}">
      <dgm:prSet/>
      <dgm:spPr/>
      <dgm:t>
        <a:bodyPr/>
        <a:lstStyle/>
        <a:p>
          <a:endParaRPr lang="es-GT" sz="1600">
            <a:latin typeface="Arial" pitchFamily="34" charset="0"/>
            <a:cs typeface="Arial" pitchFamily="34" charset="0"/>
          </a:endParaRPr>
        </a:p>
      </dgm:t>
    </dgm:pt>
    <dgm:pt modelId="{79C1096E-104A-4D7F-B41F-94587089873A}">
      <dgm:prSet phldrT="[Texto]" custT="1"/>
      <dgm:spPr/>
      <dgm:t>
        <a:bodyPr/>
        <a:lstStyle/>
        <a:p>
          <a:r>
            <a:rPr lang="es-GT" sz="2400" dirty="0" smtClean="0">
              <a:latin typeface="Arial" pitchFamily="34" charset="0"/>
              <a:cs typeface="Arial" pitchFamily="34" charset="0"/>
            </a:rPr>
            <a:t>Ejecución</a:t>
          </a:r>
          <a:endParaRPr lang="es-GT" sz="2400" dirty="0">
            <a:latin typeface="Arial" pitchFamily="34" charset="0"/>
            <a:cs typeface="Arial" pitchFamily="34" charset="0"/>
          </a:endParaRPr>
        </a:p>
      </dgm:t>
    </dgm:pt>
    <dgm:pt modelId="{60EEC9A3-4764-4EA5-B93A-520A3AD51724}" type="parTrans" cxnId="{EEF08929-8B5C-4DA0-872B-20144A339995}">
      <dgm:prSet/>
      <dgm:spPr/>
      <dgm:t>
        <a:bodyPr/>
        <a:lstStyle/>
        <a:p>
          <a:endParaRPr lang="es-GT" sz="1600">
            <a:latin typeface="Arial" pitchFamily="34" charset="0"/>
            <a:cs typeface="Arial" pitchFamily="34" charset="0"/>
          </a:endParaRPr>
        </a:p>
      </dgm:t>
    </dgm:pt>
    <dgm:pt modelId="{D9DB07CC-44B7-453A-AACB-C3DA22AFDDCD}" type="sibTrans" cxnId="{EEF08929-8B5C-4DA0-872B-20144A339995}">
      <dgm:prSet/>
      <dgm:spPr/>
      <dgm:t>
        <a:bodyPr/>
        <a:lstStyle/>
        <a:p>
          <a:endParaRPr lang="es-GT" sz="1600">
            <a:latin typeface="Arial" pitchFamily="34" charset="0"/>
            <a:cs typeface="Arial" pitchFamily="34" charset="0"/>
          </a:endParaRPr>
        </a:p>
      </dgm:t>
    </dgm:pt>
    <dgm:pt modelId="{1FA1174E-6FB3-4B3F-8FCE-51E323D7085A}">
      <dgm:prSet phldrT="[Texto]" custT="1"/>
      <dgm:spPr/>
      <dgm:t>
        <a:bodyPr/>
        <a:lstStyle/>
        <a:p>
          <a:r>
            <a:rPr lang="es-GT" sz="1400" dirty="0" smtClean="0">
              <a:latin typeface="Arial" pitchFamily="34" charset="0"/>
              <a:cs typeface="Arial" pitchFamily="34" charset="0"/>
            </a:rPr>
            <a:t>6</a:t>
          </a:r>
          <a:endParaRPr lang="es-GT" sz="1400" dirty="0">
            <a:latin typeface="Arial" pitchFamily="34" charset="0"/>
            <a:cs typeface="Arial" pitchFamily="34" charset="0"/>
          </a:endParaRPr>
        </a:p>
      </dgm:t>
    </dgm:pt>
    <dgm:pt modelId="{4A9FB731-6B60-4689-B258-7B19AB11040B}" type="parTrans" cxnId="{5E74944A-28D1-461A-B4FD-E32A002E9BEC}">
      <dgm:prSet/>
      <dgm:spPr/>
      <dgm:t>
        <a:bodyPr/>
        <a:lstStyle/>
        <a:p>
          <a:endParaRPr lang="es-GT" sz="1600">
            <a:latin typeface="Arial" pitchFamily="34" charset="0"/>
            <a:cs typeface="Arial" pitchFamily="34" charset="0"/>
          </a:endParaRPr>
        </a:p>
      </dgm:t>
    </dgm:pt>
    <dgm:pt modelId="{94676C39-F9AE-41FB-B86F-F83F2EE54761}" type="sibTrans" cxnId="{5E74944A-28D1-461A-B4FD-E32A002E9BEC}">
      <dgm:prSet/>
      <dgm:spPr/>
      <dgm:t>
        <a:bodyPr/>
        <a:lstStyle/>
        <a:p>
          <a:endParaRPr lang="es-GT" sz="1600">
            <a:latin typeface="Arial" pitchFamily="34" charset="0"/>
            <a:cs typeface="Arial" pitchFamily="34" charset="0"/>
          </a:endParaRPr>
        </a:p>
      </dgm:t>
    </dgm:pt>
    <dgm:pt modelId="{CE56D44A-30BA-4E3D-9A0E-798EE470EE94}">
      <dgm:prSet phldrT="[Texto]" custT="1"/>
      <dgm:spPr/>
      <dgm:t>
        <a:bodyPr/>
        <a:lstStyle/>
        <a:p>
          <a:r>
            <a:rPr lang="es-GT" sz="2400" dirty="0" smtClean="0">
              <a:latin typeface="Arial" pitchFamily="34" charset="0"/>
              <a:cs typeface="Arial" pitchFamily="34" charset="0"/>
            </a:rPr>
            <a:t>Seguimiento y Evaluación</a:t>
          </a:r>
          <a:endParaRPr lang="es-GT" sz="2400" dirty="0">
            <a:latin typeface="Arial" pitchFamily="34" charset="0"/>
            <a:cs typeface="Arial" pitchFamily="34" charset="0"/>
          </a:endParaRPr>
        </a:p>
      </dgm:t>
    </dgm:pt>
    <dgm:pt modelId="{B8AF323B-7B1E-40EB-93E6-7B7C50D4B37A}" type="parTrans" cxnId="{888892A2-6424-4470-B730-CC88D02A2E26}">
      <dgm:prSet/>
      <dgm:spPr/>
      <dgm:t>
        <a:bodyPr/>
        <a:lstStyle/>
        <a:p>
          <a:endParaRPr lang="es-GT" sz="1600">
            <a:latin typeface="Arial" pitchFamily="34" charset="0"/>
            <a:cs typeface="Arial" pitchFamily="34" charset="0"/>
          </a:endParaRPr>
        </a:p>
      </dgm:t>
    </dgm:pt>
    <dgm:pt modelId="{2BE8D61E-ECF4-49BE-9F9C-FA99EBBABC20}" type="sibTrans" cxnId="{888892A2-6424-4470-B730-CC88D02A2E26}">
      <dgm:prSet/>
      <dgm:spPr/>
      <dgm:t>
        <a:bodyPr/>
        <a:lstStyle/>
        <a:p>
          <a:endParaRPr lang="es-GT" sz="1600">
            <a:latin typeface="Arial" pitchFamily="34" charset="0"/>
            <a:cs typeface="Arial" pitchFamily="34" charset="0"/>
          </a:endParaRPr>
        </a:p>
      </dgm:t>
    </dgm:pt>
    <dgm:pt modelId="{E133D8CE-C65D-47B9-A27C-08994008BBDC}">
      <dgm:prSet phldrT="[Texto]" custT="1"/>
      <dgm:spPr/>
      <dgm:t>
        <a:bodyPr/>
        <a:lstStyle/>
        <a:p>
          <a:r>
            <a:rPr lang="es-GT" sz="1400" dirty="0" smtClean="0">
              <a:latin typeface="Arial" pitchFamily="34" charset="0"/>
              <a:cs typeface="Arial" pitchFamily="34" charset="0"/>
            </a:rPr>
            <a:t>7</a:t>
          </a:r>
          <a:endParaRPr lang="es-GT" sz="1400" dirty="0">
            <a:latin typeface="Arial" pitchFamily="34" charset="0"/>
            <a:cs typeface="Arial" pitchFamily="34" charset="0"/>
          </a:endParaRPr>
        </a:p>
      </dgm:t>
    </dgm:pt>
    <dgm:pt modelId="{9065F17D-9F8A-4A96-912F-31295513C4AE}" type="parTrans" cxnId="{9963FA36-4DBA-408B-A799-C91F03531FE5}">
      <dgm:prSet/>
      <dgm:spPr/>
      <dgm:t>
        <a:bodyPr/>
        <a:lstStyle/>
        <a:p>
          <a:endParaRPr lang="es-GT" sz="1600">
            <a:latin typeface="Arial" pitchFamily="34" charset="0"/>
            <a:cs typeface="Arial" pitchFamily="34" charset="0"/>
          </a:endParaRPr>
        </a:p>
      </dgm:t>
    </dgm:pt>
    <dgm:pt modelId="{F0642F45-38B3-4932-BFBD-91292F2D1E9B}" type="sibTrans" cxnId="{9963FA36-4DBA-408B-A799-C91F03531FE5}">
      <dgm:prSet/>
      <dgm:spPr/>
      <dgm:t>
        <a:bodyPr/>
        <a:lstStyle/>
        <a:p>
          <a:endParaRPr lang="es-GT" sz="1600">
            <a:latin typeface="Arial" pitchFamily="34" charset="0"/>
            <a:cs typeface="Arial" pitchFamily="34" charset="0"/>
          </a:endParaRPr>
        </a:p>
      </dgm:t>
    </dgm:pt>
    <dgm:pt modelId="{437CAB6D-3BB9-4046-8578-27A698BC26DD}">
      <dgm:prSet phldrT="[Texto]" custT="1"/>
      <dgm:spPr/>
      <dgm:t>
        <a:bodyPr/>
        <a:lstStyle/>
        <a:p>
          <a:r>
            <a:rPr lang="es-GT" sz="2400" dirty="0" smtClean="0">
              <a:latin typeface="Arial" pitchFamily="34" charset="0"/>
              <a:cs typeface="Arial" pitchFamily="34" charset="0"/>
            </a:rPr>
            <a:t>Liquidación y Rendición</a:t>
          </a:r>
          <a:endParaRPr lang="es-GT" sz="2400" dirty="0">
            <a:latin typeface="Arial" pitchFamily="34" charset="0"/>
            <a:cs typeface="Arial" pitchFamily="34" charset="0"/>
          </a:endParaRPr>
        </a:p>
      </dgm:t>
    </dgm:pt>
    <dgm:pt modelId="{45495F23-03C4-4A8B-B371-3A081F8B3329}" type="parTrans" cxnId="{39229EC1-F717-43BB-A73F-E7BD5ED6737D}">
      <dgm:prSet/>
      <dgm:spPr/>
      <dgm:t>
        <a:bodyPr/>
        <a:lstStyle/>
        <a:p>
          <a:endParaRPr lang="es-GT" sz="1600">
            <a:latin typeface="Arial" pitchFamily="34" charset="0"/>
            <a:cs typeface="Arial" pitchFamily="34" charset="0"/>
          </a:endParaRPr>
        </a:p>
      </dgm:t>
    </dgm:pt>
    <dgm:pt modelId="{6329010B-232D-4CB9-80AD-608D44A23413}" type="sibTrans" cxnId="{39229EC1-F717-43BB-A73F-E7BD5ED6737D}">
      <dgm:prSet/>
      <dgm:spPr/>
      <dgm:t>
        <a:bodyPr/>
        <a:lstStyle/>
        <a:p>
          <a:endParaRPr lang="es-GT" sz="1600">
            <a:latin typeface="Arial" pitchFamily="34" charset="0"/>
            <a:cs typeface="Arial" pitchFamily="34" charset="0"/>
          </a:endParaRPr>
        </a:p>
      </dgm:t>
    </dgm:pt>
    <dgm:pt modelId="{A6FD2449-A1E3-401D-B06D-8687AB1DA0B6}" type="pres">
      <dgm:prSet presAssocID="{61221608-2991-42F7-8118-73B6F7544739}" presName="linearFlow" presStyleCnt="0">
        <dgm:presLayoutVars>
          <dgm:dir/>
          <dgm:animLvl val="lvl"/>
          <dgm:resizeHandles val="exact"/>
        </dgm:presLayoutVars>
      </dgm:prSet>
      <dgm:spPr/>
      <dgm:t>
        <a:bodyPr/>
        <a:lstStyle/>
        <a:p>
          <a:endParaRPr lang="es-GT"/>
        </a:p>
      </dgm:t>
    </dgm:pt>
    <dgm:pt modelId="{15C6767B-8315-4278-B3F8-D950B421DB4B}" type="pres">
      <dgm:prSet presAssocID="{0502C5BF-7AA7-4EA8-97EB-BC474F187A6C}" presName="composite" presStyleCnt="0"/>
      <dgm:spPr/>
    </dgm:pt>
    <dgm:pt modelId="{353AF818-179D-4F87-905B-EB545C980256}" type="pres">
      <dgm:prSet presAssocID="{0502C5BF-7AA7-4EA8-97EB-BC474F187A6C}" presName="parentText" presStyleLbl="alignNode1" presStyleIdx="0" presStyleCnt="7">
        <dgm:presLayoutVars>
          <dgm:chMax val="1"/>
          <dgm:bulletEnabled val="1"/>
        </dgm:presLayoutVars>
      </dgm:prSet>
      <dgm:spPr/>
      <dgm:t>
        <a:bodyPr/>
        <a:lstStyle/>
        <a:p>
          <a:endParaRPr lang="es-GT"/>
        </a:p>
      </dgm:t>
    </dgm:pt>
    <dgm:pt modelId="{0108CE0F-9DBA-4354-99A0-AA5095FEC0E4}" type="pres">
      <dgm:prSet presAssocID="{0502C5BF-7AA7-4EA8-97EB-BC474F187A6C}" presName="descendantText" presStyleLbl="alignAcc1" presStyleIdx="0" presStyleCnt="7">
        <dgm:presLayoutVars>
          <dgm:bulletEnabled val="1"/>
        </dgm:presLayoutVars>
      </dgm:prSet>
      <dgm:spPr/>
      <dgm:t>
        <a:bodyPr/>
        <a:lstStyle/>
        <a:p>
          <a:endParaRPr lang="es-GT"/>
        </a:p>
      </dgm:t>
    </dgm:pt>
    <dgm:pt modelId="{6FF13604-E9D7-4F45-979D-FC0051F89253}" type="pres">
      <dgm:prSet presAssocID="{23A802E2-AB7F-419C-BCAA-037E71436B37}" presName="sp" presStyleCnt="0"/>
      <dgm:spPr/>
    </dgm:pt>
    <dgm:pt modelId="{274290EA-5577-43A6-A75C-D89A0A0F2C39}" type="pres">
      <dgm:prSet presAssocID="{54CEE914-0883-44A2-8051-2A102BD0349C}" presName="composite" presStyleCnt="0"/>
      <dgm:spPr/>
    </dgm:pt>
    <dgm:pt modelId="{5ED46F80-E172-47F2-8DC9-D6E69A44FDED}" type="pres">
      <dgm:prSet presAssocID="{54CEE914-0883-44A2-8051-2A102BD0349C}" presName="parentText" presStyleLbl="alignNode1" presStyleIdx="1" presStyleCnt="7">
        <dgm:presLayoutVars>
          <dgm:chMax val="1"/>
          <dgm:bulletEnabled val="1"/>
        </dgm:presLayoutVars>
      </dgm:prSet>
      <dgm:spPr/>
      <dgm:t>
        <a:bodyPr/>
        <a:lstStyle/>
        <a:p>
          <a:endParaRPr lang="es-GT"/>
        </a:p>
      </dgm:t>
    </dgm:pt>
    <dgm:pt modelId="{9B7D18A8-FAEC-4A4F-BCCD-2EBB00D6687F}" type="pres">
      <dgm:prSet presAssocID="{54CEE914-0883-44A2-8051-2A102BD0349C}" presName="descendantText" presStyleLbl="alignAcc1" presStyleIdx="1" presStyleCnt="7" custLinFactNeighborX="866" custLinFactNeighborY="2288">
        <dgm:presLayoutVars>
          <dgm:bulletEnabled val="1"/>
        </dgm:presLayoutVars>
      </dgm:prSet>
      <dgm:spPr/>
      <dgm:t>
        <a:bodyPr/>
        <a:lstStyle/>
        <a:p>
          <a:endParaRPr lang="es-GT"/>
        </a:p>
      </dgm:t>
    </dgm:pt>
    <dgm:pt modelId="{CB98F292-F2A9-4B2F-B34A-057404989FB4}" type="pres">
      <dgm:prSet presAssocID="{6A3A7892-186F-4885-A2D8-62479AF89032}" presName="sp" presStyleCnt="0"/>
      <dgm:spPr/>
    </dgm:pt>
    <dgm:pt modelId="{D50FA889-CF29-4219-9E46-3356A18C5C4A}" type="pres">
      <dgm:prSet presAssocID="{B02A5894-BE13-4F26-BE44-69CFA71BDBE7}" presName="composite" presStyleCnt="0"/>
      <dgm:spPr/>
    </dgm:pt>
    <dgm:pt modelId="{1416668F-273F-43BB-A096-12199491CCEB}" type="pres">
      <dgm:prSet presAssocID="{B02A5894-BE13-4F26-BE44-69CFA71BDBE7}" presName="parentText" presStyleLbl="alignNode1" presStyleIdx="2" presStyleCnt="7">
        <dgm:presLayoutVars>
          <dgm:chMax val="1"/>
          <dgm:bulletEnabled val="1"/>
        </dgm:presLayoutVars>
      </dgm:prSet>
      <dgm:spPr/>
      <dgm:t>
        <a:bodyPr/>
        <a:lstStyle/>
        <a:p>
          <a:endParaRPr lang="es-GT"/>
        </a:p>
      </dgm:t>
    </dgm:pt>
    <dgm:pt modelId="{0643D013-3B56-403D-BB78-7304DCA9E2C1}" type="pres">
      <dgm:prSet presAssocID="{B02A5894-BE13-4F26-BE44-69CFA71BDBE7}" presName="descendantText" presStyleLbl="alignAcc1" presStyleIdx="2" presStyleCnt="7">
        <dgm:presLayoutVars>
          <dgm:bulletEnabled val="1"/>
        </dgm:presLayoutVars>
      </dgm:prSet>
      <dgm:spPr/>
      <dgm:t>
        <a:bodyPr/>
        <a:lstStyle/>
        <a:p>
          <a:endParaRPr lang="es-GT"/>
        </a:p>
      </dgm:t>
    </dgm:pt>
    <dgm:pt modelId="{4B16F149-B5AF-4A2C-8B0D-788B3EA8DC82}" type="pres">
      <dgm:prSet presAssocID="{153DFD25-7FFA-4D49-96DE-63FE8E80563C}" presName="sp" presStyleCnt="0"/>
      <dgm:spPr/>
    </dgm:pt>
    <dgm:pt modelId="{B1CDA9D8-CDB4-4F00-B5A2-7CE645814C01}" type="pres">
      <dgm:prSet presAssocID="{E8CD70E0-F4C0-4782-BD3C-AC2FC6AC2163}" presName="composite" presStyleCnt="0"/>
      <dgm:spPr/>
    </dgm:pt>
    <dgm:pt modelId="{92994251-3E7C-4EB8-87FE-D61B34718411}" type="pres">
      <dgm:prSet presAssocID="{E8CD70E0-F4C0-4782-BD3C-AC2FC6AC2163}" presName="parentText" presStyleLbl="alignNode1" presStyleIdx="3" presStyleCnt="7">
        <dgm:presLayoutVars>
          <dgm:chMax val="1"/>
          <dgm:bulletEnabled val="1"/>
        </dgm:presLayoutVars>
      </dgm:prSet>
      <dgm:spPr/>
      <dgm:t>
        <a:bodyPr/>
        <a:lstStyle/>
        <a:p>
          <a:endParaRPr lang="es-GT"/>
        </a:p>
      </dgm:t>
    </dgm:pt>
    <dgm:pt modelId="{CC2A22BC-BA08-4CF1-9C3C-33F1D5905FA3}" type="pres">
      <dgm:prSet presAssocID="{E8CD70E0-F4C0-4782-BD3C-AC2FC6AC2163}" presName="descendantText" presStyleLbl="alignAcc1" presStyleIdx="3" presStyleCnt="7">
        <dgm:presLayoutVars>
          <dgm:bulletEnabled val="1"/>
        </dgm:presLayoutVars>
      </dgm:prSet>
      <dgm:spPr/>
      <dgm:t>
        <a:bodyPr/>
        <a:lstStyle/>
        <a:p>
          <a:endParaRPr lang="es-GT"/>
        </a:p>
      </dgm:t>
    </dgm:pt>
    <dgm:pt modelId="{4DF1F320-015F-4AB4-B4B4-4F40DFEF4092}" type="pres">
      <dgm:prSet presAssocID="{C448BD92-12AF-43B7-95EF-51C8C726707F}" presName="sp" presStyleCnt="0"/>
      <dgm:spPr/>
    </dgm:pt>
    <dgm:pt modelId="{9FA9AABF-3C30-4ED8-8412-0EC23CD86DB4}" type="pres">
      <dgm:prSet presAssocID="{763BC43E-058E-48C2-A11F-2F8FBE6E2700}" presName="composite" presStyleCnt="0"/>
      <dgm:spPr/>
    </dgm:pt>
    <dgm:pt modelId="{E9E6B2FE-2869-42F8-B686-CA38209A8B19}" type="pres">
      <dgm:prSet presAssocID="{763BC43E-058E-48C2-A11F-2F8FBE6E2700}" presName="parentText" presStyleLbl="alignNode1" presStyleIdx="4" presStyleCnt="7">
        <dgm:presLayoutVars>
          <dgm:chMax val="1"/>
          <dgm:bulletEnabled val="1"/>
        </dgm:presLayoutVars>
      </dgm:prSet>
      <dgm:spPr/>
      <dgm:t>
        <a:bodyPr/>
        <a:lstStyle/>
        <a:p>
          <a:endParaRPr lang="es-GT"/>
        </a:p>
      </dgm:t>
    </dgm:pt>
    <dgm:pt modelId="{364C70AB-BCC6-4D7A-BCF7-7A84417AAC77}" type="pres">
      <dgm:prSet presAssocID="{763BC43E-058E-48C2-A11F-2F8FBE6E2700}" presName="descendantText" presStyleLbl="alignAcc1" presStyleIdx="4" presStyleCnt="7">
        <dgm:presLayoutVars>
          <dgm:bulletEnabled val="1"/>
        </dgm:presLayoutVars>
      </dgm:prSet>
      <dgm:spPr/>
      <dgm:t>
        <a:bodyPr/>
        <a:lstStyle/>
        <a:p>
          <a:endParaRPr lang="es-GT"/>
        </a:p>
      </dgm:t>
    </dgm:pt>
    <dgm:pt modelId="{2CE30750-6F53-473E-B7A9-B7B107F3F78E}" type="pres">
      <dgm:prSet presAssocID="{F8E8B94B-056C-4E9F-8603-1A4373FAF409}" presName="sp" presStyleCnt="0"/>
      <dgm:spPr/>
    </dgm:pt>
    <dgm:pt modelId="{F0F1DB2E-D328-4FCC-B791-1253D089EF18}" type="pres">
      <dgm:prSet presAssocID="{1FA1174E-6FB3-4B3F-8FCE-51E323D7085A}" presName="composite" presStyleCnt="0"/>
      <dgm:spPr/>
    </dgm:pt>
    <dgm:pt modelId="{64CAB49F-4A18-4D03-84F5-67AB4715B554}" type="pres">
      <dgm:prSet presAssocID="{1FA1174E-6FB3-4B3F-8FCE-51E323D7085A}" presName="parentText" presStyleLbl="alignNode1" presStyleIdx="5" presStyleCnt="7">
        <dgm:presLayoutVars>
          <dgm:chMax val="1"/>
          <dgm:bulletEnabled val="1"/>
        </dgm:presLayoutVars>
      </dgm:prSet>
      <dgm:spPr/>
      <dgm:t>
        <a:bodyPr/>
        <a:lstStyle/>
        <a:p>
          <a:endParaRPr lang="es-GT"/>
        </a:p>
      </dgm:t>
    </dgm:pt>
    <dgm:pt modelId="{251D56FD-0A1F-4268-89DE-6E9C28E1D8D3}" type="pres">
      <dgm:prSet presAssocID="{1FA1174E-6FB3-4B3F-8FCE-51E323D7085A}" presName="descendantText" presStyleLbl="alignAcc1" presStyleIdx="5" presStyleCnt="7">
        <dgm:presLayoutVars>
          <dgm:bulletEnabled val="1"/>
        </dgm:presLayoutVars>
      </dgm:prSet>
      <dgm:spPr/>
      <dgm:t>
        <a:bodyPr/>
        <a:lstStyle/>
        <a:p>
          <a:endParaRPr lang="es-GT"/>
        </a:p>
      </dgm:t>
    </dgm:pt>
    <dgm:pt modelId="{141F61A7-8405-474B-B1FF-1434BBB56534}" type="pres">
      <dgm:prSet presAssocID="{94676C39-F9AE-41FB-B86F-F83F2EE54761}" presName="sp" presStyleCnt="0"/>
      <dgm:spPr/>
    </dgm:pt>
    <dgm:pt modelId="{580E6508-FEA9-4FE0-858D-93FB5DD77A1F}" type="pres">
      <dgm:prSet presAssocID="{E133D8CE-C65D-47B9-A27C-08994008BBDC}" presName="composite" presStyleCnt="0"/>
      <dgm:spPr/>
    </dgm:pt>
    <dgm:pt modelId="{6CF08E75-2D2B-4972-9F93-57FDE270E51D}" type="pres">
      <dgm:prSet presAssocID="{E133D8CE-C65D-47B9-A27C-08994008BBDC}" presName="parentText" presStyleLbl="alignNode1" presStyleIdx="6" presStyleCnt="7">
        <dgm:presLayoutVars>
          <dgm:chMax val="1"/>
          <dgm:bulletEnabled val="1"/>
        </dgm:presLayoutVars>
      </dgm:prSet>
      <dgm:spPr/>
      <dgm:t>
        <a:bodyPr/>
        <a:lstStyle/>
        <a:p>
          <a:endParaRPr lang="es-GT"/>
        </a:p>
      </dgm:t>
    </dgm:pt>
    <dgm:pt modelId="{530C8F0F-04AB-4F0F-A850-78A9224B6A3C}" type="pres">
      <dgm:prSet presAssocID="{E133D8CE-C65D-47B9-A27C-08994008BBDC}" presName="descendantText" presStyleLbl="alignAcc1" presStyleIdx="6" presStyleCnt="7">
        <dgm:presLayoutVars>
          <dgm:bulletEnabled val="1"/>
        </dgm:presLayoutVars>
      </dgm:prSet>
      <dgm:spPr/>
      <dgm:t>
        <a:bodyPr/>
        <a:lstStyle/>
        <a:p>
          <a:endParaRPr lang="es-GT"/>
        </a:p>
      </dgm:t>
    </dgm:pt>
  </dgm:ptLst>
  <dgm:cxnLst>
    <dgm:cxn modelId="{22CC5202-58DF-49E8-B506-3AE49D75C653}" type="presOf" srcId="{1FA1174E-6FB3-4B3F-8FCE-51E323D7085A}" destId="{64CAB49F-4A18-4D03-84F5-67AB4715B554}" srcOrd="0" destOrd="0" presId="urn:microsoft.com/office/officeart/2005/8/layout/chevron2"/>
    <dgm:cxn modelId="{EEF08929-8B5C-4DA0-872B-20144A339995}" srcId="{763BC43E-058E-48C2-A11F-2F8FBE6E2700}" destId="{79C1096E-104A-4D7F-B41F-94587089873A}" srcOrd="0" destOrd="0" parTransId="{60EEC9A3-4764-4EA5-B93A-520A3AD51724}" sibTransId="{D9DB07CC-44B7-453A-AACB-C3DA22AFDDCD}"/>
    <dgm:cxn modelId="{49AE9FCD-A420-453F-8EA4-E5BD5A351729}" srcId="{54CEE914-0883-44A2-8051-2A102BD0349C}" destId="{05DBEDED-D625-446C-ABA5-9FF15823D0C6}" srcOrd="0" destOrd="0" parTransId="{A2495D1E-C28E-4EAA-A4F8-AD56712E749A}" sibTransId="{487086F2-53D8-4455-8D5D-859E78D55BCC}"/>
    <dgm:cxn modelId="{A06577E4-94D8-4C67-8DDC-447B78923DE6}" type="presOf" srcId="{0502C5BF-7AA7-4EA8-97EB-BC474F187A6C}" destId="{353AF818-179D-4F87-905B-EB545C980256}" srcOrd="0" destOrd="0" presId="urn:microsoft.com/office/officeart/2005/8/layout/chevron2"/>
    <dgm:cxn modelId="{D5430FEF-DB83-4878-8F8F-F704B3BB7E08}" srcId="{61221608-2991-42F7-8118-73B6F7544739}" destId="{E8CD70E0-F4C0-4782-BD3C-AC2FC6AC2163}" srcOrd="3" destOrd="0" parTransId="{6593BA87-0686-4272-AD06-ADAAF7D734AE}" sibTransId="{C448BD92-12AF-43B7-95EF-51C8C726707F}"/>
    <dgm:cxn modelId="{44766D7C-01B1-4C10-B22F-00295157CCF1}" type="presOf" srcId="{05DBEDED-D625-446C-ABA5-9FF15823D0C6}" destId="{9B7D18A8-FAEC-4A4F-BCCD-2EBB00D6687F}" srcOrd="0" destOrd="0" presId="urn:microsoft.com/office/officeart/2005/8/layout/chevron2"/>
    <dgm:cxn modelId="{CAE452D5-6E32-4F2E-B080-6B8A73F5B3B3}" srcId="{0502C5BF-7AA7-4EA8-97EB-BC474F187A6C}" destId="{11FBDCAE-DA42-4E51-B259-09F762FB2CA7}" srcOrd="0" destOrd="0" parTransId="{CC858B3D-BB0C-4160-8A5B-374793484E36}" sibTransId="{89AC1ECE-97CF-4E43-971B-73A4D73D90C8}"/>
    <dgm:cxn modelId="{9963FA36-4DBA-408B-A799-C91F03531FE5}" srcId="{61221608-2991-42F7-8118-73B6F7544739}" destId="{E133D8CE-C65D-47B9-A27C-08994008BBDC}" srcOrd="6" destOrd="0" parTransId="{9065F17D-9F8A-4A96-912F-31295513C4AE}" sibTransId="{F0642F45-38B3-4932-BFBD-91292F2D1E9B}"/>
    <dgm:cxn modelId="{D3C3104B-2278-4B5A-9768-51865BED6D7D}" type="presOf" srcId="{79C1096E-104A-4D7F-B41F-94587089873A}" destId="{364C70AB-BCC6-4D7A-BCF7-7A84417AAC77}" srcOrd="0" destOrd="0" presId="urn:microsoft.com/office/officeart/2005/8/layout/chevron2"/>
    <dgm:cxn modelId="{5E74944A-28D1-461A-B4FD-E32A002E9BEC}" srcId="{61221608-2991-42F7-8118-73B6F7544739}" destId="{1FA1174E-6FB3-4B3F-8FCE-51E323D7085A}" srcOrd="5" destOrd="0" parTransId="{4A9FB731-6B60-4689-B258-7B19AB11040B}" sibTransId="{94676C39-F9AE-41FB-B86F-F83F2EE54761}"/>
    <dgm:cxn modelId="{E4E861FD-B85D-4765-AC76-01C3C798BB2E}" type="presOf" srcId="{11FBDCAE-DA42-4E51-B259-09F762FB2CA7}" destId="{0108CE0F-9DBA-4354-99A0-AA5095FEC0E4}" srcOrd="0" destOrd="0" presId="urn:microsoft.com/office/officeart/2005/8/layout/chevron2"/>
    <dgm:cxn modelId="{39229EC1-F717-43BB-A73F-E7BD5ED6737D}" srcId="{E133D8CE-C65D-47B9-A27C-08994008BBDC}" destId="{437CAB6D-3BB9-4046-8578-27A698BC26DD}" srcOrd="0" destOrd="0" parTransId="{45495F23-03C4-4A8B-B371-3A081F8B3329}" sibTransId="{6329010B-232D-4CB9-80AD-608D44A23413}"/>
    <dgm:cxn modelId="{F813DE2A-835F-432B-9135-3C8EBAD447D5}" type="presOf" srcId="{763BC43E-058E-48C2-A11F-2F8FBE6E2700}" destId="{E9E6B2FE-2869-42F8-B686-CA38209A8B19}" srcOrd="0" destOrd="0" presId="urn:microsoft.com/office/officeart/2005/8/layout/chevron2"/>
    <dgm:cxn modelId="{888892A2-6424-4470-B730-CC88D02A2E26}" srcId="{1FA1174E-6FB3-4B3F-8FCE-51E323D7085A}" destId="{CE56D44A-30BA-4E3D-9A0E-798EE470EE94}" srcOrd="0" destOrd="0" parTransId="{B8AF323B-7B1E-40EB-93E6-7B7C50D4B37A}" sibTransId="{2BE8D61E-ECF4-49BE-9F9C-FA99EBBABC20}"/>
    <dgm:cxn modelId="{8C25EB5C-2843-4933-A6F0-AAE202EF4EAE}" type="presOf" srcId="{54CEE914-0883-44A2-8051-2A102BD0349C}" destId="{5ED46F80-E172-47F2-8DC9-D6E69A44FDED}" srcOrd="0" destOrd="0" presId="urn:microsoft.com/office/officeart/2005/8/layout/chevron2"/>
    <dgm:cxn modelId="{396A5D0E-3C26-41CF-932C-396230159AEF}" srcId="{61221608-2991-42F7-8118-73B6F7544739}" destId="{763BC43E-058E-48C2-A11F-2F8FBE6E2700}" srcOrd="4" destOrd="0" parTransId="{ABCF7801-0FD0-4E63-972F-DC8F8862DD67}" sibTransId="{F8E8B94B-056C-4E9F-8603-1A4373FAF409}"/>
    <dgm:cxn modelId="{06910D76-0D91-495C-8FB6-9A507CBE656C}" type="presOf" srcId="{F7942D7A-8925-40B5-BBBA-336C08FE986D}" destId="{CC2A22BC-BA08-4CF1-9C3C-33F1D5905FA3}" srcOrd="0" destOrd="0" presId="urn:microsoft.com/office/officeart/2005/8/layout/chevron2"/>
    <dgm:cxn modelId="{25DB49CE-757E-4ABF-BA7B-9CC6F5042B7D}" srcId="{61221608-2991-42F7-8118-73B6F7544739}" destId="{0502C5BF-7AA7-4EA8-97EB-BC474F187A6C}" srcOrd="0" destOrd="0" parTransId="{85C6FA98-7EC9-4E4C-A6E7-2AED7461DB65}" sibTransId="{23A802E2-AB7F-419C-BCAA-037E71436B37}"/>
    <dgm:cxn modelId="{1641DDD8-D765-428C-A8D6-77D0C778B9AB}" srcId="{61221608-2991-42F7-8118-73B6F7544739}" destId="{54CEE914-0883-44A2-8051-2A102BD0349C}" srcOrd="1" destOrd="0" parTransId="{1F73E25D-5F29-4F57-824E-40B66C6E9871}" sibTransId="{6A3A7892-186F-4885-A2D8-62479AF89032}"/>
    <dgm:cxn modelId="{9436CF97-977D-4F92-B321-A175B446D915}" srcId="{61221608-2991-42F7-8118-73B6F7544739}" destId="{B02A5894-BE13-4F26-BE44-69CFA71BDBE7}" srcOrd="2" destOrd="0" parTransId="{0C47C6DA-4EE6-4940-AFE9-0C13510BDCD7}" sibTransId="{153DFD25-7FFA-4D49-96DE-63FE8E80563C}"/>
    <dgm:cxn modelId="{DDA33C88-B535-4576-96F6-F4A87FAFFAF7}" type="presOf" srcId="{E8CD70E0-F4C0-4782-BD3C-AC2FC6AC2163}" destId="{92994251-3E7C-4EB8-87FE-D61B34718411}" srcOrd="0" destOrd="0" presId="urn:microsoft.com/office/officeart/2005/8/layout/chevron2"/>
    <dgm:cxn modelId="{20E7D273-DD24-4E6E-9B21-BF18C1D25A7A}" type="presOf" srcId="{E133D8CE-C65D-47B9-A27C-08994008BBDC}" destId="{6CF08E75-2D2B-4972-9F93-57FDE270E51D}" srcOrd="0" destOrd="0" presId="urn:microsoft.com/office/officeart/2005/8/layout/chevron2"/>
    <dgm:cxn modelId="{35C49779-843A-4304-81AC-ADA710228848}" type="presOf" srcId="{BD692DA1-DD65-4149-996A-BD2D10623DC2}" destId="{0643D013-3B56-403D-BB78-7304DCA9E2C1}" srcOrd="0" destOrd="0" presId="urn:microsoft.com/office/officeart/2005/8/layout/chevron2"/>
    <dgm:cxn modelId="{B4FC4B76-D2A2-4113-9EBA-846715D2F146}" srcId="{B02A5894-BE13-4F26-BE44-69CFA71BDBE7}" destId="{BD692DA1-DD65-4149-996A-BD2D10623DC2}" srcOrd="0" destOrd="0" parTransId="{62EC480B-2063-4E1E-848E-5E0A8F5DF7CE}" sibTransId="{79DA1DEE-44A5-45A2-9E5E-5A70ECFE26D7}"/>
    <dgm:cxn modelId="{68189F6C-AC3A-40EB-AAF5-1E760F840514}" type="presOf" srcId="{61221608-2991-42F7-8118-73B6F7544739}" destId="{A6FD2449-A1E3-401D-B06D-8687AB1DA0B6}" srcOrd="0" destOrd="0" presId="urn:microsoft.com/office/officeart/2005/8/layout/chevron2"/>
    <dgm:cxn modelId="{62F64FB2-6541-46E0-8A47-157B1ED2B3E1}" type="presOf" srcId="{B02A5894-BE13-4F26-BE44-69CFA71BDBE7}" destId="{1416668F-273F-43BB-A096-12199491CCEB}" srcOrd="0" destOrd="0" presId="urn:microsoft.com/office/officeart/2005/8/layout/chevron2"/>
    <dgm:cxn modelId="{297DBE8E-F7E1-4775-8DD3-373485A15BB2}" srcId="{E8CD70E0-F4C0-4782-BD3C-AC2FC6AC2163}" destId="{F7942D7A-8925-40B5-BBBA-336C08FE986D}" srcOrd="0" destOrd="0" parTransId="{0E8345E8-0899-4369-A3C5-3F06D5E312DD}" sibTransId="{0AC4AB53-5BD1-4890-99CC-A392447CFAB5}"/>
    <dgm:cxn modelId="{A75B1809-2FC7-49AA-8A02-8BBB4E2B5692}" type="presOf" srcId="{CE56D44A-30BA-4E3D-9A0E-798EE470EE94}" destId="{251D56FD-0A1F-4268-89DE-6E9C28E1D8D3}" srcOrd="0" destOrd="0" presId="urn:microsoft.com/office/officeart/2005/8/layout/chevron2"/>
    <dgm:cxn modelId="{FF0C054F-EE9E-401D-9E27-ACEBEA092445}" type="presOf" srcId="{437CAB6D-3BB9-4046-8578-27A698BC26DD}" destId="{530C8F0F-04AB-4F0F-A850-78A9224B6A3C}" srcOrd="0" destOrd="0" presId="urn:microsoft.com/office/officeart/2005/8/layout/chevron2"/>
    <dgm:cxn modelId="{1644E0BC-4969-42CF-9EE5-B7F7F462275F}" type="presParOf" srcId="{A6FD2449-A1E3-401D-B06D-8687AB1DA0B6}" destId="{15C6767B-8315-4278-B3F8-D950B421DB4B}" srcOrd="0" destOrd="0" presId="urn:microsoft.com/office/officeart/2005/8/layout/chevron2"/>
    <dgm:cxn modelId="{9C67FFD6-AF70-4165-842A-62435898EAF2}" type="presParOf" srcId="{15C6767B-8315-4278-B3F8-D950B421DB4B}" destId="{353AF818-179D-4F87-905B-EB545C980256}" srcOrd="0" destOrd="0" presId="urn:microsoft.com/office/officeart/2005/8/layout/chevron2"/>
    <dgm:cxn modelId="{0789B913-3E1E-46C9-B646-ACF4A116A4D8}" type="presParOf" srcId="{15C6767B-8315-4278-B3F8-D950B421DB4B}" destId="{0108CE0F-9DBA-4354-99A0-AA5095FEC0E4}" srcOrd="1" destOrd="0" presId="urn:microsoft.com/office/officeart/2005/8/layout/chevron2"/>
    <dgm:cxn modelId="{7CD9B3B4-A001-464A-8EC8-68C1B7F7C776}" type="presParOf" srcId="{A6FD2449-A1E3-401D-B06D-8687AB1DA0B6}" destId="{6FF13604-E9D7-4F45-979D-FC0051F89253}" srcOrd="1" destOrd="0" presId="urn:microsoft.com/office/officeart/2005/8/layout/chevron2"/>
    <dgm:cxn modelId="{F457CD4D-D9FA-4415-8D6C-C8C8F0244325}" type="presParOf" srcId="{A6FD2449-A1E3-401D-B06D-8687AB1DA0B6}" destId="{274290EA-5577-43A6-A75C-D89A0A0F2C39}" srcOrd="2" destOrd="0" presId="urn:microsoft.com/office/officeart/2005/8/layout/chevron2"/>
    <dgm:cxn modelId="{C5DB61DD-873C-4FFC-A04B-029C1723A0C9}" type="presParOf" srcId="{274290EA-5577-43A6-A75C-D89A0A0F2C39}" destId="{5ED46F80-E172-47F2-8DC9-D6E69A44FDED}" srcOrd="0" destOrd="0" presId="urn:microsoft.com/office/officeart/2005/8/layout/chevron2"/>
    <dgm:cxn modelId="{D7250DD9-B369-4C69-AF4E-D238743E7BFD}" type="presParOf" srcId="{274290EA-5577-43A6-A75C-D89A0A0F2C39}" destId="{9B7D18A8-FAEC-4A4F-BCCD-2EBB00D6687F}" srcOrd="1" destOrd="0" presId="urn:microsoft.com/office/officeart/2005/8/layout/chevron2"/>
    <dgm:cxn modelId="{FD24C22A-182B-4FCD-AEFD-10BFAA992B6F}" type="presParOf" srcId="{A6FD2449-A1E3-401D-B06D-8687AB1DA0B6}" destId="{CB98F292-F2A9-4B2F-B34A-057404989FB4}" srcOrd="3" destOrd="0" presId="urn:microsoft.com/office/officeart/2005/8/layout/chevron2"/>
    <dgm:cxn modelId="{AC483558-D2FD-4AAD-B494-805C15D56A9C}" type="presParOf" srcId="{A6FD2449-A1E3-401D-B06D-8687AB1DA0B6}" destId="{D50FA889-CF29-4219-9E46-3356A18C5C4A}" srcOrd="4" destOrd="0" presId="urn:microsoft.com/office/officeart/2005/8/layout/chevron2"/>
    <dgm:cxn modelId="{8AFAD507-82F1-4545-AAAA-8D04421E080A}" type="presParOf" srcId="{D50FA889-CF29-4219-9E46-3356A18C5C4A}" destId="{1416668F-273F-43BB-A096-12199491CCEB}" srcOrd="0" destOrd="0" presId="urn:microsoft.com/office/officeart/2005/8/layout/chevron2"/>
    <dgm:cxn modelId="{AD324062-DD62-4B1D-9207-EE98A6FE483D}" type="presParOf" srcId="{D50FA889-CF29-4219-9E46-3356A18C5C4A}" destId="{0643D013-3B56-403D-BB78-7304DCA9E2C1}" srcOrd="1" destOrd="0" presId="urn:microsoft.com/office/officeart/2005/8/layout/chevron2"/>
    <dgm:cxn modelId="{C3EA0B88-AB45-4F45-ACBA-9EF530977E9E}" type="presParOf" srcId="{A6FD2449-A1E3-401D-B06D-8687AB1DA0B6}" destId="{4B16F149-B5AF-4A2C-8B0D-788B3EA8DC82}" srcOrd="5" destOrd="0" presId="urn:microsoft.com/office/officeart/2005/8/layout/chevron2"/>
    <dgm:cxn modelId="{95718291-D38D-4DFC-9F58-6B5EE5DA2ACD}" type="presParOf" srcId="{A6FD2449-A1E3-401D-B06D-8687AB1DA0B6}" destId="{B1CDA9D8-CDB4-4F00-B5A2-7CE645814C01}" srcOrd="6" destOrd="0" presId="urn:microsoft.com/office/officeart/2005/8/layout/chevron2"/>
    <dgm:cxn modelId="{C6A08651-77AD-418E-A7D7-CFEA342B7BAC}" type="presParOf" srcId="{B1CDA9D8-CDB4-4F00-B5A2-7CE645814C01}" destId="{92994251-3E7C-4EB8-87FE-D61B34718411}" srcOrd="0" destOrd="0" presId="urn:microsoft.com/office/officeart/2005/8/layout/chevron2"/>
    <dgm:cxn modelId="{FDA96C1E-2B6C-4701-B18F-86A60D037D62}" type="presParOf" srcId="{B1CDA9D8-CDB4-4F00-B5A2-7CE645814C01}" destId="{CC2A22BC-BA08-4CF1-9C3C-33F1D5905FA3}" srcOrd="1" destOrd="0" presId="urn:microsoft.com/office/officeart/2005/8/layout/chevron2"/>
    <dgm:cxn modelId="{BFF8AEC9-E82F-43D5-92AC-DC83068C6F9C}" type="presParOf" srcId="{A6FD2449-A1E3-401D-B06D-8687AB1DA0B6}" destId="{4DF1F320-015F-4AB4-B4B4-4F40DFEF4092}" srcOrd="7" destOrd="0" presId="urn:microsoft.com/office/officeart/2005/8/layout/chevron2"/>
    <dgm:cxn modelId="{BC5FA725-30D3-471A-86C4-409EF6A667E1}" type="presParOf" srcId="{A6FD2449-A1E3-401D-B06D-8687AB1DA0B6}" destId="{9FA9AABF-3C30-4ED8-8412-0EC23CD86DB4}" srcOrd="8" destOrd="0" presId="urn:microsoft.com/office/officeart/2005/8/layout/chevron2"/>
    <dgm:cxn modelId="{2A411741-CECA-411A-9BE3-DE55DE324095}" type="presParOf" srcId="{9FA9AABF-3C30-4ED8-8412-0EC23CD86DB4}" destId="{E9E6B2FE-2869-42F8-B686-CA38209A8B19}" srcOrd="0" destOrd="0" presId="urn:microsoft.com/office/officeart/2005/8/layout/chevron2"/>
    <dgm:cxn modelId="{E229A156-4361-4320-971B-409B4F211AB5}" type="presParOf" srcId="{9FA9AABF-3C30-4ED8-8412-0EC23CD86DB4}" destId="{364C70AB-BCC6-4D7A-BCF7-7A84417AAC77}" srcOrd="1" destOrd="0" presId="urn:microsoft.com/office/officeart/2005/8/layout/chevron2"/>
    <dgm:cxn modelId="{350EF8A7-CBAF-46F7-B57D-3FAE1DB363D8}" type="presParOf" srcId="{A6FD2449-A1E3-401D-B06D-8687AB1DA0B6}" destId="{2CE30750-6F53-473E-B7A9-B7B107F3F78E}" srcOrd="9" destOrd="0" presId="urn:microsoft.com/office/officeart/2005/8/layout/chevron2"/>
    <dgm:cxn modelId="{68CB2E2B-D630-4DB9-B42C-3D11FC125D3D}" type="presParOf" srcId="{A6FD2449-A1E3-401D-B06D-8687AB1DA0B6}" destId="{F0F1DB2E-D328-4FCC-B791-1253D089EF18}" srcOrd="10" destOrd="0" presId="urn:microsoft.com/office/officeart/2005/8/layout/chevron2"/>
    <dgm:cxn modelId="{D964A682-FFAC-4A3E-820D-620E10C510AC}" type="presParOf" srcId="{F0F1DB2E-D328-4FCC-B791-1253D089EF18}" destId="{64CAB49F-4A18-4D03-84F5-67AB4715B554}" srcOrd="0" destOrd="0" presId="urn:microsoft.com/office/officeart/2005/8/layout/chevron2"/>
    <dgm:cxn modelId="{2743EDF1-3F57-4AF8-9E7A-AFA584769C87}" type="presParOf" srcId="{F0F1DB2E-D328-4FCC-B791-1253D089EF18}" destId="{251D56FD-0A1F-4268-89DE-6E9C28E1D8D3}" srcOrd="1" destOrd="0" presId="urn:microsoft.com/office/officeart/2005/8/layout/chevron2"/>
    <dgm:cxn modelId="{D9565376-73F0-41DD-8584-1972164B5642}" type="presParOf" srcId="{A6FD2449-A1E3-401D-B06D-8687AB1DA0B6}" destId="{141F61A7-8405-474B-B1FF-1434BBB56534}" srcOrd="11" destOrd="0" presId="urn:microsoft.com/office/officeart/2005/8/layout/chevron2"/>
    <dgm:cxn modelId="{4934F378-DAD3-4912-8796-AB6A7504B565}" type="presParOf" srcId="{A6FD2449-A1E3-401D-B06D-8687AB1DA0B6}" destId="{580E6508-FEA9-4FE0-858D-93FB5DD77A1F}" srcOrd="12" destOrd="0" presId="urn:microsoft.com/office/officeart/2005/8/layout/chevron2"/>
    <dgm:cxn modelId="{83CB5D79-39DB-42E9-BF1B-62932AB8C60A}" type="presParOf" srcId="{580E6508-FEA9-4FE0-858D-93FB5DD77A1F}" destId="{6CF08E75-2D2B-4972-9F93-57FDE270E51D}" srcOrd="0" destOrd="0" presId="urn:microsoft.com/office/officeart/2005/8/layout/chevron2"/>
    <dgm:cxn modelId="{95C89BDF-D2BE-4597-8DDC-C9ED648EE7A7}" type="presParOf" srcId="{580E6508-FEA9-4FE0-858D-93FB5DD77A1F}" destId="{530C8F0F-04AB-4F0F-A850-78A9224B6A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4FC4CF3-2B99-4042-996C-3FF8CAC686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135E0DAD-4287-49C6-BE2A-306141DBCB89}">
      <dgm:prSet phldrT="[Texto]" custT="1"/>
      <dgm:spPr>
        <a:solidFill>
          <a:schemeClr val="bg1">
            <a:lumMod val="65000"/>
          </a:schemeClr>
        </a:solidFill>
      </dgm:spPr>
      <dgm:t>
        <a:bodyPr/>
        <a:lstStyle/>
        <a:p>
          <a:r>
            <a:rPr lang="es-GT" sz="2400" dirty="0" smtClean="0">
              <a:latin typeface="+mn-lt"/>
              <a:cs typeface="Arial" pitchFamily="34" charset="0"/>
            </a:rPr>
            <a:t>i</a:t>
          </a:r>
          <a:endParaRPr lang="es-GT" sz="2400" dirty="0">
            <a:latin typeface="+mn-lt"/>
            <a:cs typeface="Arial" pitchFamily="34" charset="0"/>
          </a:endParaRPr>
        </a:p>
      </dgm:t>
    </dgm:pt>
    <dgm:pt modelId="{4E5C24E0-67C6-42DF-8F58-1E7586CACE43}" type="parTrans" cxnId="{031E853D-D656-40F2-BE71-E138B134FD6B}">
      <dgm:prSet/>
      <dgm:spPr/>
      <dgm:t>
        <a:bodyPr/>
        <a:lstStyle/>
        <a:p>
          <a:endParaRPr lang="es-GT" sz="2800">
            <a:latin typeface="+mn-lt"/>
            <a:cs typeface="Arial" pitchFamily="34" charset="0"/>
          </a:endParaRPr>
        </a:p>
      </dgm:t>
    </dgm:pt>
    <dgm:pt modelId="{C669D98B-B453-401E-8B96-DE6CF3043CAE}" type="sibTrans" cxnId="{031E853D-D656-40F2-BE71-E138B134FD6B}">
      <dgm:prSet/>
      <dgm:spPr/>
      <dgm:t>
        <a:bodyPr/>
        <a:lstStyle/>
        <a:p>
          <a:endParaRPr lang="es-GT" sz="2800">
            <a:latin typeface="+mn-lt"/>
            <a:cs typeface="Arial" pitchFamily="34" charset="0"/>
          </a:endParaRPr>
        </a:p>
      </dgm:t>
    </dgm:pt>
    <dgm:pt modelId="{025747E9-7A0A-40AE-AFE1-C355D07F9601}">
      <dgm:prSet phldrT="[Texto]" custT="1"/>
      <dgm:spPr>
        <a:solidFill>
          <a:schemeClr val="accent1">
            <a:lumMod val="60000"/>
            <a:lumOff val="40000"/>
          </a:schemeClr>
        </a:solidFill>
      </dgm:spPr>
      <dgm:t>
        <a:bodyPr/>
        <a:lstStyle/>
        <a:p>
          <a:r>
            <a:rPr lang="es-GT" sz="1800" dirty="0" smtClean="0">
              <a:latin typeface="+mn-lt"/>
              <a:cs typeface="Arial" pitchFamily="34" charset="0"/>
            </a:rPr>
            <a:t>Mesas técnicas interinstitucionales  y entrega de informe descriptivo– </a:t>
          </a:r>
          <a:r>
            <a:rPr lang="es-GT" sz="1800" b="1" dirty="0" smtClean="0">
              <a:latin typeface="+mn-lt"/>
              <a:cs typeface="Arial" pitchFamily="34" charset="0"/>
            </a:rPr>
            <a:t>9 de abril al 4 de mayo  </a:t>
          </a:r>
          <a:endParaRPr lang="es-GT" sz="1800" b="1" dirty="0">
            <a:latin typeface="+mn-lt"/>
            <a:cs typeface="Arial" pitchFamily="34" charset="0"/>
          </a:endParaRPr>
        </a:p>
      </dgm:t>
    </dgm:pt>
    <dgm:pt modelId="{D2F44B4B-459E-49BB-BB3C-5098EBEED9BC}" type="parTrans" cxnId="{A7CA28C1-2430-4BBB-B92A-06A2190A54EA}">
      <dgm:prSet/>
      <dgm:spPr/>
      <dgm:t>
        <a:bodyPr/>
        <a:lstStyle/>
        <a:p>
          <a:endParaRPr lang="es-GT" sz="2800">
            <a:latin typeface="+mn-lt"/>
            <a:cs typeface="Arial" pitchFamily="34" charset="0"/>
          </a:endParaRPr>
        </a:p>
      </dgm:t>
    </dgm:pt>
    <dgm:pt modelId="{78C3DD0B-3AF5-4C68-BEE6-EC4DC654592F}" type="sibTrans" cxnId="{A7CA28C1-2430-4BBB-B92A-06A2190A54EA}">
      <dgm:prSet/>
      <dgm:spPr/>
      <dgm:t>
        <a:bodyPr/>
        <a:lstStyle/>
        <a:p>
          <a:endParaRPr lang="es-GT" sz="2800">
            <a:latin typeface="+mn-lt"/>
            <a:cs typeface="Arial" pitchFamily="34" charset="0"/>
          </a:endParaRPr>
        </a:p>
      </dgm:t>
    </dgm:pt>
    <dgm:pt modelId="{863A119A-3F7A-4855-9ABF-FB53B24CF727}">
      <dgm:prSet phldrT="[Texto]" custT="1"/>
      <dgm:spPr>
        <a:solidFill>
          <a:schemeClr val="bg1">
            <a:lumMod val="65000"/>
          </a:schemeClr>
        </a:solidFill>
      </dgm:spPr>
      <dgm:t>
        <a:bodyPr/>
        <a:lstStyle/>
        <a:p>
          <a:r>
            <a:rPr lang="es-GT" sz="2400" dirty="0" smtClean="0">
              <a:latin typeface="+mn-lt"/>
              <a:cs typeface="Arial" pitchFamily="34" charset="0"/>
            </a:rPr>
            <a:t>iii</a:t>
          </a:r>
          <a:endParaRPr lang="es-GT" sz="2400" dirty="0">
            <a:latin typeface="+mn-lt"/>
            <a:cs typeface="Arial" pitchFamily="34" charset="0"/>
          </a:endParaRPr>
        </a:p>
      </dgm:t>
    </dgm:pt>
    <dgm:pt modelId="{E3BF6FE7-3005-4906-8CA2-49673241521D}" type="parTrans" cxnId="{474B2598-308A-4EDA-888C-9813AF3BA079}">
      <dgm:prSet/>
      <dgm:spPr/>
      <dgm:t>
        <a:bodyPr/>
        <a:lstStyle/>
        <a:p>
          <a:endParaRPr lang="es-GT" sz="2800">
            <a:latin typeface="+mn-lt"/>
            <a:cs typeface="Arial" pitchFamily="34" charset="0"/>
          </a:endParaRPr>
        </a:p>
      </dgm:t>
    </dgm:pt>
    <dgm:pt modelId="{37FBD4B0-E48B-45DA-B3E8-FA6AC8D939E2}" type="sibTrans" cxnId="{474B2598-308A-4EDA-888C-9813AF3BA079}">
      <dgm:prSet/>
      <dgm:spPr/>
      <dgm:t>
        <a:bodyPr/>
        <a:lstStyle/>
        <a:p>
          <a:endParaRPr lang="es-GT" sz="2800">
            <a:latin typeface="+mn-lt"/>
            <a:cs typeface="Arial" pitchFamily="34" charset="0"/>
          </a:endParaRPr>
        </a:p>
      </dgm:t>
    </dgm:pt>
    <dgm:pt modelId="{8C1FDE08-4CB2-4B60-BB5F-BC81A4DACBB7}">
      <dgm:prSet phldrT="[Texto]" custT="1"/>
      <dgm:spPr>
        <a:solidFill>
          <a:schemeClr val="bg1">
            <a:lumMod val="65000"/>
          </a:schemeClr>
        </a:solidFill>
      </dgm:spPr>
      <dgm:t>
        <a:bodyPr/>
        <a:lstStyle/>
        <a:p>
          <a:r>
            <a:rPr lang="es-GT" sz="2400" dirty="0" smtClean="0">
              <a:latin typeface="+mn-lt"/>
              <a:cs typeface="Arial" pitchFamily="34" charset="0"/>
            </a:rPr>
            <a:t>vi</a:t>
          </a:r>
          <a:endParaRPr lang="es-GT" sz="2400" dirty="0">
            <a:latin typeface="+mn-lt"/>
            <a:cs typeface="Arial" pitchFamily="34" charset="0"/>
          </a:endParaRPr>
        </a:p>
      </dgm:t>
    </dgm:pt>
    <dgm:pt modelId="{C69B6D96-4CF4-4572-9271-5B25321F5526}" type="parTrans" cxnId="{C0D66008-FB28-4ECE-81CF-8476EE056E84}">
      <dgm:prSet/>
      <dgm:spPr/>
      <dgm:t>
        <a:bodyPr/>
        <a:lstStyle/>
        <a:p>
          <a:endParaRPr lang="es-GT" sz="2800">
            <a:latin typeface="+mn-lt"/>
            <a:cs typeface="Arial" pitchFamily="34" charset="0"/>
          </a:endParaRPr>
        </a:p>
      </dgm:t>
    </dgm:pt>
    <dgm:pt modelId="{27267CF6-1638-4BAF-AC38-E93A3AC1F585}" type="sibTrans" cxnId="{C0D66008-FB28-4ECE-81CF-8476EE056E84}">
      <dgm:prSet/>
      <dgm:spPr/>
      <dgm:t>
        <a:bodyPr/>
        <a:lstStyle/>
        <a:p>
          <a:endParaRPr lang="es-GT" sz="2800">
            <a:latin typeface="+mn-lt"/>
            <a:cs typeface="Arial" pitchFamily="34" charset="0"/>
          </a:endParaRPr>
        </a:p>
      </dgm:t>
    </dgm:pt>
    <dgm:pt modelId="{1998ED2A-592A-4C1B-9951-F6641036A00B}">
      <dgm:prSet phldrT="[Texto]" custT="1"/>
      <dgm:spPr/>
      <dgm:t>
        <a:bodyPr/>
        <a:lstStyle/>
        <a:p>
          <a:r>
            <a:rPr lang="es-GT" sz="1800" dirty="0" smtClean="0">
              <a:latin typeface="+mn-lt"/>
              <a:cs typeface="Arial" pitchFamily="34" charset="0"/>
            </a:rPr>
            <a:t>Anteproyectos de presupuesto - </a:t>
          </a:r>
          <a:r>
            <a:rPr lang="es-GT" sz="1800" b="1" dirty="0" smtClean="0">
              <a:latin typeface="+mn-lt"/>
              <a:cs typeface="Arial" pitchFamily="34" charset="0"/>
            </a:rPr>
            <a:t>16 julio</a:t>
          </a:r>
          <a:endParaRPr lang="es-GT" sz="1800" b="1" dirty="0">
            <a:latin typeface="+mn-lt"/>
            <a:cs typeface="Arial" pitchFamily="34" charset="0"/>
          </a:endParaRPr>
        </a:p>
      </dgm:t>
    </dgm:pt>
    <dgm:pt modelId="{E8663B14-934A-44E3-8839-DFDA96B5BD99}" type="parTrans" cxnId="{A694D56F-C8F6-4402-A4E2-1E60787F81DA}">
      <dgm:prSet/>
      <dgm:spPr/>
      <dgm:t>
        <a:bodyPr/>
        <a:lstStyle/>
        <a:p>
          <a:endParaRPr lang="es-GT" sz="2800">
            <a:latin typeface="+mn-lt"/>
            <a:cs typeface="Arial" pitchFamily="34" charset="0"/>
          </a:endParaRPr>
        </a:p>
      </dgm:t>
    </dgm:pt>
    <dgm:pt modelId="{3BEF51DC-793B-4763-A7AF-F1452B8D87CF}" type="sibTrans" cxnId="{A694D56F-C8F6-4402-A4E2-1E60787F81DA}">
      <dgm:prSet/>
      <dgm:spPr/>
      <dgm:t>
        <a:bodyPr/>
        <a:lstStyle/>
        <a:p>
          <a:endParaRPr lang="es-GT" sz="2800">
            <a:latin typeface="+mn-lt"/>
            <a:cs typeface="Arial" pitchFamily="34" charset="0"/>
          </a:endParaRPr>
        </a:p>
      </dgm:t>
    </dgm:pt>
    <dgm:pt modelId="{B570D85D-501C-4DC2-A6DD-52C80C1755D4}">
      <dgm:prSet custT="1">
        <dgm:style>
          <a:lnRef idx="2">
            <a:schemeClr val="accent1"/>
          </a:lnRef>
          <a:fillRef idx="1">
            <a:schemeClr val="lt1"/>
          </a:fillRef>
          <a:effectRef idx="0">
            <a:schemeClr val="accent1"/>
          </a:effectRef>
          <a:fontRef idx="minor">
            <a:schemeClr val="dk1"/>
          </a:fontRef>
        </dgm:style>
      </dgm:prSet>
      <dgm:spPr>
        <a:solidFill>
          <a:schemeClr val="bg1">
            <a:lumMod val="65000"/>
          </a:schemeClr>
        </a:solidFill>
      </dgm:spPr>
      <dgm:t>
        <a:bodyPr anchor="t"/>
        <a:lstStyle/>
        <a:p>
          <a:r>
            <a:rPr lang="es-GT" sz="2400" dirty="0" smtClean="0">
              <a:solidFill>
                <a:schemeClr val="bg1"/>
              </a:solidFill>
              <a:latin typeface="+mn-lt"/>
              <a:cs typeface="Arial" pitchFamily="34" charset="0"/>
            </a:rPr>
            <a:t>ii</a:t>
          </a:r>
          <a:endParaRPr lang="es-GT" sz="2400" dirty="0">
            <a:solidFill>
              <a:schemeClr val="bg1"/>
            </a:solidFill>
            <a:latin typeface="+mn-lt"/>
            <a:cs typeface="Arial" pitchFamily="34" charset="0"/>
          </a:endParaRPr>
        </a:p>
      </dgm:t>
    </dgm:pt>
    <dgm:pt modelId="{5273E469-3CDF-4D41-8E54-8F101ADAA192}" type="parTrans" cxnId="{F85EC860-AEFD-4F90-A1C1-E8516EF1D1A9}">
      <dgm:prSet/>
      <dgm:spPr/>
      <dgm:t>
        <a:bodyPr/>
        <a:lstStyle/>
        <a:p>
          <a:endParaRPr lang="es-GT" sz="2000">
            <a:latin typeface="+mn-lt"/>
          </a:endParaRPr>
        </a:p>
      </dgm:t>
    </dgm:pt>
    <dgm:pt modelId="{DC4F86C7-3A2D-496C-95A4-E86897891182}" type="sibTrans" cxnId="{F85EC860-AEFD-4F90-A1C1-E8516EF1D1A9}">
      <dgm:prSet/>
      <dgm:spPr/>
      <dgm:t>
        <a:bodyPr/>
        <a:lstStyle/>
        <a:p>
          <a:endParaRPr lang="es-GT" sz="2000">
            <a:latin typeface="+mn-lt"/>
          </a:endParaRPr>
        </a:p>
      </dgm:t>
    </dgm:pt>
    <dgm:pt modelId="{39DE5594-FA26-4CBC-9B48-64EDCA78C567}">
      <dgm:prSet custT="1"/>
      <dgm:spPr>
        <a:solidFill>
          <a:schemeClr val="accent1">
            <a:lumMod val="60000"/>
            <a:lumOff val="40000"/>
          </a:schemeClr>
        </a:solidFill>
      </dgm:spPr>
      <dgm:t>
        <a:bodyPr/>
        <a:lstStyle/>
        <a:p>
          <a:r>
            <a:rPr lang="es-GT" sz="1800" b="0" dirty="0" smtClean="0">
              <a:latin typeface="+mn-lt"/>
              <a:cs typeface="Arial" pitchFamily="34" charset="0"/>
            </a:rPr>
            <a:t>Estimaciones macroeconómicas y tributarias </a:t>
          </a:r>
          <a:r>
            <a:rPr lang="es-GT" sz="1800" b="1" dirty="0" smtClean="0">
              <a:latin typeface="+mn-lt"/>
              <a:cs typeface="Arial" pitchFamily="34" charset="0"/>
            </a:rPr>
            <a:t>– Exposición de supuestos Banguat - SAT 24 de mayo</a:t>
          </a:r>
          <a:endParaRPr lang="es-GT" sz="1800" b="1" baseline="30000" dirty="0">
            <a:latin typeface="+mn-lt"/>
            <a:cs typeface="Arial" pitchFamily="34" charset="0"/>
          </a:endParaRPr>
        </a:p>
      </dgm:t>
    </dgm:pt>
    <dgm:pt modelId="{F1194ACD-E2EF-430B-BEE1-7E7659C43F93}" type="parTrans" cxnId="{A100CEDB-86A2-4404-8567-3A68A8867186}">
      <dgm:prSet/>
      <dgm:spPr/>
      <dgm:t>
        <a:bodyPr/>
        <a:lstStyle/>
        <a:p>
          <a:endParaRPr lang="es-GT" sz="2000">
            <a:latin typeface="+mn-lt"/>
          </a:endParaRPr>
        </a:p>
      </dgm:t>
    </dgm:pt>
    <dgm:pt modelId="{73326A4D-3CDA-4ABE-8A4C-866EA2CF345D}" type="sibTrans" cxnId="{A100CEDB-86A2-4404-8567-3A68A8867186}">
      <dgm:prSet/>
      <dgm:spPr/>
      <dgm:t>
        <a:bodyPr/>
        <a:lstStyle/>
        <a:p>
          <a:endParaRPr lang="es-GT" sz="2000">
            <a:latin typeface="+mn-lt"/>
          </a:endParaRPr>
        </a:p>
      </dgm:t>
    </dgm:pt>
    <dgm:pt modelId="{907C9F53-5E41-4F39-A492-337F8AE9F045}">
      <dgm:prSet custT="1"/>
      <dgm:spPr>
        <a:solidFill>
          <a:schemeClr val="bg1">
            <a:lumMod val="65000"/>
          </a:schemeClr>
        </a:solidFill>
      </dgm:spPr>
      <dgm:t>
        <a:bodyPr/>
        <a:lstStyle/>
        <a:p>
          <a:r>
            <a:rPr lang="es-GT" sz="2400" dirty="0" smtClean="0">
              <a:latin typeface="+mn-lt"/>
              <a:cs typeface="Arial" pitchFamily="34" charset="0"/>
            </a:rPr>
            <a:t>vii</a:t>
          </a:r>
          <a:endParaRPr lang="es-GT" sz="2400" dirty="0">
            <a:latin typeface="+mn-lt"/>
            <a:cs typeface="Arial" pitchFamily="34" charset="0"/>
          </a:endParaRPr>
        </a:p>
      </dgm:t>
    </dgm:pt>
    <dgm:pt modelId="{0236188F-64BB-467C-9873-91793886CC2B}" type="sibTrans" cxnId="{13C897EF-EF9A-4144-8FDB-F42A65E40360}">
      <dgm:prSet/>
      <dgm:spPr/>
      <dgm:t>
        <a:bodyPr/>
        <a:lstStyle/>
        <a:p>
          <a:endParaRPr lang="es-GT" sz="1600">
            <a:latin typeface="+mn-lt"/>
            <a:cs typeface="Arial" pitchFamily="34" charset="0"/>
          </a:endParaRPr>
        </a:p>
      </dgm:t>
    </dgm:pt>
    <dgm:pt modelId="{6BD3A3F3-490F-4B85-B842-80D88948381D}" type="parTrans" cxnId="{13C897EF-EF9A-4144-8FDB-F42A65E40360}">
      <dgm:prSet/>
      <dgm:spPr/>
      <dgm:t>
        <a:bodyPr/>
        <a:lstStyle/>
        <a:p>
          <a:endParaRPr lang="es-GT" sz="1600">
            <a:latin typeface="+mn-lt"/>
            <a:cs typeface="Arial" pitchFamily="34" charset="0"/>
          </a:endParaRPr>
        </a:p>
      </dgm:t>
    </dgm:pt>
    <dgm:pt modelId="{287A19E1-5C80-4E50-9A75-43A6FBE598D1}">
      <dgm:prSet custT="1"/>
      <dgm:spPr/>
      <dgm:t>
        <a:bodyPr/>
        <a:lstStyle/>
        <a:p>
          <a:r>
            <a:rPr lang="es-GT" sz="1800" dirty="0" smtClean="0">
              <a:latin typeface="+mn-lt"/>
              <a:cs typeface="Arial" pitchFamily="34" charset="0"/>
            </a:rPr>
            <a:t>Análisis e integración - </a:t>
          </a:r>
          <a:r>
            <a:rPr lang="es-GT" sz="1800" b="0" dirty="0" smtClean="0">
              <a:latin typeface="+mn-lt"/>
              <a:cs typeface="Arial" pitchFamily="34" charset="0"/>
            </a:rPr>
            <a:t>Riesgos Fiscales</a:t>
          </a:r>
          <a:r>
            <a:rPr lang="mr-IN" sz="1800" b="0" dirty="0" smtClean="0">
              <a:latin typeface="+mn-lt"/>
              <a:cs typeface="Arial" pitchFamily="34" charset="0"/>
            </a:rPr>
            <a:t>–</a:t>
          </a:r>
          <a:r>
            <a:rPr lang="es-GT" sz="1800" b="0" dirty="0" smtClean="0">
              <a:latin typeface="+mn-lt"/>
              <a:cs typeface="Arial" pitchFamily="34" charset="0"/>
            </a:rPr>
            <a:t> </a:t>
          </a:r>
          <a:r>
            <a:rPr lang="es-GT" sz="1800" b="1" dirty="0" smtClean="0">
              <a:latin typeface="+mn-lt"/>
              <a:cs typeface="Arial" pitchFamily="34" charset="0"/>
            </a:rPr>
            <a:t>Agosto </a:t>
          </a:r>
          <a:endParaRPr lang="es-GT" sz="1800" b="1" dirty="0">
            <a:latin typeface="+mn-lt"/>
            <a:cs typeface="Arial" pitchFamily="34" charset="0"/>
          </a:endParaRPr>
        </a:p>
      </dgm:t>
    </dgm:pt>
    <dgm:pt modelId="{1B7CE185-4630-48AD-9B78-9D4D8F3671E7}" type="parTrans" cxnId="{DD89F870-9EDE-41EF-8C2E-5D0A32397645}">
      <dgm:prSet/>
      <dgm:spPr/>
      <dgm:t>
        <a:bodyPr/>
        <a:lstStyle/>
        <a:p>
          <a:endParaRPr lang="es-GT" sz="2000">
            <a:latin typeface="+mn-lt"/>
          </a:endParaRPr>
        </a:p>
      </dgm:t>
    </dgm:pt>
    <dgm:pt modelId="{EF80E39E-B4FC-41C8-A622-ACBC323366A2}" type="sibTrans" cxnId="{DD89F870-9EDE-41EF-8C2E-5D0A32397645}">
      <dgm:prSet/>
      <dgm:spPr/>
      <dgm:t>
        <a:bodyPr/>
        <a:lstStyle/>
        <a:p>
          <a:endParaRPr lang="es-GT" sz="2000">
            <a:latin typeface="+mn-lt"/>
          </a:endParaRPr>
        </a:p>
      </dgm:t>
    </dgm:pt>
    <dgm:pt modelId="{C819012A-589B-D24F-A84B-36990A54CADE}">
      <dgm:prSet custT="1"/>
      <dgm:spPr>
        <a:solidFill>
          <a:schemeClr val="bg1">
            <a:lumMod val="65000"/>
          </a:schemeClr>
        </a:solidFill>
      </dgm:spPr>
      <dgm:t>
        <a:bodyPr/>
        <a:lstStyle/>
        <a:p>
          <a:r>
            <a:rPr lang="en-US" sz="2400" dirty="0" smtClean="0">
              <a:latin typeface="+mn-lt"/>
              <a:cs typeface="Arial"/>
            </a:rPr>
            <a:t>v</a:t>
          </a:r>
          <a:endParaRPr lang="en-US" sz="2400" dirty="0">
            <a:latin typeface="+mn-lt"/>
            <a:cs typeface="Arial"/>
          </a:endParaRPr>
        </a:p>
      </dgm:t>
    </dgm:pt>
    <dgm:pt modelId="{A0FBA98C-E189-4D47-BF16-3BC461909112}" type="parTrans" cxnId="{9B56E077-04CF-F343-8AA4-539C2F73DD20}">
      <dgm:prSet/>
      <dgm:spPr/>
      <dgm:t>
        <a:bodyPr/>
        <a:lstStyle/>
        <a:p>
          <a:endParaRPr lang="en-US" sz="2000">
            <a:latin typeface="+mn-lt"/>
          </a:endParaRPr>
        </a:p>
      </dgm:t>
    </dgm:pt>
    <dgm:pt modelId="{9FEAE839-950F-D344-AD9B-735B10C17ABB}" type="sibTrans" cxnId="{9B56E077-04CF-F343-8AA4-539C2F73DD20}">
      <dgm:prSet/>
      <dgm:spPr/>
      <dgm:t>
        <a:bodyPr/>
        <a:lstStyle/>
        <a:p>
          <a:endParaRPr lang="en-US" sz="2000">
            <a:latin typeface="+mn-lt"/>
          </a:endParaRPr>
        </a:p>
      </dgm:t>
    </dgm:pt>
    <dgm:pt modelId="{C3B39D03-20ED-264F-91E4-040252FE8971}">
      <dgm:prSet custT="1"/>
      <dgm:spPr>
        <a:solidFill>
          <a:schemeClr val="tx2">
            <a:lumMod val="60000"/>
            <a:lumOff val="40000"/>
          </a:schemeClr>
        </a:solidFill>
      </dgm:spPr>
      <dgm:t>
        <a:bodyPr/>
        <a:lstStyle/>
        <a:p>
          <a:r>
            <a:rPr lang="en-US" sz="1800" b="0" dirty="0" smtClean="0">
              <a:latin typeface="+mn-lt"/>
              <a:cs typeface="Arial"/>
            </a:rPr>
            <a:t>Entrega de techos indicativos– </a:t>
          </a:r>
          <a:r>
            <a:rPr lang="en-US" sz="1800" b="1" dirty="0" smtClean="0">
              <a:latin typeface="+mn-lt"/>
              <a:cs typeface="Arial"/>
            </a:rPr>
            <a:t>21 junio </a:t>
          </a:r>
          <a:endParaRPr lang="en-US" sz="1800" b="1" dirty="0">
            <a:solidFill>
              <a:schemeClr val="bg1">
                <a:lumMod val="65000"/>
              </a:schemeClr>
            </a:solidFill>
            <a:latin typeface="+mn-lt"/>
            <a:cs typeface="Arial"/>
          </a:endParaRPr>
        </a:p>
      </dgm:t>
    </dgm:pt>
    <dgm:pt modelId="{3B5F63CF-15AB-F94C-8918-975AAB9F0CD3}" type="parTrans" cxnId="{6ADFABEC-D10A-0740-AB63-1F5D0C738966}">
      <dgm:prSet/>
      <dgm:spPr/>
      <dgm:t>
        <a:bodyPr/>
        <a:lstStyle/>
        <a:p>
          <a:endParaRPr lang="en-US" sz="2000">
            <a:latin typeface="+mn-lt"/>
          </a:endParaRPr>
        </a:p>
      </dgm:t>
    </dgm:pt>
    <dgm:pt modelId="{5BD946F3-D9DB-9E4A-BC79-B1612C174616}" type="sibTrans" cxnId="{6ADFABEC-D10A-0740-AB63-1F5D0C738966}">
      <dgm:prSet/>
      <dgm:spPr/>
      <dgm:t>
        <a:bodyPr/>
        <a:lstStyle/>
        <a:p>
          <a:endParaRPr lang="en-US" sz="2000">
            <a:latin typeface="+mn-lt"/>
          </a:endParaRPr>
        </a:p>
      </dgm:t>
    </dgm:pt>
    <dgm:pt modelId="{F509A476-6E77-4452-828B-F008ED0B108D}">
      <dgm:prSet phldrT="[Texto]" custT="1"/>
      <dgm:spPr>
        <a:solidFill>
          <a:schemeClr val="accent1">
            <a:lumMod val="60000"/>
            <a:lumOff val="40000"/>
          </a:schemeClr>
        </a:solidFill>
      </dgm:spPr>
      <dgm:t>
        <a:bodyPr/>
        <a:lstStyle/>
        <a:p>
          <a:r>
            <a:rPr lang="es-GT" sz="1800" dirty="0" smtClean="0">
              <a:latin typeface="+mn-lt"/>
              <a:cs typeface="Arial" pitchFamily="34" charset="0"/>
            </a:rPr>
            <a:t>Propuestas de techos presupuestarios – </a:t>
          </a:r>
          <a:r>
            <a:rPr lang="es-GT" sz="1800" b="1" dirty="0" smtClean="0">
              <a:latin typeface="+mn-lt"/>
              <a:cs typeface="Arial" pitchFamily="34" charset="0"/>
            </a:rPr>
            <a:t>Talleres de Presupuesto Abierto del 1, 11 y 12 de junio</a:t>
          </a:r>
          <a:endParaRPr lang="es-GT" sz="1800" b="1" dirty="0">
            <a:latin typeface="+mn-lt"/>
            <a:cs typeface="Arial" pitchFamily="34" charset="0"/>
          </a:endParaRPr>
        </a:p>
      </dgm:t>
    </dgm:pt>
    <dgm:pt modelId="{EB7BB04F-A886-4204-8707-4FDB7001284A}" type="sibTrans" cxnId="{3BF7ABA6-ECE1-46EC-971C-4B7ED15F2727}">
      <dgm:prSet/>
      <dgm:spPr/>
      <dgm:t>
        <a:bodyPr/>
        <a:lstStyle/>
        <a:p>
          <a:endParaRPr lang="es-GT" sz="2800">
            <a:latin typeface="+mn-lt"/>
            <a:cs typeface="Arial" pitchFamily="34" charset="0"/>
          </a:endParaRPr>
        </a:p>
      </dgm:t>
    </dgm:pt>
    <dgm:pt modelId="{F458F49F-29DC-4CFF-A7F4-7CFAAEFE083E}" type="parTrans" cxnId="{3BF7ABA6-ECE1-46EC-971C-4B7ED15F2727}">
      <dgm:prSet/>
      <dgm:spPr/>
      <dgm:t>
        <a:bodyPr/>
        <a:lstStyle/>
        <a:p>
          <a:endParaRPr lang="es-GT" sz="2800">
            <a:latin typeface="+mn-lt"/>
            <a:cs typeface="Arial" pitchFamily="34" charset="0"/>
          </a:endParaRPr>
        </a:p>
      </dgm:t>
    </dgm:pt>
    <dgm:pt modelId="{30760BA3-F222-054D-97BD-3CBA92FDF919}">
      <dgm:prSet/>
      <dgm:spPr>
        <a:solidFill>
          <a:schemeClr val="bg1">
            <a:lumMod val="65000"/>
          </a:schemeClr>
        </a:solidFill>
      </dgm:spPr>
      <dgm:t>
        <a:bodyPr/>
        <a:lstStyle/>
        <a:p>
          <a:r>
            <a:rPr lang="es-GT" dirty="0" smtClean="0">
              <a:latin typeface="Arial" pitchFamily="34" charset="0"/>
              <a:cs typeface="Arial" pitchFamily="34" charset="0"/>
            </a:rPr>
            <a:t>viIi</a:t>
          </a:r>
          <a:endParaRPr lang="es-GT" dirty="0">
            <a:latin typeface="Arial" pitchFamily="34" charset="0"/>
            <a:cs typeface="Arial" pitchFamily="34" charset="0"/>
          </a:endParaRPr>
        </a:p>
      </dgm:t>
    </dgm:pt>
    <dgm:pt modelId="{CD2F6F85-76E8-4C41-9A9B-5275D0BF5118}" type="parTrans" cxnId="{DA2CFCF7-88DC-0B49-B60A-CD463A61F897}">
      <dgm:prSet/>
      <dgm:spPr/>
      <dgm:t>
        <a:bodyPr/>
        <a:lstStyle/>
        <a:p>
          <a:endParaRPr lang="es-ES"/>
        </a:p>
      </dgm:t>
    </dgm:pt>
    <dgm:pt modelId="{AF89527E-53E0-BD42-982E-E4A8EDF3BE08}" type="sibTrans" cxnId="{DA2CFCF7-88DC-0B49-B60A-CD463A61F897}">
      <dgm:prSet/>
      <dgm:spPr/>
      <dgm:t>
        <a:bodyPr/>
        <a:lstStyle/>
        <a:p>
          <a:endParaRPr lang="es-ES"/>
        </a:p>
      </dgm:t>
    </dgm:pt>
    <dgm:pt modelId="{8F29210D-30A9-094F-94E0-C2411B346E1D}">
      <dgm:prSet custT="1"/>
      <dgm:spPr/>
      <dgm:t>
        <a:bodyPr/>
        <a:lstStyle/>
        <a:p>
          <a:r>
            <a:rPr lang="es-GT" sz="1200" dirty="0" smtClean="0">
              <a:latin typeface="Arial" pitchFamily="34" charset="0"/>
              <a:cs typeface="Arial" pitchFamily="34" charset="0"/>
            </a:rPr>
            <a:t> </a:t>
          </a:r>
          <a:r>
            <a:rPr lang="es-GT" sz="1800" dirty="0" smtClean="0">
              <a:latin typeface="Arial" pitchFamily="34" charset="0"/>
              <a:cs typeface="Arial" pitchFamily="34" charset="0"/>
            </a:rPr>
            <a:t>Talleres de ONG’s; Listado Geográfico de Obras y Evaluación de normativa de adquisiciones y presupuestaria </a:t>
          </a:r>
          <a:r>
            <a:rPr lang="es-GT" sz="1800" b="1" dirty="0" smtClean="0">
              <a:latin typeface="Arial" pitchFamily="34" charset="0"/>
              <a:cs typeface="Arial" pitchFamily="34" charset="0"/>
            </a:rPr>
            <a:t>– Agosto</a:t>
          </a:r>
          <a:endParaRPr lang="es-GT" sz="1800" dirty="0"/>
        </a:p>
      </dgm:t>
    </dgm:pt>
    <dgm:pt modelId="{FAB3F751-160E-2A45-81D8-4DFD3F6B3B19}" type="parTrans" cxnId="{D3CCD119-8AA7-F646-A4F3-F31F4C32FB15}">
      <dgm:prSet/>
      <dgm:spPr/>
      <dgm:t>
        <a:bodyPr/>
        <a:lstStyle/>
        <a:p>
          <a:endParaRPr lang="es-ES"/>
        </a:p>
      </dgm:t>
    </dgm:pt>
    <dgm:pt modelId="{2E00312F-453F-ED4F-BEC3-26A6F6538C79}" type="sibTrans" cxnId="{D3CCD119-8AA7-F646-A4F3-F31F4C32FB15}">
      <dgm:prSet/>
      <dgm:spPr/>
      <dgm:t>
        <a:bodyPr/>
        <a:lstStyle/>
        <a:p>
          <a:endParaRPr lang="es-ES"/>
        </a:p>
      </dgm:t>
    </dgm:pt>
    <dgm:pt modelId="{1CC01DF0-3627-446E-8FC7-B632F08C62C2}" type="pres">
      <dgm:prSet presAssocID="{94FC4CF3-2B99-4042-996C-3FF8CAC6863C}" presName="linearFlow" presStyleCnt="0">
        <dgm:presLayoutVars>
          <dgm:dir/>
          <dgm:animLvl val="lvl"/>
          <dgm:resizeHandles val="exact"/>
        </dgm:presLayoutVars>
      </dgm:prSet>
      <dgm:spPr/>
      <dgm:t>
        <a:bodyPr/>
        <a:lstStyle/>
        <a:p>
          <a:endParaRPr lang="es-ES"/>
        </a:p>
      </dgm:t>
    </dgm:pt>
    <dgm:pt modelId="{465EA60D-50D1-4AF0-870B-0CE3597B52D8}" type="pres">
      <dgm:prSet presAssocID="{135E0DAD-4287-49C6-BE2A-306141DBCB89}" presName="composite" presStyleCnt="0"/>
      <dgm:spPr/>
    </dgm:pt>
    <dgm:pt modelId="{3195ECB3-41BF-45FA-A5D4-BE2144194D95}" type="pres">
      <dgm:prSet presAssocID="{135E0DAD-4287-49C6-BE2A-306141DBCB89}" presName="parentText" presStyleLbl="alignNode1" presStyleIdx="0" presStyleCnt="7">
        <dgm:presLayoutVars>
          <dgm:chMax val="1"/>
          <dgm:bulletEnabled val="1"/>
        </dgm:presLayoutVars>
      </dgm:prSet>
      <dgm:spPr/>
      <dgm:t>
        <a:bodyPr/>
        <a:lstStyle/>
        <a:p>
          <a:endParaRPr lang="es-GT"/>
        </a:p>
      </dgm:t>
    </dgm:pt>
    <dgm:pt modelId="{5322E593-A3C7-4451-B8AF-717D704A29A3}" type="pres">
      <dgm:prSet presAssocID="{135E0DAD-4287-49C6-BE2A-306141DBCB89}" presName="descendantText" presStyleLbl="alignAcc1" presStyleIdx="0" presStyleCnt="7" custLinFactNeighborX="12962" custLinFactNeighborY="-75724">
        <dgm:presLayoutVars>
          <dgm:bulletEnabled val="1"/>
        </dgm:presLayoutVars>
      </dgm:prSet>
      <dgm:spPr/>
      <dgm:t>
        <a:bodyPr/>
        <a:lstStyle/>
        <a:p>
          <a:endParaRPr lang="es-GT"/>
        </a:p>
      </dgm:t>
    </dgm:pt>
    <dgm:pt modelId="{D2FB1EC7-EABB-4F5E-9095-D8912323F369}" type="pres">
      <dgm:prSet presAssocID="{C669D98B-B453-401E-8B96-DE6CF3043CAE}" presName="sp" presStyleCnt="0"/>
      <dgm:spPr/>
    </dgm:pt>
    <dgm:pt modelId="{864BC548-CEFD-42D6-BAC2-4F964D555C04}" type="pres">
      <dgm:prSet presAssocID="{B570D85D-501C-4DC2-A6DD-52C80C1755D4}" presName="composite" presStyleCnt="0"/>
      <dgm:spPr/>
    </dgm:pt>
    <dgm:pt modelId="{3C5D9C52-5F92-49A0-A5B6-E6D09C9B3AB5}" type="pres">
      <dgm:prSet presAssocID="{B570D85D-501C-4DC2-A6DD-52C80C1755D4}" presName="parentText" presStyleLbl="alignNode1" presStyleIdx="1" presStyleCnt="7">
        <dgm:presLayoutVars>
          <dgm:chMax val="1"/>
          <dgm:bulletEnabled val="1"/>
        </dgm:presLayoutVars>
      </dgm:prSet>
      <dgm:spPr/>
      <dgm:t>
        <a:bodyPr/>
        <a:lstStyle/>
        <a:p>
          <a:endParaRPr lang="es-GT"/>
        </a:p>
      </dgm:t>
    </dgm:pt>
    <dgm:pt modelId="{189A96AB-87DD-4959-BCFD-EB9795A46F2E}" type="pres">
      <dgm:prSet presAssocID="{B570D85D-501C-4DC2-A6DD-52C80C1755D4}" presName="descendantText" presStyleLbl="alignAcc1" presStyleIdx="1" presStyleCnt="7">
        <dgm:presLayoutVars>
          <dgm:bulletEnabled val="1"/>
        </dgm:presLayoutVars>
      </dgm:prSet>
      <dgm:spPr/>
      <dgm:t>
        <a:bodyPr/>
        <a:lstStyle/>
        <a:p>
          <a:endParaRPr lang="es-GT"/>
        </a:p>
      </dgm:t>
    </dgm:pt>
    <dgm:pt modelId="{BEE29AAC-380C-4C2F-BBD9-951EE17FF2EC}" type="pres">
      <dgm:prSet presAssocID="{DC4F86C7-3A2D-496C-95A4-E86897891182}" presName="sp" presStyleCnt="0"/>
      <dgm:spPr/>
    </dgm:pt>
    <dgm:pt modelId="{541F4C73-F15E-4961-B4A1-5FD573149604}" type="pres">
      <dgm:prSet presAssocID="{863A119A-3F7A-4855-9ABF-FB53B24CF727}" presName="composite" presStyleCnt="0"/>
      <dgm:spPr/>
    </dgm:pt>
    <dgm:pt modelId="{92E460CB-B5B0-4158-A79B-61A9BECC2B91}" type="pres">
      <dgm:prSet presAssocID="{863A119A-3F7A-4855-9ABF-FB53B24CF727}" presName="parentText" presStyleLbl="alignNode1" presStyleIdx="2" presStyleCnt="7" custLinFactNeighborY="-1487">
        <dgm:presLayoutVars>
          <dgm:chMax val="1"/>
          <dgm:bulletEnabled val="1"/>
        </dgm:presLayoutVars>
      </dgm:prSet>
      <dgm:spPr/>
      <dgm:t>
        <a:bodyPr/>
        <a:lstStyle/>
        <a:p>
          <a:endParaRPr lang="es-GT"/>
        </a:p>
      </dgm:t>
    </dgm:pt>
    <dgm:pt modelId="{E3D05A2E-57AB-439B-A345-4324580D081D}" type="pres">
      <dgm:prSet presAssocID="{863A119A-3F7A-4855-9ABF-FB53B24CF727}" presName="descendantText" presStyleLbl="alignAcc1" presStyleIdx="2" presStyleCnt="7">
        <dgm:presLayoutVars>
          <dgm:bulletEnabled val="1"/>
        </dgm:presLayoutVars>
      </dgm:prSet>
      <dgm:spPr/>
      <dgm:t>
        <a:bodyPr/>
        <a:lstStyle/>
        <a:p>
          <a:endParaRPr lang="es-GT"/>
        </a:p>
      </dgm:t>
    </dgm:pt>
    <dgm:pt modelId="{8C408C2A-2824-4B80-BD51-012AF974F7AC}" type="pres">
      <dgm:prSet presAssocID="{37FBD4B0-E48B-45DA-B3E8-FA6AC8D939E2}" presName="sp" presStyleCnt="0"/>
      <dgm:spPr/>
    </dgm:pt>
    <dgm:pt modelId="{C807798E-9C4E-2747-AF6B-D731C025A0C4}" type="pres">
      <dgm:prSet presAssocID="{C819012A-589B-D24F-A84B-36990A54CADE}" presName="composite" presStyleCnt="0"/>
      <dgm:spPr/>
    </dgm:pt>
    <dgm:pt modelId="{471DE35B-B08C-3546-B34C-96D9F1600410}" type="pres">
      <dgm:prSet presAssocID="{C819012A-589B-D24F-A84B-36990A54CADE}" presName="parentText" presStyleLbl="alignNode1" presStyleIdx="3" presStyleCnt="7">
        <dgm:presLayoutVars>
          <dgm:chMax val="1"/>
          <dgm:bulletEnabled val="1"/>
        </dgm:presLayoutVars>
      </dgm:prSet>
      <dgm:spPr/>
      <dgm:t>
        <a:bodyPr/>
        <a:lstStyle/>
        <a:p>
          <a:endParaRPr lang="en-US"/>
        </a:p>
      </dgm:t>
    </dgm:pt>
    <dgm:pt modelId="{E7C9D9B2-7924-B644-B787-8E88B581F0D5}" type="pres">
      <dgm:prSet presAssocID="{C819012A-589B-D24F-A84B-36990A54CADE}" presName="descendantText" presStyleLbl="alignAcc1" presStyleIdx="3" presStyleCnt="7">
        <dgm:presLayoutVars>
          <dgm:bulletEnabled val="1"/>
        </dgm:presLayoutVars>
      </dgm:prSet>
      <dgm:spPr/>
      <dgm:t>
        <a:bodyPr/>
        <a:lstStyle/>
        <a:p>
          <a:endParaRPr lang="en-US"/>
        </a:p>
      </dgm:t>
    </dgm:pt>
    <dgm:pt modelId="{9B34B099-485E-5E4B-8086-EDF2F2E31815}" type="pres">
      <dgm:prSet presAssocID="{9FEAE839-950F-D344-AD9B-735B10C17ABB}" presName="sp" presStyleCnt="0"/>
      <dgm:spPr/>
    </dgm:pt>
    <dgm:pt modelId="{95D91A49-FF9A-42BE-BD6A-0A2C29A04B6D}" type="pres">
      <dgm:prSet presAssocID="{8C1FDE08-4CB2-4B60-BB5F-BC81A4DACBB7}" presName="composite" presStyleCnt="0"/>
      <dgm:spPr/>
    </dgm:pt>
    <dgm:pt modelId="{3BAE3A21-5CFE-4962-9CD0-C5EE45E66236}" type="pres">
      <dgm:prSet presAssocID="{8C1FDE08-4CB2-4B60-BB5F-BC81A4DACBB7}" presName="parentText" presStyleLbl="alignNode1" presStyleIdx="4" presStyleCnt="7">
        <dgm:presLayoutVars>
          <dgm:chMax val="1"/>
          <dgm:bulletEnabled val="1"/>
        </dgm:presLayoutVars>
      </dgm:prSet>
      <dgm:spPr/>
      <dgm:t>
        <a:bodyPr/>
        <a:lstStyle/>
        <a:p>
          <a:endParaRPr lang="es-GT"/>
        </a:p>
      </dgm:t>
    </dgm:pt>
    <dgm:pt modelId="{BD0A5E72-86C3-4FCF-A599-F5B9218CDE4F}" type="pres">
      <dgm:prSet presAssocID="{8C1FDE08-4CB2-4B60-BB5F-BC81A4DACBB7}" presName="descendantText" presStyleLbl="alignAcc1" presStyleIdx="4" presStyleCnt="7">
        <dgm:presLayoutVars>
          <dgm:bulletEnabled val="1"/>
        </dgm:presLayoutVars>
      </dgm:prSet>
      <dgm:spPr/>
      <dgm:t>
        <a:bodyPr/>
        <a:lstStyle/>
        <a:p>
          <a:endParaRPr lang="es-GT"/>
        </a:p>
      </dgm:t>
    </dgm:pt>
    <dgm:pt modelId="{24E02AF2-49B4-419A-8680-8EE476655BEC}" type="pres">
      <dgm:prSet presAssocID="{27267CF6-1638-4BAF-AC38-E93A3AC1F585}" presName="sp" presStyleCnt="0"/>
      <dgm:spPr/>
    </dgm:pt>
    <dgm:pt modelId="{9D367BB3-8650-4A1D-9445-3100B58F86AA}" type="pres">
      <dgm:prSet presAssocID="{907C9F53-5E41-4F39-A492-337F8AE9F045}" presName="composite" presStyleCnt="0"/>
      <dgm:spPr/>
    </dgm:pt>
    <dgm:pt modelId="{8FBFB9E2-185B-4BCA-B740-BED75275A128}" type="pres">
      <dgm:prSet presAssocID="{907C9F53-5E41-4F39-A492-337F8AE9F045}" presName="parentText" presStyleLbl="alignNode1" presStyleIdx="5" presStyleCnt="7">
        <dgm:presLayoutVars>
          <dgm:chMax val="1"/>
          <dgm:bulletEnabled val="1"/>
        </dgm:presLayoutVars>
      </dgm:prSet>
      <dgm:spPr/>
      <dgm:t>
        <a:bodyPr/>
        <a:lstStyle/>
        <a:p>
          <a:endParaRPr lang="es-GT"/>
        </a:p>
      </dgm:t>
    </dgm:pt>
    <dgm:pt modelId="{CE202C2A-FC99-4F35-82C1-D26E09E6CB76}" type="pres">
      <dgm:prSet presAssocID="{907C9F53-5E41-4F39-A492-337F8AE9F045}" presName="descendantText" presStyleLbl="alignAcc1" presStyleIdx="5" presStyleCnt="7">
        <dgm:presLayoutVars>
          <dgm:bulletEnabled val="1"/>
        </dgm:presLayoutVars>
      </dgm:prSet>
      <dgm:spPr/>
      <dgm:t>
        <a:bodyPr/>
        <a:lstStyle/>
        <a:p>
          <a:endParaRPr lang="es-GT"/>
        </a:p>
      </dgm:t>
    </dgm:pt>
    <dgm:pt modelId="{01946296-E51C-394F-B775-6225B30A23E3}" type="pres">
      <dgm:prSet presAssocID="{0236188F-64BB-467C-9873-91793886CC2B}" presName="sp" presStyleCnt="0"/>
      <dgm:spPr/>
    </dgm:pt>
    <dgm:pt modelId="{4FABC4B9-C86E-AE42-8DB3-BF8C4C76122D}" type="pres">
      <dgm:prSet presAssocID="{30760BA3-F222-054D-97BD-3CBA92FDF919}" presName="composite" presStyleCnt="0"/>
      <dgm:spPr/>
    </dgm:pt>
    <dgm:pt modelId="{D3F935E0-A744-EE41-9D3E-E571D204962B}" type="pres">
      <dgm:prSet presAssocID="{30760BA3-F222-054D-97BD-3CBA92FDF919}" presName="parentText" presStyleLbl="alignNode1" presStyleIdx="6" presStyleCnt="7">
        <dgm:presLayoutVars>
          <dgm:chMax val="1"/>
          <dgm:bulletEnabled val="1"/>
        </dgm:presLayoutVars>
      </dgm:prSet>
      <dgm:spPr/>
      <dgm:t>
        <a:bodyPr/>
        <a:lstStyle/>
        <a:p>
          <a:endParaRPr lang="es-ES"/>
        </a:p>
      </dgm:t>
    </dgm:pt>
    <dgm:pt modelId="{6B347BC5-4F42-DE44-9C90-EA930F1404CD}" type="pres">
      <dgm:prSet presAssocID="{30760BA3-F222-054D-97BD-3CBA92FDF919}" presName="descendantText" presStyleLbl="alignAcc1" presStyleIdx="6" presStyleCnt="7">
        <dgm:presLayoutVars>
          <dgm:bulletEnabled val="1"/>
        </dgm:presLayoutVars>
      </dgm:prSet>
      <dgm:spPr/>
      <dgm:t>
        <a:bodyPr/>
        <a:lstStyle/>
        <a:p>
          <a:endParaRPr lang="es-ES"/>
        </a:p>
      </dgm:t>
    </dgm:pt>
  </dgm:ptLst>
  <dgm:cxnLst>
    <dgm:cxn modelId="{F85EC860-AEFD-4F90-A1C1-E8516EF1D1A9}" srcId="{94FC4CF3-2B99-4042-996C-3FF8CAC6863C}" destId="{B570D85D-501C-4DC2-A6DD-52C80C1755D4}" srcOrd="1" destOrd="0" parTransId="{5273E469-3CDF-4D41-8E54-8F101ADAA192}" sibTransId="{DC4F86C7-3A2D-496C-95A4-E86897891182}"/>
    <dgm:cxn modelId="{DA2CFCF7-88DC-0B49-B60A-CD463A61F897}" srcId="{94FC4CF3-2B99-4042-996C-3FF8CAC6863C}" destId="{30760BA3-F222-054D-97BD-3CBA92FDF919}" srcOrd="6" destOrd="0" parTransId="{CD2F6F85-76E8-4C41-9A9B-5275D0BF5118}" sibTransId="{AF89527E-53E0-BD42-982E-E4A8EDF3BE08}"/>
    <dgm:cxn modelId="{DD89F870-9EDE-41EF-8C2E-5D0A32397645}" srcId="{907C9F53-5E41-4F39-A492-337F8AE9F045}" destId="{287A19E1-5C80-4E50-9A75-43A6FBE598D1}" srcOrd="0" destOrd="0" parTransId="{1B7CE185-4630-48AD-9B78-9D4D8F3671E7}" sibTransId="{EF80E39E-B4FC-41C8-A622-ACBC323366A2}"/>
    <dgm:cxn modelId="{031E853D-D656-40F2-BE71-E138B134FD6B}" srcId="{94FC4CF3-2B99-4042-996C-3FF8CAC6863C}" destId="{135E0DAD-4287-49C6-BE2A-306141DBCB89}" srcOrd="0" destOrd="0" parTransId="{4E5C24E0-67C6-42DF-8F58-1E7586CACE43}" sibTransId="{C669D98B-B453-401E-8B96-DE6CF3043CAE}"/>
    <dgm:cxn modelId="{C0D66008-FB28-4ECE-81CF-8476EE056E84}" srcId="{94FC4CF3-2B99-4042-996C-3FF8CAC6863C}" destId="{8C1FDE08-4CB2-4B60-BB5F-BC81A4DACBB7}" srcOrd="4" destOrd="0" parTransId="{C69B6D96-4CF4-4572-9271-5B25321F5526}" sibTransId="{27267CF6-1638-4BAF-AC38-E93A3AC1F585}"/>
    <dgm:cxn modelId="{A3043728-BCAA-419A-B9B8-D68817120549}" type="presOf" srcId="{8F29210D-30A9-094F-94E0-C2411B346E1D}" destId="{6B347BC5-4F42-DE44-9C90-EA930F1404CD}" srcOrd="0" destOrd="0" presId="urn:microsoft.com/office/officeart/2005/8/layout/chevron2"/>
    <dgm:cxn modelId="{EA6CF6FD-898B-4CA2-8C09-8C8A2A0CC0CF}" type="presOf" srcId="{F509A476-6E77-4452-828B-F008ED0B108D}" destId="{E3D05A2E-57AB-439B-A345-4324580D081D}" srcOrd="0" destOrd="0" presId="urn:microsoft.com/office/officeart/2005/8/layout/chevron2"/>
    <dgm:cxn modelId="{1086E806-5907-4E5A-9512-ABDED37A6412}" type="presOf" srcId="{C819012A-589B-D24F-A84B-36990A54CADE}" destId="{471DE35B-B08C-3546-B34C-96D9F1600410}" srcOrd="0" destOrd="0" presId="urn:microsoft.com/office/officeart/2005/8/layout/chevron2"/>
    <dgm:cxn modelId="{DC283DD4-24C8-4AFF-9CA9-0D2811BC3EDE}" type="presOf" srcId="{863A119A-3F7A-4855-9ABF-FB53B24CF727}" destId="{92E460CB-B5B0-4158-A79B-61A9BECC2B91}" srcOrd="0" destOrd="0" presId="urn:microsoft.com/office/officeart/2005/8/layout/chevron2"/>
    <dgm:cxn modelId="{A100CEDB-86A2-4404-8567-3A68A8867186}" srcId="{B570D85D-501C-4DC2-A6DD-52C80C1755D4}" destId="{39DE5594-FA26-4CBC-9B48-64EDCA78C567}" srcOrd="0" destOrd="0" parTransId="{F1194ACD-E2EF-430B-BEE1-7E7659C43F93}" sibTransId="{73326A4D-3CDA-4ABE-8A4C-866EA2CF345D}"/>
    <dgm:cxn modelId="{74309F16-4E83-4CF0-94F2-6C70BAB5A121}" type="presOf" srcId="{30760BA3-F222-054D-97BD-3CBA92FDF919}" destId="{D3F935E0-A744-EE41-9D3E-E571D204962B}" srcOrd="0" destOrd="0" presId="urn:microsoft.com/office/officeart/2005/8/layout/chevron2"/>
    <dgm:cxn modelId="{016B120B-FEAA-4366-AF5D-1B0400260A3F}" type="presOf" srcId="{287A19E1-5C80-4E50-9A75-43A6FBE598D1}" destId="{CE202C2A-FC99-4F35-82C1-D26E09E6CB76}" srcOrd="0" destOrd="0" presId="urn:microsoft.com/office/officeart/2005/8/layout/chevron2"/>
    <dgm:cxn modelId="{01CD150F-EC11-470E-87C8-6B9A067C5A90}" type="presOf" srcId="{94FC4CF3-2B99-4042-996C-3FF8CAC6863C}" destId="{1CC01DF0-3627-446E-8FC7-B632F08C62C2}" srcOrd="0" destOrd="0" presId="urn:microsoft.com/office/officeart/2005/8/layout/chevron2"/>
    <dgm:cxn modelId="{A694D56F-C8F6-4402-A4E2-1E60787F81DA}" srcId="{8C1FDE08-4CB2-4B60-BB5F-BC81A4DACBB7}" destId="{1998ED2A-592A-4C1B-9951-F6641036A00B}" srcOrd="0" destOrd="0" parTransId="{E8663B14-934A-44E3-8839-DFDA96B5BD99}" sibTransId="{3BEF51DC-793B-4763-A7AF-F1452B8D87CF}"/>
    <dgm:cxn modelId="{48A1E743-F91E-4F19-8E71-13F8AED3CC2F}" type="presOf" srcId="{025747E9-7A0A-40AE-AFE1-C355D07F9601}" destId="{5322E593-A3C7-4451-B8AF-717D704A29A3}" srcOrd="0" destOrd="0" presId="urn:microsoft.com/office/officeart/2005/8/layout/chevron2"/>
    <dgm:cxn modelId="{3BF7ABA6-ECE1-46EC-971C-4B7ED15F2727}" srcId="{863A119A-3F7A-4855-9ABF-FB53B24CF727}" destId="{F509A476-6E77-4452-828B-F008ED0B108D}" srcOrd="0" destOrd="0" parTransId="{F458F49F-29DC-4CFF-A7F4-7CFAAEFE083E}" sibTransId="{EB7BB04F-A886-4204-8707-4FDB7001284A}"/>
    <dgm:cxn modelId="{9B56E077-04CF-F343-8AA4-539C2F73DD20}" srcId="{94FC4CF3-2B99-4042-996C-3FF8CAC6863C}" destId="{C819012A-589B-D24F-A84B-36990A54CADE}" srcOrd="3" destOrd="0" parTransId="{A0FBA98C-E189-4D47-BF16-3BC461909112}" sibTransId="{9FEAE839-950F-D344-AD9B-735B10C17ABB}"/>
    <dgm:cxn modelId="{2463797D-859E-49EE-97CA-BACD2B9D81D0}" type="presOf" srcId="{C3B39D03-20ED-264F-91E4-040252FE8971}" destId="{E7C9D9B2-7924-B644-B787-8E88B581F0D5}" srcOrd="0" destOrd="0" presId="urn:microsoft.com/office/officeart/2005/8/layout/chevron2"/>
    <dgm:cxn modelId="{39BA347B-AE04-4F46-B8B7-BC71C02A2252}" type="presOf" srcId="{907C9F53-5E41-4F39-A492-337F8AE9F045}" destId="{8FBFB9E2-185B-4BCA-B740-BED75275A128}" srcOrd="0" destOrd="0" presId="urn:microsoft.com/office/officeart/2005/8/layout/chevron2"/>
    <dgm:cxn modelId="{474B2598-308A-4EDA-888C-9813AF3BA079}" srcId="{94FC4CF3-2B99-4042-996C-3FF8CAC6863C}" destId="{863A119A-3F7A-4855-9ABF-FB53B24CF727}" srcOrd="2" destOrd="0" parTransId="{E3BF6FE7-3005-4906-8CA2-49673241521D}" sibTransId="{37FBD4B0-E48B-45DA-B3E8-FA6AC8D939E2}"/>
    <dgm:cxn modelId="{43FC433A-3ABA-4FAB-A0DB-98E1CDFB4B92}" type="presOf" srcId="{B570D85D-501C-4DC2-A6DD-52C80C1755D4}" destId="{3C5D9C52-5F92-49A0-A5B6-E6D09C9B3AB5}" srcOrd="0" destOrd="0" presId="urn:microsoft.com/office/officeart/2005/8/layout/chevron2"/>
    <dgm:cxn modelId="{13C897EF-EF9A-4144-8FDB-F42A65E40360}" srcId="{94FC4CF3-2B99-4042-996C-3FF8CAC6863C}" destId="{907C9F53-5E41-4F39-A492-337F8AE9F045}" srcOrd="5" destOrd="0" parTransId="{6BD3A3F3-490F-4B85-B842-80D88948381D}" sibTransId="{0236188F-64BB-467C-9873-91793886CC2B}"/>
    <dgm:cxn modelId="{A7CA28C1-2430-4BBB-B92A-06A2190A54EA}" srcId="{135E0DAD-4287-49C6-BE2A-306141DBCB89}" destId="{025747E9-7A0A-40AE-AFE1-C355D07F9601}" srcOrd="0" destOrd="0" parTransId="{D2F44B4B-459E-49BB-BB3C-5098EBEED9BC}" sibTransId="{78C3DD0B-3AF5-4C68-BEE6-EC4DC654592F}"/>
    <dgm:cxn modelId="{6ADFABEC-D10A-0740-AB63-1F5D0C738966}" srcId="{C819012A-589B-D24F-A84B-36990A54CADE}" destId="{C3B39D03-20ED-264F-91E4-040252FE8971}" srcOrd="0" destOrd="0" parTransId="{3B5F63CF-15AB-F94C-8918-975AAB9F0CD3}" sibTransId="{5BD946F3-D9DB-9E4A-BC79-B1612C174616}"/>
    <dgm:cxn modelId="{D3CCD119-8AA7-F646-A4F3-F31F4C32FB15}" srcId="{30760BA3-F222-054D-97BD-3CBA92FDF919}" destId="{8F29210D-30A9-094F-94E0-C2411B346E1D}" srcOrd="0" destOrd="0" parTransId="{FAB3F751-160E-2A45-81D8-4DFD3F6B3B19}" sibTransId="{2E00312F-453F-ED4F-BEC3-26A6F6538C79}"/>
    <dgm:cxn modelId="{EFE103EF-9116-43B2-B1BB-BA07ADBDC9AC}" type="presOf" srcId="{1998ED2A-592A-4C1B-9951-F6641036A00B}" destId="{BD0A5E72-86C3-4FCF-A599-F5B9218CDE4F}" srcOrd="0" destOrd="0" presId="urn:microsoft.com/office/officeart/2005/8/layout/chevron2"/>
    <dgm:cxn modelId="{482D9927-4E64-428C-89C0-CD007F8F1A33}" type="presOf" srcId="{135E0DAD-4287-49C6-BE2A-306141DBCB89}" destId="{3195ECB3-41BF-45FA-A5D4-BE2144194D95}" srcOrd="0" destOrd="0" presId="urn:microsoft.com/office/officeart/2005/8/layout/chevron2"/>
    <dgm:cxn modelId="{464C917B-1E99-4D90-967E-0DDFC7DF35BF}" type="presOf" srcId="{8C1FDE08-4CB2-4B60-BB5F-BC81A4DACBB7}" destId="{3BAE3A21-5CFE-4962-9CD0-C5EE45E66236}" srcOrd="0" destOrd="0" presId="urn:microsoft.com/office/officeart/2005/8/layout/chevron2"/>
    <dgm:cxn modelId="{B8374027-7DE7-4178-BC0D-CB4DEEB3CE9F}" type="presOf" srcId="{39DE5594-FA26-4CBC-9B48-64EDCA78C567}" destId="{189A96AB-87DD-4959-BCFD-EB9795A46F2E}" srcOrd="0" destOrd="0" presId="urn:microsoft.com/office/officeart/2005/8/layout/chevron2"/>
    <dgm:cxn modelId="{EAC1CCF9-A515-42C0-A0F8-EB7324E9A27B}" type="presParOf" srcId="{1CC01DF0-3627-446E-8FC7-B632F08C62C2}" destId="{465EA60D-50D1-4AF0-870B-0CE3597B52D8}" srcOrd="0" destOrd="0" presId="urn:microsoft.com/office/officeart/2005/8/layout/chevron2"/>
    <dgm:cxn modelId="{C6C0818A-2CD0-41F1-98B6-32EB646F9887}" type="presParOf" srcId="{465EA60D-50D1-4AF0-870B-0CE3597B52D8}" destId="{3195ECB3-41BF-45FA-A5D4-BE2144194D95}" srcOrd="0" destOrd="0" presId="urn:microsoft.com/office/officeart/2005/8/layout/chevron2"/>
    <dgm:cxn modelId="{B598F875-E439-4994-A500-62FFAD29EE1D}" type="presParOf" srcId="{465EA60D-50D1-4AF0-870B-0CE3597B52D8}" destId="{5322E593-A3C7-4451-B8AF-717D704A29A3}" srcOrd="1" destOrd="0" presId="urn:microsoft.com/office/officeart/2005/8/layout/chevron2"/>
    <dgm:cxn modelId="{C25E8CD3-C119-4622-AAE2-AC582D1CB8D2}" type="presParOf" srcId="{1CC01DF0-3627-446E-8FC7-B632F08C62C2}" destId="{D2FB1EC7-EABB-4F5E-9095-D8912323F369}" srcOrd="1" destOrd="0" presId="urn:microsoft.com/office/officeart/2005/8/layout/chevron2"/>
    <dgm:cxn modelId="{630ECFE1-F15F-459B-9A8B-BEA30EDF1408}" type="presParOf" srcId="{1CC01DF0-3627-446E-8FC7-B632F08C62C2}" destId="{864BC548-CEFD-42D6-BAC2-4F964D555C04}" srcOrd="2" destOrd="0" presId="urn:microsoft.com/office/officeart/2005/8/layout/chevron2"/>
    <dgm:cxn modelId="{CFC79E6F-2CEA-4011-B61F-F4FA77941C55}" type="presParOf" srcId="{864BC548-CEFD-42D6-BAC2-4F964D555C04}" destId="{3C5D9C52-5F92-49A0-A5B6-E6D09C9B3AB5}" srcOrd="0" destOrd="0" presId="urn:microsoft.com/office/officeart/2005/8/layout/chevron2"/>
    <dgm:cxn modelId="{92CBFBEC-8DF4-4446-A3C8-CF0C5A1745D8}" type="presParOf" srcId="{864BC548-CEFD-42D6-BAC2-4F964D555C04}" destId="{189A96AB-87DD-4959-BCFD-EB9795A46F2E}" srcOrd="1" destOrd="0" presId="urn:microsoft.com/office/officeart/2005/8/layout/chevron2"/>
    <dgm:cxn modelId="{539FBF5C-D63A-448F-98B3-A065F31B6F83}" type="presParOf" srcId="{1CC01DF0-3627-446E-8FC7-B632F08C62C2}" destId="{BEE29AAC-380C-4C2F-BBD9-951EE17FF2EC}" srcOrd="3" destOrd="0" presId="urn:microsoft.com/office/officeart/2005/8/layout/chevron2"/>
    <dgm:cxn modelId="{FD134E7B-4BA3-46AF-A995-68E5CAB3D0BD}" type="presParOf" srcId="{1CC01DF0-3627-446E-8FC7-B632F08C62C2}" destId="{541F4C73-F15E-4961-B4A1-5FD573149604}" srcOrd="4" destOrd="0" presId="urn:microsoft.com/office/officeart/2005/8/layout/chevron2"/>
    <dgm:cxn modelId="{8D087EA4-7C4C-46DB-BF58-CA569B850489}" type="presParOf" srcId="{541F4C73-F15E-4961-B4A1-5FD573149604}" destId="{92E460CB-B5B0-4158-A79B-61A9BECC2B91}" srcOrd="0" destOrd="0" presId="urn:microsoft.com/office/officeart/2005/8/layout/chevron2"/>
    <dgm:cxn modelId="{53785424-DED3-4A10-AF0D-D10EFBA6A8DF}" type="presParOf" srcId="{541F4C73-F15E-4961-B4A1-5FD573149604}" destId="{E3D05A2E-57AB-439B-A345-4324580D081D}" srcOrd="1" destOrd="0" presId="urn:microsoft.com/office/officeart/2005/8/layout/chevron2"/>
    <dgm:cxn modelId="{04507059-B7DB-43DF-B78C-542A51E4C13F}" type="presParOf" srcId="{1CC01DF0-3627-446E-8FC7-B632F08C62C2}" destId="{8C408C2A-2824-4B80-BD51-012AF974F7AC}" srcOrd="5" destOrd="0" presId="urn:microsoft.com/office/officeart/2005/8/layout/chevron2"/>
    <dgm:cxn modelId="{336B403F-1FBB-4048-AF2F-35713BF50CC4}" type="presParOf" srcId="{1CC01DF0-3627-446E-8FC7-B632F08C62C2}" destId="{C807798E-9C4E-2747-AF6B-D731C025A0C4}" srcOrd="6" destOrd="0" presId="urn:microsoft.com/office/officeart/2005/8/layout/chevron2"/>
    <dgm:cxn modelId="{4065F7EE-B27D-4C8E-BB6B-1580C8CE9C88}" type="presParOf" srcId="{C807798E-9C4E-2747-AF6B-D731C025A0C4}" destId="{471DE35B-B08C-3546-B34C-96D9F1600410}" srcOrd="0" destOrd="0" presId="urn:microsoft.com/office/officeart/2005/8/layout/chevron2"/>
    <dgm:cxn modelId="{1A7B6FCE-2762-4FC3-8CE2-E235BB421DF3}" type="presParOf" srcId="{C807798E-9C4E-2747-AF6B-D731C025A0C4}" destId="{E7C9D9B2-7924-B644-B787-8E88B581F0D5}" srcOrd="1" destOrd="0" presId="urn:microsoft.com/office/officeart/2005/8/layout/chevron2"/>
    <dgm:cxn modelId="{08E302C9-0047-4FCA-A80F-EB054B0998D4}" type="presParOf" srcId="{1CC01DF0-3627-446E-8FC7-B632F08C62C2}" destId="{9B34B099-485E-5E4B-8086-EDF2F2E31815}" srcOrd="7" destOrd="0" presId="urn:microsoft.com/office/officeart/2005/8/layout/chevron2"/>
    <dgm:cxn modelId="{889FFC7F-B56D-4302-86D8-D1A240DFD9E2}" type="presParOf" srcId="{1CC01DF0-3627-446E-8FC7-B632F08C62C2}" destId="{95D91A49-FF9A-42BE-BD6A-0A2C29A04B6D}" srcOrd="8" destOrd="0" presId="urn:microsoft.com/office/officeart/2005/8/layout/chevron2"/>
    <dgm:cxn modelId="{3F7930CE-A64A-4285-A2BF-A5866C360D6B}" type="presParOf" srcId="{95D91A49-FF9A-42BE-BD6A-0A2C29A04B6D}" destId="{3BAE3A21-5CFE-4962-9CD0-C5EE45E66236}" srcOrd="0" destOrd="0" presId="urn:microsoft.com/office/officeart/2005/8/layout/chevron2"/>
    <dgm:cxn modelId="{97AE7D5F-F528-4415-B9FA-DB9FB1266243}" type="presParOf" srcId="{95D91A49-FF9A-42BE-BD6A-0A2C29A04B6D}" destId="{BD0A5E72-86C3-4FCF-A599-F5B9218CDE4F}" srcOrd="1" destOrd="0" presId="urn:microsoft.com/office/officeart/2005/8/layout/chevron2"/>
    <dgm:cxn modelId="{565312C6-5E5F-4188-8106-9AB0AC39EB6D}" type="presParOf" srcId="{1CC01DF0-3627-446E-8FC7-B632F08C62C2}" destId="{24E02AF2-49B4-419A-8680-8EE476655BEC}" srcOrd="9" destOrd="0" presId="urn:microsoft.com/office/officeart/2005/8/layout/chevron2"/>
    <dgm:cxn modelId="{D46E7A78-B927-4A07-ACD7-BAF0C7BC4329}" type="presParOf" srcId="{1CC01DF0-3627-446E-8FC7-B632F08C62C2}" destId="{9D367BB3-8650-4A1D-9445-3100B58F86AA}" srcOrd="10" destOrd="0" presId="urn:microsoft.com/office/officeart/2005/8/layout/chevron2"/>
    <dgm:cxn modelId="{7346B47C-C0C9-495B-9087-B65422B15139}" type="presParOf" srcId="{9D367BB3-8650-4A1D-9445-3100B58F86AA}" destId="{8FBFB9E2-185B-4BCA-B740-BED75275A128}" srcOrd="0" destOrd="0" presId="urn:microsoft.com/office/officeart/2005/8/layout/chevron2"/>
    <dgm:cxn modelId="{772AF2AD-873F-45C5-981E-1A0B789BA8F8}" type="presParOf" srcId="{9D367BB3-8650-4A1D-9445-3100B58F86AA}" destId="{CE202C2A-FC99-4F35-82C1-D26E09E6CB76}" srcOrd="1" destOrd="0" presId="urn:microsoft.com/office/officeart/2005/8/layout/chevron2"/>
    <dgm:cxn modelId="{65791E1D-D274-4235-BFF6-EB063E821432}" type="presParOf" srcId="{1CC01DF0-3627-446E-8FC7-B632F08C62C2}" destId="{01946296-E51C-394F-B775-6225B30A23E3}" srcOrd="11" destOrd="0" presId="urn:microsoft.com/office/officeart/2005/8/layout/chevron2"/>
    <dgm:cxn modelId="{602A0EF2-E820-4B62-B35C-8209E3E30207}" type="presParOf" srcId="{1CC01DF0-3627-446E-8FC7-B632F08C62C2}" destId="{4FABC4B9-C86E-AE42-8DB3-BF8C4C76122D}" srcOrd="12" destOrd="0" presId="urn:microsoft.com/office/officeart/2005/8/layout/chevron2"/>
    <dgm:cxn modelId="{D61D442E-41B1-445B-BB70-6F3696F0D47E}" type="presParOf" srcId="{4FABC4B9-C86E-AE42-8DB3-BF8C4C76122D}" destId="{D3F935E0-A744-EE41-9D3E-E571D204962B}" srcOrd="0" destOrd="0" presId="urn:microsoft.com/office/officeart/2005/8/layout/chevron2"/>
    <dgm:cxn modelId="{4F0BFED3-0543-4C19-AD7E-D14EC8066F49}" type="presParOf" srcId="{4FABC4B9-C86E-AE42-8DB3-BF8C4C76122D}" destId="{6B347BC5-4F42-DE44-9C90-EA930F1404C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C50C49-D3B8-4F3A-9E0E-614C65B23D8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782A18A5-23A6-475F-8DC2-4D487BD3716F}">
      <dgm:prSet phldrT="[Texto]" custT="1"/>
      <dgm:spPr/>
      <dgm:t>
        <a:bodyPr/>
        <a:lstStyle/>
        <a:p>
          <a:r>
            <a:rPr lang="es-GT" sz="2800" b="1" dirty="0" smtClean="0"/>
            <a:t>2</a:t>
          </a:r>
          <a:endParaRPr lang="es-GT" sz="2800" b="1" dirty="0"/>
        </a:p>
      </dgm:t>
    </dgm:pt>
    <dgm:pt modelId="{18983394-DF86-40DD-A594-930C7CCD5EAB}" type="parTrans" cxnId="{6EF318A3-C991-4925-9A45-686B0EAAF86B}">
      <dgm:prSet/>
      <dgm:spPr/>
      <dgm:t>
        <a:bodyPr/>
        <a:lstStyle/>
        <a:p>
          <a:endParaRPr lang="es-GT"/>
        </a:p>
      </dgm:t>
    </dgm:pt>
    <dgm:pt modelId="{E65FE323-24AB-43A9-9B61-24177AAC6BE0}" type="sibTrans" cxnId="{6EF318A3-C991-4925-9A45-686B0EAAF86B}">
      <dgm:prSet/>
      <dgm:spPr/>
      <dgm:t>
        <a:bodyPr/>
        <a:lstStyle/>
        <a:p>
          <a:endParaRPr lang="es-GT"/>
        </a:p>
      </dgm:t>
    </dgm:pt>
    <dgm:pt modelId="{6C4B1019-14C9-4B3E-A78D-1360DEABFAEA}">
      <dgm:prSet phldrT="[Texto]" custT="1"/>
      <dgm:spPr/>
      <dgm:t>
        <a:bodyPr/>
        <a:lstStyle/>
        <a:p>
          <a:r>
            <a:rPr lang="es-GT" sz="2600" dirty="0" smtClean="0">
              <a:latin typeface="Arial" pitchFamily="34" charset="0"/>
              <a:cs typeface="Arial" pitchFamily="34" charset="0"/>
            </a:rPr>
            <a:t>FORMULACIÓN 2018  </a:t>
          </a:r>
          <a:endParaRPr lang="es-GT" sz="2600" dirty="0">
            <a:latin typeface="Arial" pitchFamily="34" charset="0"/>
            <a:cs typeface="Arial" pitchFamily="34" charset="0"/>
          </a:endParaRPr>
        </a:p>
      </dgm:t>
    </dgm:pt>
    <dgm:pt modelId="{8FE761E2-7145-4490-99BC-152C72BE9E2F}" type="parTrans" cxnId="{9B3574BB-FF88-4762-9B50-FF9707841D8A}">
      <dgm:prSet/>
      <dgm:spPr/>
      <dgm:t>
        <a:bodyPr/>
        <a:lstStyle/>
        <a:p>
          <a:endParaRPr lang="es-GT"/>
        </a:p>
      </dgm:t>
    </dgm:pt>
    <dgm:pt modelId="{4CA48F3C-B125-4278-B452-D4B49D78FB5D}" type="sibTrans" cxnId="{9B3574BB-FF88-4762-9B50-FF9707841D8A}">
      <dgm:prSet/>
      <dgm:spPr/>
      <dgm:t>
        <a:bodyPr/>
        <a:lstStyle/>
        <a:p>
          <a:endParaRPr lang="es-GT"/>
        </a:p>
      </dgm:t>
    </dgm:pt>
    <dgm:pt modelId="{F384D6A7-7E66-421F-ABCD-698BDD3506D8}" type="pres">
      <dgm:prSet presAssocID="{56C50C49-D3B8-4F3A-9E0E-614C65B23D82}" presName="linearFlow" presStyleCnt="0">
        <dgm:presLayoutVars>
          <dgm:dir/>
          <dgm:animLvl val="lvl"/>
          <dgm:resizeHandles val="exact"/>
        </dgm:presLayoutVars>
      </dgm:prSet>
      <dgm:spPr/>
      <dgm:t>
        <a:bodyPr/>
        <a:lstStyle/>
        <a:p>
          <a:endParaRPr lang="es-ES"/>
        </a:p>
      </dgm:t>
    </dgm:pt>
    <dgm:pt modelId="{918DABD0-C70C-4F0D-9BDC-F997FA4C4188}" type="pres">
      <dgm:prSet presAssocID="{782A18A5-23A6-475F-8DC2-4D487BD3716F}" presName="composite" presStyleCnt="0"/>
      <dgm:spPr/>
    </dgm:pt>
    <dgm:pt modelId="{098F9AFA-9FD9-40F2-9E6E-24C8728E8A0B}" type="pres">
      <dgm:prSet presAssocID="{782A18A5-23A6-475F-8DC2-4D487BD3716F}" presName="parentText" presStyleLbl="alignNode1" presStyleIdx="0" presStyleCnt="1">
        <dgm:presLayoutVars>
          <dgm:chMax val="1"/>
          <dgm:bulletEnabled val="1"/>
        </dgm:presLayoutVars>
      </dgm:prSet>
      <dgm:spPr/>
      <dgm:t>
        <a:bodyPr/>
        <a:lstStyle/>
        <a:p>
          <a:endParaRPr lang="es-GT"/>
        </a:p>
      </dgm:t>
    </dgm:pt>
    <dgm:pt modelId="{6A80F724-AE18-48B0-911A-28572A8C4124}" type="pres">
      <dgm:prSet presAssocID="{782A18A5-23A6-475F-8DC2-4D487BD3716F}" presName="descendantText" presStyleLbl="alignAcc1" presStyleIdx="0" presStyleCnt="1" custScaleX="100000" custLinFactNeighborY="-7109">
        <dgm:presLayoutVars>
          <dgm:bulletEnabled val="1"/>
        </dgm:presLayoutVars>
      </dgm:prSet>
      <dgm:spPr/>
      <dgm:t>
        <a:bodyPr/>
        <a:lstStyle/>
        <a:p>
          <a:endParaRPr lang="es-GT"/>
        </a:p>
      </dgm:t>
    </dgm:pt>
  </dgm:ptLst>
  <dgm:cxnLst>
    <dgm:cxn modelId="{6EF318A3-C991-4925-9A45-686B0EAAF86B}" srcId="{56C50C49-D3B8-4F3A-9E0E-614C65B23D82}" destId="{782A18A5-23A6-475F-8DC2-4D487BD3716F}" srcOrd="0" destOrd="0" parTransId="{18983394-DF86-40DD-A594-930C7CCD5EAB}" sibTransId="{E65FE323-24AB-43A9-9B61-24177AAC6BE0}"/>
    <dgm:cxn modelId="{B09C0D62-C080-4705-A03D-75F86C3A1DE8}" type="presOf" srcId="{6C4B1019-14C9-4B3E-A78D-1360DEABFAEA}" destId="{6A80F724-AE18-48B0-911A-28572A8C4124}" srcOrd="0" destOrd="0" presId="urn:microsoft.com/office/officeart/2005/8/layout/chevron2"/>
    <dgm:cxn modelId="{9B3574BB-FF88-4762-9B50-FF9707841D8A}" srcId="{782A18A5-23A6-475F-8DC2-4D487BD3716F}" destId="{6C4B1019-14C9-4B3E-A78D-1360DEABFAEA}" srcOrd="0" destOrd="0" parTransId="{8FE761E2-7145-4490-99BC-152C72BE9E2F}" sibTransId="{4CA48F3C-B125-4278-B452-D4B49D78FB5D}"/>
    <dgm:cxn modelId="{56C51164-2D06-4D6F-8979-2C9097E15D3E}" type="presOf" srcId="{782A18A5-23A6-475F-8DC2-4D487BD3716F}" destId="{098F9AFA-9FD9-40F2-9E6E-24C8728E8A0B}" srcOrd="0" destOrd="0" presId="urn:microsoft.com/office/officeart/2005/8/layout/chevron2"/>
    <dgm:cxn modelId="{C933A562-CDCF-4FBF-88D3-B0AFB06BCBA8}" type="presOf" srcId="{56C50C49-D3B8-4F3A-9E0E-614C65B23D82}" destId="{F384D6A7-7E66-421F-ABCD-698BDD3506D8}" srcOrd="0" destOrd="0" presId="urn:microsoft.com/office/officeart/2005/8/layout/chevron2"/>
    <dgm:cxn modelId="{CF16CF4F-FC4D-4E1D-A388-3DED86DE8362}" type="presParOf" srcId="{F384D6A7-7E66-421F-ABCD-698BDD3506D8}" destId="{918DABD0-C70C-4F0D-9BDC-F997FA4C4188}" srcOrd="0" destOrd="0" presId="urn:microsoft.com/office/officeart/2005/8/layout/chevron2"/>
    <dgm:cxn modelId="{47C0DE5B-7CFE-42BF-A1BF-0EA6F369FFB8}" type="presParOf" srcId="{918DABD0-C70C-4F0D-9BDC-F997FA4C4188}" destId="{098F9AFA-9FD9-40F2-9E6E-24C8728E8A0B}" srcOrd="0" destOrd="0" presId="urn:microsoft.com/office/officeart/2005/8/layout/chevron2"/>
    <dgm:cxn modelId="{AFCA44E3-DD70-463B-A04B-E23AC6515133}" type="presParOf" srcId="{918DABD0-C70C-4F0D-9BDC-F997FA4C4188}" destId="{6A80F724-AE18-48B0-911A-28572A8C41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4FC4CF3-2B99-4042-996C-3FF8CAC686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135E0DAD-4287-49C6-BE2A-306141DBCB89}">
      <dgm:prSet phldrT="[Texto]" custT="1"/>
      <dgm:spPr>
        <a:solidFill>
          <a:schemeClr val="bg1">
            <a:lumMod val="65000"/>
          </a:schemeClr>
        </a:solidFill>
      </dgm:spPr>
      <dgm:t>
        <a:bodyPr/>
        <a:lstStyle/>
        <a:p>
          <a:r>
            <a:rPr lang="es-GT" sz="2400" dirty="0" smtClean="0">
              <a:latin typeface="+mn-lt"/>
              <a:cs typeface="Arial" pitchFamily="34" charset="0"/>
            </a:rPr>
            <a:t>i</a:t>
          </a:r>
          <a:endParaRPr lang="es-GT" sz="2400" dirty="0">
            <a:latin typeface="+mn-lt"/>
            <a:cs typeface="Arial" pitchFamily="34" charset="0"/>
          </a:endParaRPr>
        </a:p>
      </dgm:t>
    </dgm:pt>
    <dgm:pt modelId="{4E5C24E0-67C6-42DF-8F58-1E7586CACE43}" type="parTrans" cxnId="{031E853D-D656-40F2-BE71-E138B134FD6B}">
      <dgm:prSet/>
      <dgm:spPr/>
      <dgm:t>
        <a:bodyPr/>
        <a:lstStyle/>
        <a:p>
          <a:endParaRPr lang="es-GT" sz="2800">
            <a:latin typeface="+mn-lt"/>
            <a:cs typeface="Arial" pitchFamily="34" charset="0"/>
          </a:endParaRPr>
        </a:p>
      </dgm:t>
    </dgm:pt>
    <dgm:pt modelId="{C669D98B-B453-401E-8B96-DE6CF3043CAE}" type="sibTrans" cxnId="{031E853D-D656-40F2-BE71-E138B134FD6B}">
      <dgm:prSet/>
      <dgm:spPr/>
      <dgm:t>
        <a:bodyPr/>
        <a:lstStyle/>
        <a:p>
          <a:endParaRPr lang="es-GT" sz="2800">
            <a:latin typeface="+mn-lt"/>
            <a:cs typeface="Arial" pitchFamily="34" charset="0"/>
          </a:endParaRPr>
        </a:p>
      </dgm:t>
    </dgm:pt>
    <dgm:pt modelId="{025747E9-7A0A-40AE-AFE1-C355D07F9601}">
      <dgm:prSet phldrT="[Texto]" custT="1"/>
      <dgm:spPr>
        <a:solidFill>
          <a:schemeClr val="accent1">
            <a:lumMod val="60000"/>
            <a:lumOff val="40000"/>
          </a:schemeClr>
        </a:solidFill>
      </dgm:spPr>
      <dgm:t>
        <a:bodyPr/>
        <a:lstStyle/>
        <a:p>
          <a:r>
            <a:rPr lang="es-GT" sz="1800" dirty="0" smtClean="0">
              <a:latin typeface="+mn-lt"/>
              <a:cs typeface="Arial" pitchFamily="34" charset="0"/>
            </a:rPr>
            <a:t>Mesas técnicas interinstitucionales  y entrega de informe descriptivo– </a:t>
          </a:r>
          <a:r>
            <a:rPr lang="es-GT" sz="1800" b="1" dirty="0" smtClean="0">
              <a:latin typeface="+mn-lt"/>
              <a:cs typeface="Arial" pitchFamily="34" charset="0"/>
            </a:rPr>
            <a:t>9 de abril al 4 de mayo  </a:t>
          </a:r>
          <a:endParaRPr lang="es-GT" sz="1800" b="1" dirty="0">
            <a:latin typeface="+mn-lt"/>
            <a:cs typeface="Arial" pitchFamily="34" charset="0"/>
          </a:endParaRPr>
        </a:p>
      </dgm:t>
    </dgm:pt>
    <dgm:pt modelId="{D2F44B4B-459E-49BB-BB3C-5098EBEED9BC}" type="parTrans" cxnId="{A7CA28C1-2430-4BBB-B92A-06A2190A54EA}">
      <dgm:prSet/>
      <dgm:spPr/>
      <dgm:t>
        <a:bodyPr/>
        <a:lstStyle/>
        <a:p>
          <a:endParaRPr lang="es-GT" sz="2800">
            <a:latin typeface="+mn-lt"/>
            <a:cs typeface="Arial" pitchFamily="34" charset="0"/>
          </a:endParaRPr>
        </a:p>
      </dgm:t>
    </dgm:pt>
    <dgm:pt modelId="{78C3DD0B-3AF5-4C68-BEE6-EC4DC654592F}" type="sibTrans" cxnId="{A7CA28C1-2430-4BBB-B92A-06A2190A54EA}">
      <dgm:prSet/>
      <dgm:spPr/>
      <dgm:t>
        <a:bodyPr/>
        <a:lstStyle/>
        <a:p>
          <a:endParaRPr lang="es-GT" sz="2800">
            <a:latin typeface="+mn-lt"/>
            <a:cs typeface="Arial" pitchFamily="34" charset="0"/>
          </a:endParaRPr>
        </a:p>
      </dgm:t>
    </dgm:pt>
    <dgm:pt modelId="{863A119A-3F7A-4855-9ABF-FB53B24CF727}">
      <dgm:prSet phldrT="[Texto]" custT="1"/>
      <dgm:spPr>
        <a:solidFill>
          <a:schemeClr val="bg1">
            <a:lumMod val="65000"/>
          </a:schemeClr>
        </a:solidFill>
      </dgm:spPr>
      <dgm:t>
        <a:bodyPr/>
        <a:lstStyle/>
        <a:p>
          <a:r>
            <a:rPr lang="es-GT" sz="2400" dirty="0" smtClean="0">
              <a:latin typeface="+mn-lt"/>
              <a:cs typeface="Arial" pitchFamily="34" charset="0"/>
            </a:rPr>
            <a:t>iii</a:t>
          </a:r>
          <a:endParaRPr lang="es-GT" sz="2400" dirty="0">
            <a:latin typeface="+mn-lt"/>
            <a:cs typeface="Arial" pitchFamily="34" charset="0"/>
          </a:endParaRPr>
        </a:p>
      </dgm:t>
    </dgm:pt>
    <dgm:pt modelId="{E3BF6FE7-3005-4906-8CA2-49673241521D}" type="parTrans" cxnId="{474B2598-308A-4EDA-888C-9813AF3BA079}">
      <dgm:prSet/>
      <dgm:spPr/>
      <dgm:t>
        <a:bodyPr/>
        <a:lstStyle/>
        <a:p>
          <a:endParaRPr lang="es-GT" sz="2800">
            <a:latin typeface="+mn-lt"/>
            <a:cs typeface="Arial" pitchFamily="34" charset="0"/>
          </a:endParaRPr>
        </a:p>
      </dgm:t>
    </dgm:pt>
    <dgm:pt modelId="{37FBD4B0-E48B-45DA-B3E8-FA6AC8D939E2}" type="sibTrans" cxnId="{474B2598-308A-4EDA-888C-9813AF3BA079}">
      <dgm:prSet/>
      <dgm:spPr/>
      <dgm:t>
        <a:bodyPr/>
        <a:lstStyle/>
        <a:p>
          <a:endParaRPr lang="es-GT" sz="2800">
            <a:latin typeface="+mn-lt"/>
            <a:cs typeface="Arial" pitchFamily="34" charset="0"/>
          </a:endParaRPr>
        </a:p>
      </dgm:t>
    </dgm:pt>
    <dgm:pt modelId="{8C1FDE08-4CB2-4B60-BB5F-BC81A4DACBB7}">
      <dgm:prSet phldrT="[Texto]" custT="1"/>
      <dgm:spPr>
        <a:solidFill>
          <a:schemeClr val="bg1">
            <a:lumMod val="65000"/>
          </a:schemeClr>
        </a:solidFill>
      </dgm:spPr>
      <dgm:t>
        <a:bodyPr/>
        <a:lstStyle/>
        <a:p>
          <a:r>
            <a:rPr lang="es-GT" sz="2400" dirty="0" smtClean="0">
              <a:latin typeface="+mn-lt"/>
              <a:cs typeface="Arial" pitchFamily="34" charset="0"/>
            </a:rPr>
            <a:t>vi</a:t>
          </a:r>
          <a:endParaRPr lang="es-GT" sz="2400" dirty="0">
            <a:latin typeface="+mn-lt"/>
            <a:cs typeface="Arial" pitchFamily="34" charset="0"/>
          </a:endParaRPr>
        </a:p>
      </dgm:t>
    </dgm:pt>
    <dgm:pt modelId="{C69B6D96-4CF4-4572-9271-5B25321F5526}" type="parTrans" cxnId="{C0D66008-FB28-4ECE-81CF-8476EE056E84}">
      <dgm:prSet/>
      <dgm:spPr/>
      <dgm:t>
        <a:bodyPr/>
        <a:lstStyle/>
        <a:p>
          <a:endParaRPr lang="es-GT" sz="2800">
            <a:latin typeface="+mn-lt"/>
            <a:cs typeface="Arial" pitchFamily="34" charset="0"/>
          </a:endParaRPr>
        </a:p>
      </dgm:t>
    </dgm:pt>
    <dgm:pt modelId="{27267CF6-1638-4BAF-AC38-E93A3AC1F585}" type="sibTrans" cxnId="{C0D66008-FB28-4ECE-81CF-8476EE056E84}">
      <dgm:prSet/>
      <dgm:spPr/>
      <dgm:t>
        <a:bodyPr/>
        <a:lstStyle/>
        <a:p>
          <a:endParaRPr lang="es-GT" sz="2800">
            <a:latin typeface="+mn-lt"/>
            <a:cs typeface="Arial" pitchFamily="34" charset="0"/>
          </a:endParaRPr>
        </a:p>
      </dgm:t>
    </dgm:pt>
    <dgm:pt modelId="{1998ED2A-592A-4C1B-9951-F6641036A00B}">
      <dgm:prSet phldrT="[Texto]" custT="1"/>
      <dgm:spPr>
        <a:solidFill>
          <a:schemeClr val="tx2">
            <a:lumMod val="60000"/>
            <a:lumOff val="40000"/>
            <a:alpha val="90000"/>
          </a:schemeClr>
        </a:solidFill>
      </dgm:spPr>
      <dgm:t>
        <a:bodyPr/>
        <a:lstStyle/>
        <a:p>
          <a:r>
            <a:rPr lang="es-GT" sz="1800" dirty="0" smtClean="0">
              <a:latin typeface="+mn-lt"/>
              <a:cs typeface="Arial" pitchFamily="34" charset="0"/>
            </a:rPr>
            <a:t>Anteproyectos de presupuesto - </a:t>
          </a:r>
          <a:r>
            <a:rPr lang="es-GT" sz="1800" b="1" dirty="0" smtClean="0">
              <a:latin typeface="+mn-lt"/>
              <a:cs typeface="Arial" pitchFamily="34" charset="0"/>
            </a:rPr>
            <a:t>16 julio</a:t>
          </a:r>
          <a:endParaRPr lang="es-GT" sz="1800" b="1" dirty="0">
            <a:latin typeface="+mn-lt"/>
            <a:cs typeface="Arial" pitchFamily="34" charset="0"/>
          </a:endParaRPr>
        </a:p>
      </dgm:t>
    </dgm:pt>
    <dgm:pt modelId="{E8663B14-934A-44E3-8839-DFDA96B5BD99}" type="parTrans" cxnId="{A694D56F-C8F6-4402-A4E2-1E60787F81DA}">
      <dgm:prSet/>
      <dgm:spPr/>
      <dgm:t>
        <a:bodyPr/>
        <a:lstStyle/>
        <a:p>
          <a:endParaRPr lang="es-GT" sz="2800">
            <a:latin typeface="+mn-lt"/>
            <a:cs typeface="Arial" pitchFamily="34" charset="0"/>
          </a:endParaRPr>
        </a:p>
      </dgm:t>
    </dgm:pt>
    <dgm:pt modelId="{3BEF51DC-793B-4763-A7AF-F1452B8D87CF}" type="sibTrans" cxnId="{A694D56F-C8F6-4402-A4E2-1E60787F81DA}">
      <dgm:prSet/>
      <dgm:spPr/>
      <dgm:t>
        <a:bodyPr/>
        <a:lstStyle/>
        <a:p>
          <a:endParaRPr lang="es-GT" sz="2800">
            <a:latin typeface="+mn-lt"/>
            <a:cs typeface="Arial" pitchFamily="34" charset="0"/>
          </a:endParaRPr>
        </a:p>
      </dgm:t>
    </dgm:pt>
    <dgm:pt modelId="{B570D85D-501C-4DC2-A6DD-52C80C1755D4}">
      <dgm:prSet custT="1">
        <dgm:style>
          <a:lnRef idx="2">
            <a:schemeClr val="accent1"/>
          </a:lnRef>
          <a:fillRef idx="1">
            <a:schemeClr val="lt1"/>
          </a:fillRef>
          <a:effectRef idx="0">
            <a:schemeClr val="accent1"/>
          </a:effectRef>
          <a:fontRef idx="minor">
            <a:schemeClr val="dk1"/>
          </a:fontRef>
        </dgm:style>
      </dgm:prSet>
      <dgm:spPr>
        <a:solidFill>
          <a:schemeClr val="bg1">
            <a:lumMod val="65000"/>
          </a:schemeClr>
        </a:solidFill>
      </dgm:spPr>
      <dgm:t>
        <a:bodyPr anchor="t"/>
        <a:lstStyle/>
        <a:p>
          <a:r>
            <a:rPr lang="es-GT" sz="2400" dirty="0" smtClean="0">
              <a:solidFill>
                <a:schemeClr val="bg1"/>
              </a:solidFill>
              <a:latin typeface="+mn-lt"/>
              <a:cs typeface="Arial" pitchFamily="34" charset="0"/>
            </a:rPr>
            <a:t>ii</a:t>
          </a:r>
          <a:endParaRPr lang="es-GT" sz="2400" dirty="0">
            <a:solidFill>
              <a:schemeClr val="bg1"/>
            </a:solidFill>
            <a:latin typeface="+mn-lt"/>
            <a:cs typeface="Arial" pitchFamily="34" charset="0"/>
          </a:endParaRPr>
        </a:p>
      </dgm:t>
    </dgm:pt>
    <dgm:pt modelId="{5273E469-3CDF-4D41-8E54-8F101ADAA192}" type="parTrans" cxnId="{F85EC860-AEFD-4F90-A1C1-E8516EF1D1A9}">
      <dgm:prSet/>
      <dgm:spPr/>
      <dgm:t>
        <a:bodyPr/>
        <a:lstStyle/>
        <a:p>
          <a:endParaRPr lang="es-GT" sz="2000">
            <a:latin typeface="+mn-lt"/>
          </a:endParaRPr>
        </a:p>
      </dgm:t>
    </dgm:pt>
    <dgm:pt modelId="{DC4F86C7-3A2D-496C-95A4-E86897891182}" type="sibTrans" cxnId="{F85EC860-AEFD-4F90-A1C1-E8516EF1D1A9}">
      <dgm:prSet/>
      <dgm:spPr/>
      <dgm:t>
        <a:bodyPr/>
        <a:lstStyle/>
        <a:p>
          <a:endParaRPr lang="es-GT" sz="2000">
            <a:latin typeface="+mn-lt"/>
          </a:endParaRPr>
        </a:p>
      </dgm:t>
    </dgm:pt>
    <dgm:pt modelId="{39DE5594-FA26-4CBC-9B48-64EDCA78C567}">
      <dgm:prSet custT="1"/>
      <dgm:spPr>
        <a:solidFill>
          <a:schemeClr val="accent1">
            <a:lumMod val="60000"/>
            <a:lumOff val="40000"/>
          </a:schemeClr>
        </a:solidFill>
      </dgm:spPr>
      <dgm:t>
        <a:bodyPr/>
        <a:lstStyle/>
        <a:p>
          <a:r>
            <a:rPr lang="es-GT" sz="1800" b="0" dirty="0" smtClean="0">
              <a:latin typeface="+mn-lt"/>
              <a:cs typeface="Arial" pitchFamily="34" charset="0"/>
            </a:rPr>
            <a:t>Estimaciones macroeconómicas y tributarias </a:t>
          </a:r>
          <a:r>
            <a:rPr lang="es-GT" sz="1800" b="1" dirty="0" smtClean="0">
              <a:latin typeface="+mn-lt"/>
              <a:cs typeface="Arial" pitchFamily="34" charset="0"/>
            </a:rPr>
            <a:t>– Exposición de supuestos Banguat - SAT 24 de mayo</a:t>
          </a:r>
          <a:endParaRPr lang="es-GT" sz="1800" b="1" baseline="30000" dirty="0">
            <a:latin typeface="+mn-lt"/>
            <a:cs typeface="Arial" pitchFamily="34" charset="0"/>
          </a:endParaRPr>
        </a:p>
      </dgm:t>
    </dgm:pt>
    <dgm:pt modelId="{F1194ACD-E2EF-430B-BEE1-7E7659C43F93}" type="parTrans" cxnId="{A100CEDB-86A2-4404-8567-3A68A8867186}">
      <dgm:prSet/>
      <dgm:spPr/>
      <dgm:t>
        <a:bodyPr/>
        <a:lstStyle/>
        <a:p>
          <a:endParaRPr lang="es-GT" sz="2000">
            <a:latin typeface="+mn-lt"/>
          </a:endParaRPr>
        </a:p>
      </dgm:t>
    </dgm:pt>
    <dgm:pt modelId="{73326A4D-3CDA-4ABE-8A4C-866EA2CF345D}" type="sibTrans" cxnId="{A100CEDB-86A2-4404-8567-3A68A8867186}">
      <dgm:prSet/>
      <dgm:spPr/>
      <dgm:t>
        <a:bodyPr/>
        <a:lstStyle/>
        <a:p>
          <a:endParaRPr lang="es-GT" sz="2000">
            <a:latin typeface="+mn-lt"/>
          </a:endParaRPr>
        </a:p>
      </dgm:t>
    </dgm:pt>
    <dgm:pt modelId="{907C9F53-5E41-4F39-A492-337F8AE9F045}">
      <dgm:prSet custT="1"/>
      <dgm:spPr>
        <a:solidFill>
          <a:schemeClr val="bg1">
            <a:lumMod val="65000"/>
          </a:schemeClr>
        </a:solidFill>
      </dgm:spPr>
      <dgm:t>
        <a:bodyPr/>
        <a:lstStyle/>
        <a:p>
          <a:r>
            <a:rPr lang="es-GT" sz="2400" dirty="0" smtClean="0">
              <a:latin typeface="+mn-lt"/>
              <a:cs typeface="Arial" pitchFamily="34" charset="0"/>
            </a:rPr>
            <a:t>vii</a:t>
          </a:r>
          <a:endParaRPr lang="es-GT" sz="2400" dirty="0">
            <a:latin typeface="+mn-lt"/>
            <a:cs typeface="Arial" pitchFamily="34" charset="0"/>
          </a:endParaRPr>
        </a:p>
      </dgm:t>
    </dgm:pt>
    <dgm:pt modelId="{0236188F-64BB-467C-9873-91793886CC2B}" type="sibTrans" cxnId="{13C897EF-EF9A-4144-8FDB-F42A65E40360}">
      <dgm:prSet/>
      <dgm:spPr/>
      <dgm:t>
        <a:bodyPr/>
        <a:lstStyle/>
        <a:p>
          <a:endParaRPr lang="es-GT" sz="1600">
            <a:latin typeface="+mn-lt"/>
            <a:cs typeface="Arial" pitchFamily="34" charset="0"/>
          </a:endParaRPr>
        </a:p>
      </dgm:t>
    </dgm:pt>
    <dgm:pt modelId="{6BD3A3F3-490F-4B85-B842-80D88948381D}" type="parTrans" cxnId="{13C897EF-EF9A-4144-8FDB-F42A65E40360}">
      <dgm:prSet/>
      <dgm:spPr/>
      <dgm:t>
        <a:bodyPr/>
        <a:lstStyle/>
        <a:p>
          <a:endParaRPr lang="es-GT" sz="1600">
            <a:latin typeface="+mn-lt"/>
            <a:cs typeface="Arial" pitchFamily="34" charset="0"/>
          </a:endParaRPr>
        </a:p>
      </dgm:t>
    </dgm:pt>
    <dgm:pt modelId="{287A19E1-5C80-4E50-9A75-43A6FBE598D1}">
      <dgm:prSet custT="1"/>
      <dgm:spPr/>
      <dgm:t>
        <a:bodyPr/>
        <a:lstStyle/>
        <a:p>
          <a:r>
            <a:rPr lang="es-GT" sz="1800" dirty="0" smtClean="0">
              <a:latin typeface="+mn-lt"/>
              <a:cs typeface="Arial" pitchFamily="34" charset="0"/>
            </a:rPr>
            <a:t>Análisis e integración - </a:t>
          </a:r>
          <a:r>
            <a:rPr lang="es-GT" sz="1800" b="0" dirty="0" smtClean="0">
              <a:latin typeface="+mn-lt"/>
              <a:cs typeface="Arial" pitchFamily="34" charset="0"/>
            </a:rPr>
            <a:t>Riesgos Fiscales</a:t>
          </a:r>
          <a:r>
            <a:rPr lang="mr-IN" sz="1800" b="0" dirty="0" smtClean="0">
              <a:latin typeface="+mn-lt"/>
              <a:cs typeface="Arial" pitchFamily="34" charset="0"/>
            </a:rPr>
            <a:t>–</a:t>
          </a:r>
          <a:r>
            <a:rPr lang="es-GT" sz="1800" b="0" dirty="0" smtClean="0">
              <a:latin typeface="+mn-lt"/>
              <a:cs typeface="Arial" pitchFamily="34" charset="0"/>
            </a:rPr>
            <a:t> </a:t>
          </a:r>
          <a:r>
            <a:rPr lang="es-GT" sz="1800" b="1" dirty="0" smtClean="0">
              <a:latin typeface="+mn-lt"/>
              <a:cs typeface="Arial" pitchFamily="34" charset="0"/>
            </a:rPr>
            <a:t>Agosto </a:t>
          </a:r>
          <a:endParaRPr lang="es-GT" sz="1800" b="1" dirty="0">
            <a:latin typeface="+mn-lt"/>
            <a:cs typeface="Arial" pitchFamily="34" charset="0"/>
          </a:endParaRPr>
        </a:p>
      </dgm:t>
    </dgm:pt>
    <dgm:pt modelId="{1B7CE185-4630-48AD-9B78-9D4D8F3671E7}" type="parTrans" cxnId="{DD89F870-9EDE-41EF-8C2E-5D0A32397645}">
      <dgm:prSet/>
      <dgm:spPr/>
      <dgm:t>
        <a:bodyPr/>
        <a:lstStyle/>
        <a:p>
          <a:endParaRPr lang="es-GT" sz="2000">
            <a:latin typeface="+mn-lt"/>
          </a:endParaRPr>
        </a:p>
      </dgm:t>
    </dgm:pt>
    <dgm:pt modelId="{EF80E39E-B4FC-41C8-A622-ACBC323366A2}" type="sibTrans" cxnId="{DD89F870-9EDE-41EF-8C2E-5D0A32397645}">
      <dgm:prSet/>
      <dgm:spPr/>
      <dgm:t>
        <a:bodyPr/>
        <a:lstStyle/>
        <a:p>
          <a:endParaRPr lang="es-GT" sz="2000">
            <a:latin typeface="+mn-lt"/>
          </a:endParaRPr>
        </a:p>
      </dgm:t>
    </dgm:pt>
    <dgm:pt modelId="{C819012A-589B-D24F-A84B-36990A54CADE}">
      <dgm:prSet custT="1"/>
      <dgm:spPr>
        <a:solidFill>
          <a:schemeClr val="bg1">
            <a:lumMod val="65000"/>
          </a:schemeClr>
        </a:solidFill>
      </dgm:spPr>
      <dgm:t>
        <a:bodyPr/>
        <a:lstStyle/>
        <a:p>
          <a:r>
            <a:rPr lang="en-US" sz="2400" dirty="0" smtClean="0">
              <a:latin typeface="+mn-lt"/>
              <a:cs typeface="Arial"/>
            </a:rPr>
            <a:t>v</a:t>
          </a:r>
          <a:endParaRPr lang="en-US" sz="2400" dirty="0">
            <a:latin typeface="+mn-lt"/>
            <a:cs typeface="Arial"/>
          </a:endParaRPr>
        </a:p>
      </dgm:t>
    </dgm:pt>
    <dgm:pt modelId="{A0FBA98C-E189-4D47-BF16-3BC461909112}" type="parTrans" cxnId="{9B56E077-04CF-F343-8AA4-539C2F73DD20}">
      <dgm:prSet/>
      <dgm:spPr/>
      <dgm:t>
        <a:bodyPr/>
        <a:lstStyle/>
        <a:p>
          <a:endParaRPr lang="en-US" sz="2000">
            <a:latin typeface="+mn-lt"/>
          </a:endParaRPr>
        </a:p>
      </dgm:t>
    </dgm:pt>
    <dgm:pt modelId="{9FEAE839-950F-D344-AD9B-735B10C17ABB}" type="sibTrans" cxnId="{9B56E077-04CF-F343-8AA4-539C2F73DD20}">
      <dgm:prSet/>
      <dgm:spPr/>
      <dgm:t>
        <a:bodyPr/>
        <a:lstStyle/>
        <a:p>
          <a:endParaRPr lang="en-US" sz="2000">
            <a:latin typeface="+mn-lt"/>
          </a:endParaRPr>
        </a:p>
      </dgm:t>
    </dgm:pt>
    <dgm:pt modelId="{C3B39D03-20ED-264F-91E4-040252FE8971}">
      <dgm:prSet custT="1"/>
      <dgm:spPr>
        <a:solidFill>
          <a:schemeClr val="accent1">
            <a:lumMod val="60000"/>
            <a:lumOff val="40000"/>
          </a:schemeClr>
        </a:solidFill>
      </dgm:spPr>
      <dgm:t>
        <a:bodyPr/>
        <a:lstStyle/>
        <a:p>
          <a:r>
            <a:rPr lang="en-US" sz="1800" b="0" dirty="0" smtClean="0">
              <a:latin typeface="+mn-lt"/>
              <a:cs typeface="Arial"/>
            </a:rPr>
            <a:t>Entrega de techos indicativos– </a:t>
          </a:r>
          <a:r>
            <a:rPr lang="en-US" sz="1800" b="1" dirty="0" smtClean="0">
              <a:latin typeface="+mn-lt"/>
              <a:cs typeface="Arial"/>
            </a:rPr>
            <a:t>21 junio </a:t>
          </a:r>
          <a:endParaRPr lang="en-US" sz="1800" b="1" dirty="0">
            <a:solidFill>
              <a:schemeClr val="bg1">
                <a:lumMod val="65000"/>
              </a:schemeClr>
            </a:solidFill>
            <a:latin typeface="+mn-lt"/>
            <a:cs typeface="Arial"/>
          </a:endParaRPr>
        </a:p>
      </dgm:t>
    </dgm:pt>
    <dgm:pt modelId="{3B5F63CF-15AB-F94C-8918-975AAB9F0CD3}" type="parTrans" cxnId="{6ADFABEC-D10A-0740-AB63-1F5D0C738966}">
      <dgm:prSet/>
      <dgm:spPr/>
      <dgm:t>
        <a:bodyPr/>
        <a:lstStyle/>
        <a:p>
          <a:endParaRPr lang="en-US" sz="2000">
            <a:latin typeface="+mn-lt"/>
          </a:endParaRPr>
        </a:p>
      </dgm:t>
    </dgm:pt>
    <dgm:pt modelId="{5BD946F3-D9DB-9E4A-BC79-B1612C174616}" type="sibTrans" cxnId="{6ADFABEC-D10A-0740-AB63-1F5D0C738966}">
      <dgm:prSet/>
      <dgm:spPr/>
      <dgm:t>
        <a:bodyPr/>
        <a:lstStyle/>
        <a:p>
          <a:endParaRPr lang="en-US" sz="2000">
            <a:latin typeface="+mn-lt"/>
          </a:endParaRPr>
        </a:p>
      </dgm:t>
    </dgm:pt>
    <dgm:pt modelId="{F509A476-6E77-4452-828B-F008ED0B108D}">
      <dgm:prSet phldrT="[Texto]" custT="1"/>
      <dgm:spPr>
        <a:solidFill>
          <a:schemeClr val="accent1">
            <a:lumMod val="60000"/>
            <a:lumOff val="40000"/>
          </a:schemeClr>
        </a:solidFill>
      </dgm:spPr>
      <dgm:t>
        <a:bodyPr/>
        <a:lstStyle/>
        <a:p>
          <a:r>
            <a:rPr lang="es-GT" sz="1800" dirty="0" smtClean="0">
              <a:latin typeface="+mn-lt"/>
              <a:cs typeface="Arial" pitchFamily="34" charset="0"/>
            </a:rPr>
            <a:t>Propuestas de techos presupuestarios – </a:t>
          </a:r>
          <a:r>
            <a:rPr lang="es-GT" sz="1800" b="1" dirty="0" smtClean="0">
              <a:latin typeface="+mn-lt"/>
              <a:cs typeface="Arial" pitchFamily="34" charset="0"/>
            </a:rPr>
            <a:t>Talleres de Presupuesto Abierto del 1, 11 y 12 de junio</a:t>
          </a:r>
          <a:endParaRPr lang="es-GT" sz="1800" b="1" dirty="0">
            <a:latin typeface="+mn-lt"/>
            <a:cs typeface="Arial" pitchFamily="34" charset="0"/>
          </a:endParaRPr>
        </a:p>
      </dgm:t>
    </dgm:pt>
    <dgm:pt modelId="{EB7BB04F-A886-4204-8707-4FDB7001284A}" type="sibTrans" cxnId="{3BF7ABA6-ECE1-46EC-971C-4B7ED15F2727}">
      <dgm:prSet/>
      <dgm:spPr/>
      <dgm:t>
        <a:bodyPr/>
        <a:lstStyle/>
        <a:p>
          <a:endParaRPr lang="es-GT" sz="2800">
            <a:latin typeface="+mn-lt"/>
            <a:cs typeface="Arial" pitchFamily="34" charset="0"/>
          </a:endParaRPr>
        </a:p>
      </dgm:t>
    </dgm:pt>
    <dgm:pt modelId="{F458F49F-29DC-4CFF-A7F4-7CFAAEFE083E}" type="parTrans" cxnId="{3BF7ABA6-ECE1-46EC-971C-4B7ED15F2727}">
      <dgm:prSet/>
      <dgm:spPr/>
      <dgm:t>
        <a:bodyPr/>
        <a:lstStyle/>
        <a:p>
          <a:endParaRPr lang="es-GT" sz="2800">
            <a:latin typeface="+mn-lt"/>
            <a:cs typeface="Arial" pitchFamily="34" charset="0"/>
          </a:endParaRPr>
        </a:p>
      </dgm:t>
    </dgm:pt>
    <dgm:pt modelId="{30760BA3-F222-054D-97BD-3CBA92FDF919}">
      <dgm:prSet/>
      <dgm:spPr>
        <a:solidFill>
          <a:schemeClr val="bg1">
            <a:lumMod val="65000"/>
          </a:schemeClr>
        </a:solidFill>
      </dgm:spPr>
      <dgm:t>
        <a:bodyPr/>
        <a:lstStyle/>
        <a:p>
          <a:r>
            <a:rPr lang="es-GT" dirty="0" smtClean="0">
              <a:latin typeface="Arial" pitchFamily="34" charset="0"/>
              <a:cs typeface="Arial" pitchFamily="34" charset="0"/>
            </a:rPr>
            <a:t>viIi</a:t>
          </a:r>
          <a:endParaRPr lang="es-GT" dirty="0">
            <a:latin typeface="Arial" pitchFamily="34" charset="0"/>
            <a:cs typeface="Arial" pitchFamily="34" charset="0"/>
          </a:endParaRPr>
        </a:p>
      </dgm:t>
    </dgm:pt>
    <dgm:pt modelId="{CD2F6F85-76E8-4C41-9A9B-5275D0BF5118}" type="parTrans" cxnId="{DA2CFCF7-88DC-0B49-B60A-CD463A61F897}">
      <dgm:prSet/>
      <dgm:spPr/>
      <dgm:t>
        <a:bodyPr/>
        <a:lstStyle/>
        <a:p>
          <a:endParaRPr lang="es-ES"/>
        </a:p>
      </dgm:t>
    </dgm:pt>
    <dgm:pt modelId="{AF89527E-53E0-BD42-982E-E4A8EDF3BE08}" type="sibTrans" cxnId="{DA2CFCF7-88DC-0B49-B60A-CD463A61F897}">
      <dgm:prSet/>
      <dgm:spPr/>
      <dgm:t>
        <a:bodyPr/>
        <a:lstStyle/>
        <a:p>
          <a:endParaRPr lang="es-ES"/>
        </a:p>
      </dgm:t>
    </dgm:pt>
    <dgm:pt modelId="{8F29210D-30A9-094F-94E0-C2411B346E1D}">
      <dgm:prSet custT="1"/>
      <dgm:spPr/>
      <dgm:t>
        <a:bodyPr/>
        <a:lstStyle/>
        <a:p>
          <a:r>
            <a:rPr lang="es-GT" sz="1200" dirty="0" smtClean="0">
              <a:latin typeface="Arial" pitchFamily="34" charset="0"/>
              <a:cs typeface="Arial" pitchFamily="34" charset="0"/>
            </a:rPr>
            <a:t> </a:t>
          </a:r>
          <a:r>
            <a:rPr lang="es-GT" sz="1800" dirty="0" smtClean="0">
              <a:latin typeface="Arial" pitchFamily="34" charset="0"/>
              <a:cs typeface="Arial" pitchFamily="34" charset="0"/>
            </a:rPr>
            <a:t>Talleres de ONG’s; Listado Geográfico de Obras y Evaluación de normativa de adquisiciones y presupuestaria </a:t>
          </a:r>
          <a:r>
            <a:rPr lang="es-GT" sz="1800" b="1" dirty="0" smtClean="0">
              <a:latin typeface="Arial" pitchFamily="34" charset="0"/>
              <a:cs typeface="Arial" pitchFamily="34" charset="0"/>
            </a:rPr>
            <a:t>– Agosto</a:t>
          </a:r>
          <a:endParaRPr lang="es-GT" sz="1800" dirty="0"/>
        </a:p>
      </dgm:t>
    </dgm:pt>
    <dgm:pt modelId="{FAB3F751-160E-2A45-81D8-4DFD3F6B3B19}" type="parTrans" cxnId="{D3CCD119-8AA7-F646-A4F3-F31F4C32FB15}">
      <dgm:prSet/>
      <dgm:spPr/>
      <dgm:t>
        <a:bodyPr/>
        <a:lstStyle/>
        <a:p>
          <a:endParaRPr lang="es-ES"/>
        </a:p>
      </dgm:t>
    </dgm:pt>
    <dgm:pt modelId="{2E00312F-453F-ED4F-BEC3-26A6F6538C79}" type="sibTrans" cxnId="{D3CCD119-8AA7-F646-A4F3-F31F4C32FB15}">
      <dgm:prSet/>
      <dgm:spPr/>
      <dgm:t>
        <a:bodyPr/>
        <a:lstStyle/>
        <a:p>
          <a:endParaRPr lang="es-ES"/>
        </a:p>
      </dgm:t>
    </dgm:pt>
    <dgm:pt modelId="{1CC01DF0-3627-446E-8FC7-B632F08C62C2}" type="pres">
      <dgm:prSet presAssocID="{94FC4CF3-2B99-4042-996C-3FF8CAC6863C}" presName="linearFlow" presStyleCnt="0">
        <dgm:presLayoutVars>
          <dgm:dir/>
          <dgm:animLvl val="lvl"/>
          <dgm:resizeHandles val="exact"/>
        </dgm:presLayoutVars>
      </dgm:prSet>
      <dgm:spPr/>
      <dgm:t>
        <a:bodyPr/>
        <a:lstStyle/>
        <a:p>
          <a:endParaRPr lang="es-ES"/>
        </a:p>
      </dgm:t>
    </dgm:pt>
    <dgm:pt modelId="{465EA60D-50D1-4AF0-870B-0CE3597B52D8}" type="pres">
      <dgm:prSet presAssocID="{135E0DAD-4287-49C6-BE2A-306141DBCB89}" presName="composite" presStyleCnt="0"/>
      <dgm:spPr/>
    </dgm:pt>
    <dgm:pt modelId="{3195ECB3-41BF-45FA-A5D4-BE2144194D95}" type="pres">
      <dgm:prSet presAssocID="{135E0DAD-4287-49C6-BE2A-306141DBCB89}" presName="parentText" presStyleLbl="alignNode1" presStyleIdx="0" presStyleCnt="7">
        <dgm:presLayoutVars>
          <dgm:chMax val="1"/>
          <dgm:bulletEnabled val="1"/>
        </dgm:presLayoutVars>
      </dgm:prSet>
      <dgm:spPr/>
      <dgm:t>
        <a:bodyPr/>
        <a:lstStyle/>
        <a:p>
          <a:endParaRPr lang="es-GT"/>
        </a:p>
      </dgm:t>
    </dgm:pt>
    <dgm:pt modelId="{5322E593-A3C7-4451-B8AF-717D704A29A3}" type="pres">
      <dgm:prSet presAssocID="{135E0DAD-4287-49C6-BE2A-306141DBCB89}" presName="descendantText" presStyleLbl="alignAcc1" presStyleIdx="0" presStyleCnt="7" custLinFactNeighborX="12962" custLinFactNeighborY="-75724">
        <dgm:presLayoutVars>
          <dgm:bulletEnabled val="1"/>
        </dgm:presLayoutVars>
      </dgm:prSet>
      <dgm:spPr/>
      <dgm:t>
        <a:bodyPr/>
        <a:lstStyle/>
        <a:p>
          <a:endParaRPr lang="es-GT"/>
        </a:p>
      </dgm:t>
    </dgm:pt>
    <dgm:pt modelId="{D2FB1EC7-EABB-4F5E-9095-D8912323F369}" type="pres">
      <dgm:prSet presAssocID="{C669D98B-B453-401E-8B96-DE6CF3043CAE}" presName="sp" presStyleCnt="0"/>
      <dgm:spPr/>
    </dgm:pt>
    <dgm:pt modelId="{864BC548-CEFD-42D6-BAC2-4F964D555C04}" type="pres">
      <dgm:prSet presAssocID="{B570D85D-501C-4DC2-A6DD-52C80C1755D4}" presName="composite" presStyleCnt="0"/>
      <dgm:spPr/>
    </dgm:pt>
    <dgm:pt modelId="{3C5D9C52-5F92-49A0-A5B6-E6D09C9B3AB5}" type="pres">
      <dgm:prSet presAssocID="{B570D85D-501C-4DC2-A6DD-52C80C1755D4}" presName="parentText" presStyleLbl="alignNode1" presStyleIdx="1" presStyleCnt="7">
        <dgm:presLayoutVars>
          <dgm:chMax val="1"/>
          <dgm:bulletEnabled val="1"/>
        </dgm:presLayoutVars>
      </dgm:prSet>
      <dgm:spPr/>
      <dgm:t>
        <a:bodyPr/>
        <a:lstStyle/>
        <a:p>
          <a:endParaRPr lang="es-GT"/>
        </a:p>
      </dgm:t>
    </dgm:pt>
    <dgm:pt modelId="{189A96AB-87DD-4959-BCFD-EB9795A46F2E}" type="pres">
      <dgm:prSet presAssocID="{B570D85D-501C-4DC2-A6DD-52C80C1755D4}" presName="descendantText" presStyleLbl="alignAcc1" presStyleIdx="1" presStyleCnt="7">
        <dgm:presLayoutVars>
          <dgm:bulletEnabled val="1"/>
        </dgm:presLayoutVars>
      </dgm:prSet>
      <dgm:spPr/>
      <dgm:t>
        <a:bodyPr/>
        <a:lstStyle/>
        <a:p>
          <a:endParaRPr lang="es-GT"/>
        </a:p>
      </dgm:t>
    </dgm:pt>
    <dgm:pt modelId="{BEE29AAC-380C-4C2F-BBD9-951EE17FF2EC}" type="pres">
      <dgm:prSet presAssocID="{DC4F86C7-3A2D-496C-95A4-E86897891182}" presName="sp" presStyleCnt="0"/>
      <dgm:spPr/>
    </dgm:pt>
    <dgm:pt modelId="{541F4C73-F15E-4961-B4A1-5FD573149604}" type="pres">
      <dgm:prSet presAssocID="{863A119A-3F7A-4855-9ABF-FB53B24CF727}" presName="composite" presStyleCnt="0"/>
      <dgm:spPr/>
    </dgm:pt>
    <dgm:pt modelId="{92E460CB-B5B0-4158-A79B-61A9BECC2B91}" type="pres">
      <dgm:prSet presAssocID="{863A119A-3F7A-4855-9ABF-FB53B24CF727}" presName="parentText" presStyleLbl="alignNode1" presStyleIdx="2" presStyleCnt="7" custLinFactNeighborY="-1487">
        <dgm:presLayoutVars>
          <dgm:chMax val="1"/>
          <dgm:bulletEnabled val="1"/>
        </dgm:presLayoutVars>
      </dgm:prSet>
      <dgm:spPr/>
      <dgm:t>
        <a:bodyPr/>
        <a:lstStyle/>
        <a:p>
          <a:endParaRPr lang="es-GT"/>
        </a:p>
      </dgm:t>
    </dgm:pt>
    <dgm:pt modelId="{E3D05A2E-57AB-439B-A345-4324580D081D}" type="pres">
      <dgm:prSet presAssocID="{863A119A-3F7A-4855-9ABF-FB53B24CF727}" presName="descendantText" presStyleLbl="alignAcc1" presStyleIdx="2" presStyleCnt="7">
        <dgm:presLayoutVars>
          <dgm:bulletEnabled val="1"/>
        </dgm:presLayoutVars>
      </dgm:prSet>
      <dgm:spPr/>
      <dgm:t>
        <a:bodyPr/>
        <a:lstStyle/>
        <a:p>
          <a:endParaRPr lang="es-GT"/>
        </a:p>
      </dgm:t>
    </dgm:pt>
    <dgm:pt modelId="{8C408C2A-2824-4B80-BD51-012AF974F7AC}" type="pres">
      <dgm:prSet presAssocID="{37FBD4B0-E48B-45DA-B3E8-FA6AC8D939E2}" presName="sp" presStyleCnt="0"/>
      <dgm:spPr/>
    </dgm:pt>
    <dgm:pt modelId="{C807798E-9C4E-2747-AF6B-D731C025A0C4}" type="pres">
      <dgm:prSet presAssocID="{C819012A-589B-D24F-A84B-36990A54CADE}" presName="composite" presStyleCnt="0"/>
      <dgm:spPr/>
    </dgm:pt>
    <dgm:pt modelId="{471DE35B-B08C-3546-B34C-96D9F1600410}" type="pres">
      <dgm:prSet presAssocID="{C819012A-589B-D24F-A84B-36990A54CADE}" presName="parentText" presStyleLbl="alignNode1" presStyleIdx="3" presStyleCnt="7">
        <dgm:presLayoutVars>
          <dgm:chMax val="1"/>
          <dgm:bulletEnabled val="1"/>
        </dgm:presLayoutVars>
      </dgm:prSet>
      <dgm:spPr/>
      <dgm:t>
        <a:bodyPr/>
        <a:lstStyle/>
        <a:p>
          <a:endParaRPr lang="en-US"/>
        </a:p>
      </dgm:t>
    </dgm:pt>
    <dgm:pt modelId="{E7C9D9B2-7924-B644-B787-8E88B581F0D5}" type="pres">
      <dgm:prSet presAssocID="{C819012A-589B-D24F-A84B-36990A54CADE}" presName="descendantText" presStyleLbl="alignAcc1" presStyleIdx="3" presStyleCnt="7">
        <dgm:presLayoutVars>
          <dgm:bulletEnabled val="1"/>
        </dgm:presLayoutVars>
      </dgm:prSet>
      <dgm:spPr/>
      <dgm:t>
        <a:bodyPr/>
        <a:lstStyle/>
        <a:p>
          <a:endParaRPr lang="en-US"/>
        </a:p>
      </dgm:t>
    </dgm:pt>
    <dgm:pt modelId="{9B34B099-485E-5E4B-8086-EDF2F2E31815}" type="pres">
      <dgm:prSet presAssocID="{9FEAE839-950F-D344-AD9B-735B10C17ABB}" presName="sp" presStyleCnt="0"/>
      <dgm:spPr/>
    </dgm:pt>
    <dgm:pt modelId="{95D91A49-FF9A-42BE-BD6A-0A2C29A04B6D}" type="pres">
      <dgm:prSet presAssocID="{8C1FDE08-4CB2-4B60-BB5F-BC81A4DACBB7}" presName="composite" presStyleCnt="0"/>
      <dgm:spPr/>
    </dgm:pt>
    <dgm:pt modelId="{3BAE3A21-5CFE-4962-9CD0-C5EE45E66236}" type="pres">
      <dgm:prSet presAssocID="{8C1FDE08-4CB2-4B60-BB5F-BC81A4DACBB7}" presName="parentText" presStyleLbl="alignNode1" presStyleIdx="4" presStyleCnt="7">
        <dgm:presLayoutVars>
          <dgm:chMax val="1"/>
          <dgm:bulletEnabled val="1"/>
        </dgm:presLayoutVars>
      </dgm:prSet>
      <dgm:spPr/>
      <dgm:t>
        <a:bodyPr/>
        <a:lstStyle/>
        <a:p>
          <a:endParaRPr lang="es-GT"/>
        </a:p>
      </dgm:t>
    </dgm:pt>
    <dgm:pt modelId="{BD0A5E72-86C3-4FCF-A599-F5B9218CDE4F}" type="pres">
      <dgm:prSet presAssocID="{8C1FDE08-4CB2-4B60-BB5F-BC81A4DACBB7}" presName="descendantText" presStyleLbl="alignAcc1" presStyleIdx="4" presStyleCnt="7">
        <dgm:presLayoutVars>
          <dgm:bulletEnabled val="1"/>
        </dgm:presLayoutVars>
      </dgm:prSet>
      <dgm:spPr/>
      <dgm:t>
        <a:bodyPr/>
        <a:lstStyle/>
        <a:p>
          <a:endParaRPr lang="es-GT"/>
        </a:p>
      </dgm:t>
    </dgm:pt>
    <dgm:pt modelId="{24E02AF2-49B4-419A-8680-8EE476655BEC}" type="pres">
      <dgm:prSet presAssocID="{27267CF6-1638-4BAF-AC38-E93A3AC1F585}" presName="sp" presStyleCnt="0"/>
      <dgm:spPr/>
    </dgm:pt>
    <dgm:pt modelId="{9D367BB3-8650-4A1D-9445-3100B58F86AA}" type="pres">
      <dgm:prSet presAssocID="{907C9F53-5E41-4F39-A492-337F8AE9F045}" presName="composite" presStyleCnt="0"/>
      <dgm:spPr/>
    </dgm:pt>
    <dgm:pt modelId="{8FBFB9E2-185B-4BCA-B740-BED75275A128}" type="pres">
      <dgm:prSet presAssocID="{907C9F53-5E41-4F39-A492-337F8AE9F045}" presName="parentText" presStyleLbl="alignNode1" presStyleIdx="5" presStyleCnt="7">
        <dgm:presLayoutVars>
          <dgm:chMax val="1"/>
          <dgm:bulletEnabled val="1"/>
        </dgm:presLayoutVars>
      </dgm:prSet>
      <dgm:spPr/>
      <dgm:t>
        <a:bodyPr/>
        <a:lstStyle/>
        <a:p>
          <a:endParaRPr lang="es-GT"/>
        </a:p>
      </dgm:t>
    </dgm:pt>
    <dgm:pt modelId="{CE202C2A-FC99-4F35-82C1-D26E09E6CB76}" type="pres">
      <dgm:prSet presAssocID="{907C9F53-5E41-4F39-A492-337F8AE9F045}" presName="descendantText" presStyleLbl="alignAcc1" presStyleIdx="5" presStyleCnt="7">
        <dgm:presLayoutVars>
          <dgm:bulletEnabled val="1"/>
        </dgm:presLayoutVars>
      </dgm:prSet>
      <dgm:spPr/>
      <dgm:t>
        <a:bodyPr/>
        <a:lstStyle/>
        <a:p>
          <a:endParaRPr lang="es-GT"/>
        </a:p>
      </dgm:t>
    </dgm:pt>
    <dgm:pt modelId="{01946296-E51C-394F-B775-6225B30A23E3}" type="pres">
      <dgm:prSet presAssocID="{0236188F-64BB-467C-9873-91793886CC2B}" presName="sp" presStyleCnt="0"/>
      <dgm:spPr/>
    </dgm:pt>
    <dgm:pt modelId="{4FABC4B9-C86E-AE42-8DB3-BF8C4C76122D}" type="pres">
      <dgm:prSet presAssocID="{30760BA3-F222-054D-97BD-3CBA92FDF919}" presName="composite" presStyleCnt="0"/>
      <dgm:spPr/>
    </dgm:pt>
    <dgm:pt modelId="{D3F935E0-A744-EE41-9D3E-E571D204962B}" type="pres">
      <dgm:prSet presAssocID="{30760BA3-F222-054D-97BD-3CBA92FDF919}" presName="parentText" presStyleLbl="alignNode1" presStyleIdx="6" presStyleCnt="7">
        <dgm:presLayoutVars>
          <dgm:chMax val="1"/>
          <dgm:bulletEnabled val="1"/>
        </dgm:presLayoutVars>
      </dgm:prSet>
      <dgm:spPr/>
      <dgm:t>
        <a:bodyPr/>
        <a:lstStyle/>
        <a:p>
          <a:endParaRPr lang="es-ES"/>
        </a:p>
      </dgm:t>
    </dgm:pt>
    <dgm:pt modelId="{6B347BC5-4F42-DE44-9C90-EA930F1404CD}" type="pres">
      <dgm:prSet presAssocID="{30760BA3-F222-054D-97BD-3CBA92FDF919}" presName="descendantText" presStyleLbl="alignAcc1" presStyleIdx="6" presStyleCnt="7">
        <dgm:presLayoutVars>
          <dgm:bulletEnabled val="1"/>
        </dgm:presLayoutVars>
      </dgm:prSet>
      <dgm:spPr/>
      <dgm:t>
        <a:bodyPr/>
        <a:lstStyle/>
        <a:p>
          <a:endParaRPr lang="es-ES"/>
        </a:p>
      </dgm:t>
    </dgm:pt>
  </dgm:ptLst>
  <dgm:cxnLst>
    <dgm:cxn modelId="{ECAC1176-8FA9-453C-942D-A6C59B6DF375}" type="presOf" srcId="{94FC4CF3-2B99-4042-996C-3FF8CAC6863C}" destId="{1CC01DF0-3627-446E-8FC7-B632F08C62C2}" srcOrd="0" destOrd="0" presId="urn:microsoft.com/office/officeart/2005/8/layout/chevron2"/>
    <dgm:cxn modelId="{F85EC860-AEFD-4F90-A1C1-E8516EF1D1A9}" srcId="{94FC4CF3-2B99-4042-996C-3FF8CAC6863C}" destId="{B570D85D-501C-4DC2-A6DD-52C80C1755D4}" srcOrd="1" destOrd="0" parTransId="{5273E469-3CDF-4D41-8E54-8F101ADAA192}" sibTransId="{DC4F86C7-3A2D-496C-95A4-E86897891182}"/>
    <dgm:cxn modelId="{DA2CFCF7-88DC-0B49-B60A-CD463A61F897}" srcId="{94FC4CF3-2B99-4042-996C-3FF8CAC6863C}" destId="{30760BA3-F222-054D-97BD-3CBA92FDF919}" srcOrd="6" destOrd="0" parTransId="{CD2F6F85-76E8-4C41-9A9B-5275D0BF5118}" sibTransId="{AF89527E-53E0-BD42-982E-E4A8EDF3BE08}"/>
    <dgm:cxn modelId="{388301E2-FB62-4104-9860-118F93A1C95D}" type="presOf" srcId="{135E0DAD-4287-49C6-BE2A-306141DBCB89}" destId="{3195ECB3-41BF-45FA-A5D4-BE2144194D95}" srcOrd="0" destOrd="0" presId="urn:microsoft.com/office/officeart/2005/8/layout/chevron2"/>
    <dgm:cxn modelId="{DD89F870-9EDE-41EF-8C2E-5D0A32397645}" srcId="{907C9F53-5E41-4F39-A492-337F8AE9F045}" destId="{287A19E1-5C80-4E50-9A75-43A6FBE598D1}" srcOrd="0" destOrd="0" parTransId="{1B7CE185-4630-48AD-9B78-9D4D8F3671E7}" sibTransId="{EF80E39E-B4FC-41C8-A622-ACBC323366A2}"/>
    <dgm:cxn modelId="{031E853D-D656-40F2-BE71-E138B134FD6B}" srcId="{94FC4CF3-2B99-4042-996C-3FF8CAC6863C}" destId="{135E0DAD-4287-49C6-BE2A-306141DBCB89}" srcOrd="0" destOrd="0" parTransId="{4E5C24E0-67C6-42DF-8F58-1E7586CACE43}" sibTransId="{C669D98B-B453-401E-8B96-DE6CF3043CAE}"/>
    <dgm:cxn modelId="{C0D66008-FB28-4ECE-81CF-8476EE056E84}" srcId="{94FC4CF3-2B99-4042-996C-3FF8CAC6863C}" destId="{8C1FDE08-4CB2-4B60-BB5F-BC81A4DACBB7}" srcOrd="4" destOrd="0" parTransId="{C69B6D96-4CF4-4572-9271-5B25321F5526}" sibTransId="{27267CF6-1638-4BAF-AC38-E93A3AC1F585}"/>
    <dgm:cxn modelId="{A7E6F767-9804-4035-82B9-4B92A4C6E92F}" type="presOf" srcId="{39DE5594-FA26-4CBC-9B48-64EDCA78C567}" destId="{189A96AB-87DD-4959-BCFD-EB9795A46F2E}" srcOrd="0" destOrd="0" presId="urn:microsoft.com/office/officeart/2005/8/layout/chevron2"/>
    <dgm:cxn modelId="{29D99FE7-7C07-4AEE-9385-8C3E066247BF}" type="presOf" srcId="{025747E9-7A0A-40AE-AFE1-C355D07F9601}" destId="{5322E593-A3C7-4451-B8AF-717D704A29A3}" srcOrd="0" destOrd="0" presId="urn:microsoft.com/office/officeart/2005/8/layout/chevron2"/>
    <dgm:cxn modelId="{29515BE6-E168-49E6-9255-B66EDC53D8C8}" type="presOf" srcId="{C819012A-589B-D24F-A84B-36990A54CADE}" destId="{471DE35B-B08C-3546-B34C-96D9F1600410}" srcOrd="0" destOrd="0" presId="urn:microsoft.com/office/officeart/2005/8/layout/chevron2"/>
    <dgm:cxn modelId="{A100CEDB-86A2-4404-8567-3A68A8867186}" srcId="{B570D85D-501C-4DC2-A6DD-52C80C1755D4}" destId="{39DE5594-FA26-4CBC-9B48-64EDCA78C567}" srcOrd="0" destOrd="0" parTransId="{F1194ACD-E2EF-430B-BEE1-7E7659C43F93}" sibTransId="{73326A4D-3CDA-4ABE-8A4C-866EA2CF345D}"/>
    <dgm:cxn modelId="{A694D56F-C8F6-4402-A4E2-1E60787F81DA}" srcId="{8C1FDE08-4CB2-4B60-BB5F-BC81A4DACBB7}" destId="{1998ED2A-592A-4C1B-9951-F6641036A00B}" srcOrd="0" destOrd="0" parTransId="{E8663B14-934A-44E3-8839-DFDA96B5BD99}" sibTransId="{3BEF51DC-793B-4763-A7AF-F1452B8D87CF}"/>
    <dgm:cxn modelId="{3BF7ABA6-ECE1-46EC-971C-4B7ED15F2727}" srcId="{863A119A-3F7A-4855-9ABF-FB53B24CF727}" destId="{F509A476-6E77-4452-828B-F008ED0B108D}" srcOrd="0" destOrd="0" parTransId="{F458F49F-29DC-4CFF-A7F4-7CFAAEFE083E}" sibTransId="{EB7BB04F-A886-4204-8707-4FDB7001284A}"/>
    <dgm:cxn modelId="{9B56E077-04CF-F343-8AA4-539C2F73DD20}" srcId="{94FC4CF3-2B99-4042-996C-3FF8CAC6863C}" destId="{C819012A-589B-D24F-A84B-36990A54CADE}" srcOrd="3" destOrd="0" parTransId="{A0FBA98C-E189-4D47-BF16-3BC461909112}" sibTransId="{9FEAE839-950F-D344-AD9B-735B10C17ABB}"/>
    <dgm:cxn modelId="{8DE4AFC7-0610-4E71-8ED9-5610786FA3C2}" type="presOf" srcId="{863A119A-3F7A-4855-9ABF-FB53B24CF727}" destId="{92E460CB-B5B0-4158-A79B-61A9BECC2B91}" srcOrd="0" destOrd="0" presId="urn:microsoft.com/office/officeart/2005/8/layout/chevron2"/>
    <dgm:cxn modelId="{801B5A20-50EA-4AEF-8180-A8A861271DE0}" type="presOf" srcId="{1998ED2A-592A-4C1B-9951-F6641036A00B}" destId="{BD0A5E72-86C3-4FCF-A599-F5B9218CDE4F}" srcOrd="0" destOrd="0" presId="urn:microsoft.com/office/officeart/2005/8/layout/chevron2"/>
    <dgm:cxn modelId="{DF8816AD-23D8-4821-B314-3353D3DD1E73}" type="presOf" srcId="{287A19E1-5C80-4E50-9A75-43A6FBE598D1}" destId="{CE202C2A-FC99-4F35-82C1-D26E09E6CB76}" srcOrd="0" destOrd="0" presId="urn:microsoft.com/office/officeart/2005/8/layout/chevron2"/>
    <dgm:cxn modelId="{474B2598-308A-4EDA-888C-9813AF3BA079}" srcId="{94FC4CF3-2B99-4042-996C-3FF8CAC6863C}" destId="{863A119A-3F7A-4855-9ABF-FB53B24CF727}" srcOrd="2" destOrd="0" parTransId="{E3BF6FE7-3005-4906-8CA2-49673241521D}" sibTransId="{37FBD4B0-E48B-45DA-B3E8-FA6AC8D939E2}"/>
    <dgm:cxn modelId="{573253E9-92E2-4EF5-8DC3-103860BBB49C}" type="presOf" srcId="{F509A476-6E77-4452-828B-F008ED0B108D}" destId="{E3D05A2E-57AB-439B-A345-4324580D081D}" srcOrd="0" destOrd="0" presId="urn:microsoft.com/office/officeart/2005/8/layout/chevron2"/>
    <dgm:cxn modelId="{D79F69C6-557B-4825-8A3D-5B17901A6FFB}" type="presOf" srcId="{8F29210D-30A9-094F-94E0-C2411B346E1D}" destId="{6B347BC5-4F42-DE44-9C90-EA930F1404CD}" srcOrd="0" destOrd="0" presId="urn:microsoft.com/office/officeart/2005/8/layout/chevron2"/>
    <dgm:cxn modelId="{B2E0338D-869A-4881-A381-6F5FE0316D23}" type="presOf" srcId="{C3B39D03-20ED-264F-91E4-040252FE8971}" destId="{E7C9D9B2-7924-B644-B787-8E88B581F0D5}" srcOrd="0" destOrd="0" presId="urn:microsoft.com/office/officeart/2005/8/layout/chevron2"/>
    <dgm:cxn modelId="{13C897EF-EF9A-4144-8FDB-F42A65E40360}" srcId="{94FC4CF3-2B99-4042-996C-3FF8CAC6863C}" destId="{907C9F53-5E41-4F39-A492-337F8AE9F045}" srcOrd="5" destOrd="0" parTransId="{6BD3A3F3-490F-4B85-B842-80D88948381D}" sibTransId="{0236188F-64BB-467C-9873-91793886CC2B}"/>
    <dgm:cxn modelId="{32FFAC94-F44E-42A0-B8AE-8B33CBDD9BBB}" type="presOf" srcId="{B570D85D-501C-4DC2-A6DD-52C80C1755D4}" destId="{3C5D9C52-5F92-49A0-A5B6-E6D09C9B3AB5}" srcOrd="0" destOrd="0" presId="urn:microsoft.com/office/officeart/2005/8/layout/chevron2"/>
    <dgm:cxn modelId="{98B0A062-CDD0-4D5D-893E-79E276F12AAA}" type="presOf" srcId="{907C9F53-5E41-4F39-A492-337F8AE9F045}" destId="{8FBFB9E2-185B-4BCA-B740-BED75275A128}" srcOrd="0" destOrd="0" presId="urn:microsoft.com/office/officeart/2005/8/layout/chevron2"/>
    <dgm:cxn modelId="{A7CA28C1-2430-4BBB-B92A-06A2190A54EA}" srcId="{135E0DAD-4287-49C6-BE2A-306141DBCB89}" destId="{025747E9-7A0A-40AE-AFE1-C355D07F9601}" srcOrd="0" destOrd="0" parTransId="{D2F44B4B-459E-49BB-BB3C-5098EBEED9BC}" sibTransId="{78C3DD0B-3AF5-4C68-BEE6-EC4DC654592F}"/>
    <dgm:cxn modelId="{6ADFABEC-D10A-0740-AB63-1F5D0C738966}" srcId="{C819012A-589B-D24F-A84B-36990A54CADE}" destId="{C3B39D03-20ED-264F-91E4-040252FE8971}" srcOrd="0" destOrd="0" parTransId="{3B5F63CF-15AB-F94C-8918-975AAB9F0CD3}" sibTransId="{5BD946F3-D9DB-9E4A-BC79-B1612C174616}"/>
    <dgm:cxn modelId="{85488768-057E-4291-A72A-8E6847218F1B}" type="presOf" srcId="{30760BA3-F222-054D-97BD-3CBA92FDF919}" destId="{D3F935E0-A744-EE41-9D3E-E571D204962B}" srcOrd="0" destOrd="0" presId="urn:microsoft.com/office/officeart/2005/8/layout/chevron2"/>
    <dgm:cxn modelId="{D3CCD119-8AA7-F646-A4F3-F31F4C32FB15}" srcId="{30760BA3-F222-054D-97BD-3CBA92FDF919}" destId="{8F29210D-30A9-094F-94E0-C2411B346E1D}" srcOrd="0" destOrd="0" parTransId="{FAB3F751-160E-2A45-81D8-4DFD3F6B3B19}" sibTransId="{2E00312F-453F-ED4F-BEC3-26A6F6538C79}"/>
    <dgm:cxn modelId="{C06F5F3E-7D76-412E-B832-6E6AF2A64DB6}" type="presOf" srcId="{8C1FDE08-4CB2-4B60-BB5F-BC81A4DACBB7}" destId="{3BAE3A21-5CFE-4962-9CD0-C5EE45E66236}" srcOrd="0" destOrd="0" presId="urn:microsoft.com/office/officeart/2005/8/layout/chevron2"/>
    <dgm:cxn modelId="{9DC9C02B-3E6A-494A-9916-1792EB942B13}" type="presParOf" srcId="{1CC01DF0-3627-446E-8FC7-B632F08C62C2}" destId="{465EA60D-50D1-4AF0-870B-0CE3597B52D8}" srcOrd="0" destOrd="0" presId="urn:microsoft.com/office/officeart/2005/8/layout/chevron2"/>
    <dgm:cxn modelId="{B88D1566-5483-44F5-8F20-A53104AA3E06}" type="presParOf" srcId="{465EA60D-50D1-4AF0-870B-0CE3597B52D8}" destId="{3195ECB3-41BF-45FA-A5D4-BE2144194D95}" srcOrd="0" destOrd="0" presId="urn:microsoft.com/office/officeart/2005/8/layout/chevron2"/>
    <dgm:cxn modelId="{80B143DC-D2D5-405F-8CC2-740367B84EE7}" type="presParOf" srcId="{465EA60D-50D1-4AF0-870B-0CE3597B52D8}" destId="{5322E593-A3C7-4451-B8AF-717D704A29A3}" srcOrd="1" destOrd="0" presId="urn:microsoft.com/office/officeart/2005/8/layout/chevron2"/>
    <dgm:cxn modelId="{3FDDE2FD-4D61-4C4B-A82A-64C3E0EB5D2A}" type="presParOf" srcId="{1CC01DF0-3627-446E-8FC7-B632F08C62C2}" destId="{D2FB1EC7-EABB-4F5E-9095-D8912323F369}" srcOrd="1" destOrd="0" presId="urn:microsoft.com/office/officeart/2005/8/layout/chevron2"/>
    <dgm:cxn modelId="{EA9EFCDE-F24C-4CDF-B04C-CFE8628F5722}" type="presParOf" srcId="{1CC01DF0-3627-446E-8FC7-B632F08C62C2}" destId="{864BC548-CEFD-42D6-BAC2-4F964D555C04}" srcOrd="2" destOrd="0" presId="urn:microsoft.com/office/officeart/2005/8/layout/chevron2"/>
    <dgm:cxn modelId="{6EB3D39C-1BFC-427B-9C93-77C61F176B23}" type="presParOf" srcId="{864BC548-CEFD-42D6-BAC2-4F964D555C04}" destId="{3C5D9C52-5F92-49A0-A5B6-E6D09C9B3AB5}" srcOrd="0" destOrd="0" presId="urn:microsoft.com/office/officeart/2005/8/layout/chevron2"/>
    <dgm:cxn modelId="{C5501FDA-E00A-458C-8518-57DE56C9B56E}" type="presParOf" srcId="{864BC548-CEFD-42D6-BAC2-4F964D555C04}" destId="{189A96AB-87DD-4959-BCFD-EB9795A46F2E}" srcOrd="1" destOrd="0" presId="urn:microsoft.com/office/officeart/2005/8/layout/chevron2"/>
    <dgm:cxn modelId="{9551358F-A1A6-4EC4-A1DE-A15C2B0C3234}" type="presParOf" srcId="{1CC01DF0-3627-446E-8FC7-B632F08C62C2}" destId="{BEE29AAC-380C-4C2F-BBD9-951EE17FF2EC}" srcOrd="3" destOrd="0" presId="urn:microsoft.com/office/officeart/2005/8/layout/chevron2"/>
    <dgm:cxn modelId="{B6E7B1E1-3BAA-4297-A0AD-1A5232C2C635}" type="presParOf" srcId="{1CC01DF0-3627-446E-8FC7-B632F08C62C2}" destId="{541F4C73-F15E-4961-B4A1-5FD573149604}" srcOrd="4" destOrd="0" presId="urn:microsoft.com/office/officeart/2005/8/layout/chevron2"/>
    <dgm:cxn modelId="{8FDBB43F-C28A-4878-9F7D-42AD45356C7F}" type="presParOf" srcId="{541F4C73-F15E-4961-B4A1-5FD573149604}" destId="{92E460CB-B5B0-4158-A79B-61A9BECC2B91}" srcOrd="0" destOrd="0" presId="urn:microsoft.com/office/officeart/2005/8/layout/chevron2"/>
    <dgm:cxn modelId="{DA1F58DB-2E04-45AA-908A-4F1E75F3F41F}" type="presParOf" srcId="{541F4C73-F15E-4961-B4A1-5FD573149604}" destId="{E3D05A2E-57AB-439B-A345-4324580D081D}" srcOrd="1" destOrd="0" presId="urn:microsoft.com/office/officeart/2005/8/layout/chevron2"/>
    <dgm:cxn modelId="{93C77C4A-3ECA-4EBD-9F59-34F1FB03453A}" type="presParOf" srcId="{1CC01DF0-3627-446E-8FC7-B632F08C62C2}" destId="{8C408C2A-2824-4B80-BD51-012AF974F7AC}" srcOrd="5" destOrd="0" presId="urn:microsoft.com/office/officeart/2005/8/layout/chevron2"/>
    <dgm:cxn modelId="{2F76BDE5-58C9-41A7-B0B3-EF109C8EBC10}" type="presParOf" srcId="{1CC01DF0-3627-446E-8FC7-B632F08C62C2}" destId="{C807798E-9C4E-2747-AF6B-D731C025A0C4}" srcOrd="6" destOrd="0" presId="urn:microsoft.com/office/officeart/2005/8/layout/chevron2"/>
    <dgm:cxn modelId="{AB1EEE77-941D-4682-A784-4A479742B37D}" type="presParOf" srcId="{C807798E-9C4E-2747-AF6B-D731C025A0C4}" destId="{471DE35B-B08C-3546-B34C-96D9F1600410}" srcOrd="0" destOrd="0" presId="urn:microsoft.com/office/officeart/2005/8/layout/chevron2"/>
    <dgm:cxn modelId="{E9AF3F68-A8AE-40AC-BC38-5C709238B087}" type="presParOf" srcId="{C807798E-9C4E-2747-AF6B-D731C025A0C4}" destId="{E7C9D9B2-7924-B644-B787-8E88B581F0D5}" srcOrd="1" destOrd="0" presId="urn:microsoft.com/office/officeart/2005/8/layout/chevron2"/>
    <dgm:cxn modelId="{96E5569C-A135-4F6A-8373-8A556B417D0A}" type="presParOf" srcId="{1CC01DF0-3627-446E-8FC7-B632F08C62C2}" destId="{9B34B099-485E-5E4B-8086-EDF2F2E31815}" srcOrd="7" destOrd="0" presId="urn:microsoft.com/office/officeart/2005/8/layout/chevron2"/>
    <dgm:cxn modelId="{6C92A325-2F2C-43DE-8143-373A5CEEDB14}" type="presParOf" srcId="{1CC01DF0-3627-446E-8FC7-B632F08C62C2}" destId="{95D91A49-FF9A-42BE-BD6A-0A2C29A04B6D}" srcOrd="8" destOrd="0" presId="urn:microsoft.com/office/officeart/2005/8/layout/chevron2"/>
    <dgm:cxn modelId="{FFAA150C-D1CF-48DF-8399-6CF03AE84AB0}" type="presParOf" srcId="{95D91A49-FF9A-42BE-BD6A-0A2C29A04B6D}" destId="{3BAE3A21-5CFE-4962-9CD0-C5EE45E66236}" srcOrd="0" destOrd="0" presId="urn:microsoft.com/office/officeart/2005/8/layout/chevron2"/>
    <dgm:cxn modelId="{B10B3E37-00ED-4B06-B7D4-ECFB7C0F3BED}" type="presParOf" srcId="{95D91A49-FF9A-42BE-BD6A-0A2C29A04B6D}" destId="{BD0A5E72-86C3-4FCF-A599-F5B9218CDE4F}" srcOrd="1" destOrd="0" presId="urn:microsoft.com/office/officeart/2005/8/layout/chevron2"/>
    <dgm:cxn modelId="{84A239CC-5EB2-418B-BD29-82E7C0B308C8}" type="presParOf" srcId="{1CC01DF0-3627-446E-8FC7-B632F08C62C2}" destId="{24E02AF2-49B4-419A-8680-8EE476655BEC}" srcOrd="9" destOrd="0" presId="urn:microsoft.com/office/officeart/2005/8/layout/chevron2"/>
    <dgm:cxn modelId="{3FD46A32-20B2-4BBB-A919-4A322439C4AF}" type="presParOf" srcId="{1CC01DF0-3627-446E-8FC7-B632F08C62C2}" destId="{9D367BB3-8650-4A1D-9445-3100B58F86AA}" srcOrd="10" destOrd="0" presId="urn:microsoft.com/office/officeart/2005/8/layout/chevron2"/>
    <dgm:cxn modelId="{1DB3E78C-A3A4-424F-8A68-D079B7F620E2}" type="presParOf" srcId="{9D367BB3-8650-4A1D-9445-3100B58F86AA}" destId="{8FBFB9E2-185B-4BCA-B740-BED75275A128}" srcOrd="0" destOrd="0" presId="urn:microsoft.com/office/officeart/2005/8/layout/chevron2"/>
    <dgm:cxn modelId="{1CF36ECC-487E-4A4B-A304-EE1AAA5A988B}" type="presParOf" srcId="{9D367BB3-8650-4A1D-9445-3100B58F86AA}" destId="{CE202C2A-FC99-4F35-82C1-D26E09E6CB76}" srcOrd="1" destOrd="0" presId="urn:microsoft.com/office/officeart/2005/8/layout/chevron2"/>
    <dgm:cxn modelId="{20F03CC0-349F-4167-8FC0-A42CD694E4ED}" type="presParOf" srcId="{1CC01DF0-3627-446E-8FC7-B632F08C62C2}" destId="{01946296-E51C-394F-B775-6225B30A23E3}" srcOrd="11" destOrd="0" presId="urn:microsoft.com/office/officeart/2005/8/layout/chevron2"/>
    <dgm:cxn modelId="{8188F7E0-A393-4850-AAE8-321E804CC82A}" type="presParOf" srcId="{1CC01DF0-3627-446E-8FC7-B632F08C62C2}" destId="{4FABC4B9-C86E-AE42-8DB3-BF8C4C76122D}" srcOrd="12" destOrd="0" presId="urn:microsoft.com/office/officeart/2005/8/layout/chevron2"/>
    <dgm:cxn modelId="{0FC7BD2C-241C-4392-AA04-494D8CFC576D}" type="presParOf" srcId="{4FABC4B9-C86E-AE42-8DB3-BF8C4C76122D}" destId="{D3F935E0-A744-EE41-9D3E-E571D204962B}" srcOrd="0" destOrd="0" presId="urn:microsoft.com/office/officeart/2005/8/layout/chevron2"/>
    <dgm:cxn modelId="{3D98D8F5-4FBC-4D0D-AB5E-A37EEF04B3E9}" type="presParOf" srcId="{4FABC4B9-C86E-AE42-8DB3-BF8C4C76122D}" destId="{6B347BC5-4F42-DE44-9C90-EA930F1404C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50C49-D3B8-4F3A-9E0E-614C65B23D8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782A18A5-23A6-475F-8DC2-4D487BD3716F}">
      <dgm:prSet phldrT="[Texto]" custT="1"/>
      <dgm:spPr/>
      <dgm:t>
        <a:bodyPr/>
        <a:lstStyle/>
        <a:p>
          <a:r>
            <a:rPr lang="es-GT" sz="2800" b="1" dirty="0" smtClean="0"/>
            <a:t>2</a:t>
          </a:r>
          <a:endParaRPr lang="es-GT" sz="2800" b="1" dirty="0"/>
        </a:p>
      </dgm:t>
    </dgm:pt>
    <dgm:pt modelId="{18983394-DF86-40DD-A594-930C7CCD5EAB}" type="parTrans" cxnId="{6EF318A3-C991-4925-9A45-686B0EAAF86B}">
      <dgm:prSet/>
      <dgm:spPr/>
      <dgm:t>
        <a:bodyPr/>
        <a:lstStyle/>
        <a:p>
          <a:endParaRPr lang="es-GT"/>
        </a:p>
      </dgm:t>
    </dgm:pt>
    <dgm:pt modelId="{E65FE323-24AB-43A9-9B61-24177AAC6BE0}" type="sibTrans" cxnId="{6EF318A3-C991-4925-9A45-686B0EAAF86B}">
      <dgm:prSet/>
      <dgm:spPr/>
      <dgm:t>
        <a:bodyPr/>
        <a:lstStyle/>
        <a:p>
          <a:endParaRPr lang="es-GT"/>
        </a:p>
      </dgm:t>
    </dgm:pt>
    <dgm:pt modelId="{6C4B1019-14C9-4B3E-A78D-1360DEABFAEA}">
      <dgm:prSet phldrT="[Texto]" custT="1"/>
      <dgm:spPr/>
      <dgm:t>
        <a:bodyPr/>
        <a:lstStyle/>
        <a:p>
          <a:r>
            <a:rPr lang="es-GT" sz="2600" dirty="0" smtClean="0">
              <a:latin typeface="Arial" pitchFamily="34" charset="0"/>
              <a:cs typeface="Arial" pitchFamily="34" charset="0"/>
            </a:rPr>
            <a:t>FORMULACIÓN 2018  </a:t>
          </a:r>
          <a:endParaRPr lang="es-GT" sz="2600" dirty="0">
            <a:latin typeface="Arial" pitchFamily="34" charset="0"/>
            <a:cs typeface="Arial" pitchFamily="34" charset="0"/>
          </a:endParaRPr>
        </a:p>
      </dgm:t>
    </dgm:pt>
    <dgm:pt modelId="{8FE761E2-7145-4490-99BC-152C72BE9E2F}" type="parTrans" cxnId="{9B3574BB-FF88-4762-9B50-FF9707841D8A}">
      <dgm:prSet/>
      <dgm:spPr/>
      <dgm:t>
        <a:bodyPr/>
        <a:lstStyle/>
        <a:p>
          <a:endParaRPr lang="es-GT"/>
        </a:p>
      </dgm:t>
    </dgm:pt>
    <dgm:pt modelId="{4CA48F3C-B125-4278-B452-D4B49D78FB5D}" type="sibTrans" cxnId="{9B3574BB-FF88-4762-9B50-FF9707841D8A}">
      <dgm:prSet/>
      <dgm:spPr/>
      <dgm:t>
        <a:bodyPr/>
        <a:lstStyle/>
        <a:p>
          <a:endParaRPr lang="es-GT"/>
        </a:p>
      </dgm:t>
    </dgm:pt>
    <dgm:pt modelId="{F384D6A7-7E66-421F-ABCD-698BDD3506D8}" type="pres">
      <dgm:prSet presAssocID="{56C50C49-D3B8-4F3A-9E0E-614C65B23D82}" presName="linearFlow" presStyleCnt="0">
        <dgm:presLayoutVars>
          <dgm:dir/>
          <dgm:animLvl val="lvl"/>
          <dgm:resizeHandles val="exact"/>
        </dgm:presLayoutVars>
      </dgm:prSet>
      <dgm:spPr/>
      <dgm:t>
        <a:bodyPr/>
        <a:lstStyle/>
        <a:p>
          <a:endParaRPr lang="es-ES"/>
        </a:p>
      </dgm:t>
    </dgm:pt>
    <dgm:pt modelId="{918DABD0-C70C-4F0D-9BDC-F997FA4C4188}" type="pres">
      <dgm:prSet presAssocID="{782A18A5-23A6-475F-8DC2-4D487BD3716F}" presName="composite" presStyleCnt="0"/>
      <dgm:spPr/>
    </dgm:pt>
    <dgm:pt modelId="{098F9AFA-9FD9-40F2-9E6E-24C8728E8A0B}" type="pres">
      <dgm:prSet presAssocID="{782A18A5-23A6-475F-8DC2-4D487BD3716F}" presName="parentText" presStyleLbl="alignNode1" presStyleIdx="0" presStyleCnt="1">
        <dgm:presLayoutVars>
          <dgm:chMax val="1"/>
          <dgm:bulletEnabled val="1"/>
        </dgm:presLayoutVars>
      </dgm:prSet>
      <dgm:spPr/>
      <dgm:t>
        <a:bodyPr/>
        <a:lstStyle/>
        <a:p>
          <a:endParaRPr lang="es-GT"/>
        </a:p>
      </dgm:t>
    </dgm:pt>
    <dgm:pt modelId="{6A80F724-AE18-48B0-911A-28572A8C4124}" type="pres">
      <dgm:prSet presAssocID="{782A18A5-23A6-475F-8DC2-4D487BD3716F}" presName="descendantText" presStyleLbl="alignAcc1" presStyleIdx="0" presStyleCnt="1" custScaleX="100000" custLinFactNeighborY="-7109">
        <dgm:presLayoutVars>
          <dgm:bulletEnabled val="1"/>
        </dgm:presLayoutVars>
      </dgm:prSet>
      <dgm:spPr/>
      <dgm:t>
        <a:bodyPr/>
        <a:lstStyle/>
        <a:p>
          <a:endParaRPr lang="es-GT"/>
        </a:p>
      </dgm:t>
    </dgm:pt>
  </dgm:ptLst>
  <dgm:cxnLst>
    <dgm:cxn modelId="{1DFA93B2-46CE-469D-8F68-BBFE5D59453F}" type="presOf" srcId="{6C4B1019-14C9-4B3E-A78D-1360DEABFAEA}" destId="{6A80F724-AE18-48B0-911A-28572A8C4124}" srcOrd="0" destOrd="0" presId="urn:microsoft.com/office/officeart/2005/8/layout/chevron2"/>
    <dgm:cxn modelId="{6EF318A3-C991-4925-9A45-686B0EAAF86B}" srcId="{56C50C49-D3B8-4F3A-9E0E-614C65B23D82}" destId="{782A18A5-23A6-475F-8DC2-4D487BD3716F}" srcOrd="0" destOrd="0" parTransId="{18983394-DF86-40DD-A594-930C7CCD5EAB}" sibTransId="{E65FE323-24AB-43A9-9B61-24177AAC6BE0}"/>
    <dgm:cxn modelId="{6F76A05C-7DBC-45FD-AC19-5B671AC6AFDE}" type="presOf" srcId="{56C50C49-D3B8-4F3A-9E0E-614C65B23D82}" destId="{F384D6A7-7E66-421F-ABCD-698BDD3506D8}" srcOrd="0" destOrd="0" presId="urn:microsoft.com/office/officeart/2005/8/layout/chevron2"/>
    <dgm:cxn modelId="{9B3574BB-FF88-4762-9B50-FF9707841D8A}" srcId="{782A18A5-23A6-475F-8DC2-4D487BD3716F}" destId="{6C4B1019-14C9-4B3E-A78D-1360DEABFAEA}" srcOrd="0" destOrd="0" parTransId="{8FE761E2-7145-4490-99BC-152C72BE9E2F}" sibTransId="{4CA48F3C-B125-4278-B452-D4B49D78FB5D}"/>
    <dgm:cxn modelId="{17EC233F-5F04-410A-81C1-BA368603D45C}" type="presOf" srcId="{782A18A5-23A6-475F-8DC2-4D487BD3716F}" destId="{098F9AFA-9FD9-40F2-9E6E-24C8728E8A0B}" srcOrd="0" destOrd="0" presId="urn:microsoft.com/office/officeart/2005/8/layout/chevron2"/>
    <dgm:cxn modelId="{D57ECB68-B349-4896-AC6B-0683CA060A20}" type="presParOf" srcId="{F384D6A7-7E66-421F-ABCD-698BDD3506D8}" destId="{918DABD0-C70C-4F0D-9BDC-F997FA4C4188}" srcOrd="0" destOrd="0" presId="urn:microsoft.com/office/officeart/2005/8/layout/chevron2"/>
    <dgm:cxn modelId="{C54E6345-7840-4497-B92A-9CE0E83F51BE}" type="presParOf" srcId="{918DABD0-C70C-4F0D-9BDC-F997FA4C4188}" destId="{098F9AFA-9FD9-40F2-9E6E-24C8728E8A0B}" srcOrd="0" destOrd="0" presId="urn:microsoft.com/office/officeart/2005/8/layout/chevron2"/>
    <dgm:cxn modelId="{9763A20F-942A-487E-A74B-9BE2C3BD626A}" type="presParOf" srcId="{918DABD0-C70C-4F0D-9BDC-F997FA4C4188}" destId="{6A80F724-AE18-48B0-911A-28572A8C41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C4CF3-2B99-4042-996C-3FF8CAC686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135E0DAD-4287-49C6-BE2A-306141DBCB89}">
      <dgm:prSet phldrT="[Texto]" custT="1"/>
      <dgm:spPr>
        <a:solidFill>
          <a:schemeClr val="bg1">
            <a:lumMod val="65000"/>
          </a:schemeClr>
        </a:solidFill>
      </dgm:spPr>
      <dgm:t>
        <a:bodyPr/>
        <a:lstStyle/>
        <a:p>
          <a:r>
            <a:rPr lang="es-GT" sz="2400" dirty="0" smtClean="0">
              <a:latin typeface="+mn-lt"/>
              <a:cs typeface="Arial" pitchFamily="34" charset="0"/>
            </a:rPr>
            <a:t>i</a:t>
          </a:r>
          <a:endParaRPr lang="es-GT" sz="2400" dirty="0">
            <a:latin typeface="+mn-lt"/>
            <a:cs typeface="Arial" pitchFamily="34" charset="0"/>
          </a:endParaRPr>
        </a:p>
      </dgm:t>
    </dgm:pt>
    <dgm:pt modelId="{4E5C24E0-67C6-42DF-8F58-1E7586CACE43}" type="parTrans" cxnId="{031E853D-D656-40F2-BE71-E138B134FD6B}">
      <dgm:prSet/>
      <dgm:spPr/>
      <dgm:t>
        <a:bodyPr/>
        <a:lstStyle/>
        <a:p>
          <a:endParaRPr lang="es-GT" sz="2800">
            <a:latin typeface="+mn-lt"/>
            <a:cs typeface="Arial" pitchFamily="34" charset="0"/>
          </a:endParaRPr>
        </a:p>
      </dgm:t>
    </dgm:pt>
    <dgm:pt modelId="{C669D98B-B453-401E-8B96-DE6CF3043CAE}" type="sibTrans" cxnId="{031E853D-D656-40F2-BE71-E138B134FD6B}">
      <dgm:prSet/>
      <dgm:spPr/>
      <dgm:t>
        <a:bodyPr/>
        <a:lstStyle/>
        <a:p>
          <a:endParaRPr lang="es-GT" sz="2800">
            <a:latin typeface="+mn-lt"/>
            <a:cs typeface="Arial" pitchFamily="34" charset="0"/>
          </a:endParaRPr>
        </a:p>
      </dgm:t>
    </dgm:pt>
    <dgm:pt modelId="{025747E9-7A0A-40AE-AFE1-C355D07F9601}">
      <dgm:prSet phldrT="[Texto]" custT="1"/>
      <dgm:spPr>
        <a:solidFill>
          <a:schemeClr val="accent1">
            <a:lumMod val="60000"/>
            <a:lumOff val="40000"/>
          </a:schemeClr>
        </a:solidFill>
      </dgm:spPr>
      <dgm:t>
        <a:bodyPr/>
        <a:lstStyle/>
        <a:p>
          <a:r>
            <a:rPr lang="es-GT" sz="1800" dirty="0" smtClean="0">
              <a:latin typeface="+mn-lt"/>
              <a:cs typeface="Arial" pitchFamily="34" charset="0"/>
            </a:rPr>
            <a:t>Mesas técnicas interinstitucionales  y entrega de informe descriptivo– </a:t>
          </a:r>
          <a:r>
            <a:rPr lang="es-GT" sz="1800" b="1" dirty="0" smtClean="0">
              <a:latin typeface="+mn-lt"/>
              <a:cs typeface="Arial" pitchFamily="34" charset="0"/>
            </a:rPr>
            <a:t>9 de abril al 4 de mayo  </a:t>
          </a:r>
          <a:endParaRPr lang="es-GT" sz="1800" b="1" dirty="0">
            <a:latin typeface="+mn-lt"/>
            <a:cs typeface="Arial" pitchFamily="34" charset="0"/>
          </a:endParaRPr>
        </a:p>
      </dgm:t>
    </dgm:pt>
    <dgm:pt modelId="{D2F44B4B-459E-49BB-BB3C-5098EBEED9BC}" type="parTrans" cxnId="{A7CA28C1-2430-4BBB-B92A-06A2190A54EA}">
      <dgm:prSet/>
      <dgm:spPr/>
      <dgm:t>
        <a:bodyPr/>
        <a:lstStyle/>
        <a:p>
          <a:endParaRPr lang="es-GT" sz="2800">
            <a:latin typeface="+mn-lt"/>
            <a:cs typeface="Arial" pitchFamily="34" charset="0"/>
          </a:endParaRPr>
        </a:p>
      </dgm:t>
    </dgm:pt>
    <dgm:pt modelId="{78C3DD0B-3AF5-4C68-BEE6-EC4DC654592F}" type="sibTrans" cxnId="{A7CA28C1-2430-4BBB-B92A-06A2190A54EA}">
      <dgm:prSet/>
      <dgm:spPr/>
      <dgm:t>
        <a:bodyPr/>
        <a:lstStyle/>
        <a:p>
          <a:endParaRPr lang="es-GT" sz="2800">
            <a:latin typeface="+mn-lt"/>
            <a:cs typeface="Arial" pitchFamily="34" charset="0"/>
          </a:endParaRPr>
        </a:p>
      </dgm:t>
    </dgm:pt>
    <dgm:pt modelId="{863A119A-3F7A-4855-9ABF-FB53B24CF727}">
      <dgm:prSet phldrT="[Texto]" custT="1"/>
      <dgm:spPr>
        <a:solidFill>
          <a:schemeClr val="bg1">
            <a:lumMod val="65000"/>
          </a:schemeClr>
        </a:solidFill>
      </dgm:spPr>
      <dgm:t>
        <a:bodyPr/>
        <a:lstStyle/>
        <a:p>
          <a:r>
            <a:rPr lang="es-GT" sz="2400" dirty="0" smtClean="0">
              <a:latin typeface="+mn-lt"/>
              <a:cs typeface="Arial" pitchFamily="34" charset="0"/>
            </a:rPr>
            <a:t>iii</a:t>
          </a:r>
          <a:endParaRPr lang="es-GT" sz="2400" dirty="0">
            <a:latin typeface="+mn-lt"/>
            <a:cs typeface="Arial" pitchFamily="34" charset="0"/>
          </a:endParaRPr>
        </a:p>
      </dgm:t>
    </dgm:pt>
    <dgm:pt modelId="{E3BF6FE7-3005-4906-8CA2-49673241521D}" type="parTrans" cxnId="{474B2598-308A-4EDA-888C-9813AF3BA079}">
      <dgm:prSet/>
      <dgm:spPr/>
      <dgm:t>
        <a:bodyPr/>
        <a:lstStyle/>
        <a:p>
          <a:endParaRPr lang="es-GT" sz="2800">
            <a:latin typeface="+mn-lt"/>
            <a:cs typeface="Arial" pitchFamily="34" charset="0"/>
          </a:endParaRPr>
        </a:p>
      </dgm:t>
    </dgm:pt>
    <dgm:pt modelId="{37FBD4B0-E48B-45DA-B3E8-FA6AC8D939E2}" type="sibTrans" cxnId="{474B2598-308A-4EDA-888C-9813AF3BA079}">
      <dgm:prSet/>
      <dgm:spPr/>
      <dgm:t>
        <a:bodyPr/>
        <a:lstStyle/>
        <a:p>
          <a:endParaRPr lang="es-GT" sz="2800">
            <a:latin typeface="+mn-lt"/>
            <a:cs typeface="Arial" pitchFamily="34" charset="0"/>
          </a:endParaRPr>
        </a:p>
      </dgm:t>
    </dgm:pt>
    <dgm:pt modelId="{8C1FDE08-4CB2-4B60-BB5F-BC81A4DACBB7}">
      <dgm:prSet phldrT="[Texto]" custT="1"/>
      <dgm:spPr>
        <a:solidFill>
          <a:schemeClr val="bg1">
            <a:lumMod val="65000"/>
          </a:schemeClr>
        </a:solidFill>
      </dgm:spPr>
      <dgm:t>
        <a:bodyPr/>
        <a:lstStyle/>
        <a:p>
          <a:r>
            <a:rPr lang="es-GT" sz="2400" dirty="0" smtClean="0">
              <a:latin typeface="+mn-lt"/>
              <a:cs typeface="Arial" pitchFamily="34" charset="0"/>
            </a:rPr>
            <a:t>vi</a:t>
          </a:r>
          <a:endParaRPr lang="es-GT" sz="2400" dirty="0">
            <a:latin typeface="+mn-lt"/>
            <a:cs typeface="Arial" pitchFamily="34" charset="0"/>
          </a:endParaRPr>
        </a:p>
      </dgm:t>
    </dgm:pt>
    <dgm:pt modelId="{C69B6D96-4CF4-4572-9271-5B25321F5526}" type="parTrans" cxnId="{C0D66008-FB28-4ECE-81CF-8476EE056E84}">
      <dgm:prSet/>
      <dgm:spPr/>
      <dgm:t>
        <a:bodyPr/>
        <a:lstStyle/>
        <a:p>
          <a:endParaRPr lang="es-GT" sz="2800">
            <a:latin typeface="+mn-lt"/>
            <a:cs typeface="Arial" pitchFamily="34" charset="0"/>
          </a:endParaRPr>
        </a:p>
      </dgm:t>
    </dgm:pt>
    <dgm:pt modelId="{27267CF6-1638-4BAF-AC38-E93A3AC1F585}" type="sibTrans" cxnId="{C0D66008-FB28-4ECE-81CF-8476EE056E84}">
      <dgm:prSet/>
      <dgm:spPr/>
      <dgm:t>
        <a:bodyPr/>
        <a:lstStyle/>
        <a:p>
          <a:endParaRPr lang="es-GT" sz="2800">
            <a:latin typeface="+mn-lt"/>
            <a:cs typeface="Arial" pitchFamily="34" charset="0"/>
          </a:endParaRPr>
        </a:p>
      </dgm:t>
    </dgm:pt>
    <dgm:pt modelId="{1998ED2A-592A-4C1B-9951-F6641036A00B}">
      <dgm:prSet phldrT="[Texto]" custT="1"/>
      <dgm:spPr/>
      <dgm:t>
        <a:bodyPr/>
        <a:lstStyle/>
        <a:p>
          <a:r>
            <a:rPr lang="es-GT" sz="1800" dirty="0" smtClean="0">
              <a:latin typeface="+mn-lt"/>
              <a:cs typeface="Arial" pitchFamily="34" charset="0"/>
            </a:rPr>
            <a:t>Anteproyectos de presupuesto - </a:t>
          </a:r>
          <a:r>
            <a:rPr lang="es-GT" sz="1800" b="1" dirty="0" smtClean="0">
              <a:latin typeface="+mn-lt"/>
              <a:cs typeface="Arial" pitchFamily="34" charset="0"/>
            </a:rPr>
            <a:t>16 julio</a:t>
          </a:r>
          <a:endParaRPr lang="es-GT" sz="1800" b="1" dirty="0">
            <a:latin typeface="+mn-lt"/>
            <a:cs typeface="Arial" pitchFamily="34" charset="0"/>
          </a:endParaRPr>
        </a:p>
      </dgm:t>
    </dgm:pt>
    <dgm:pt modelId="{E8663B14-934A-44E3-8839-DFDA96B5BD99}" type="parTrans" cxnId="{A694D56F-C8F6-4402-A4E2-1E60787F81DA}">
      <dgm:prSet/>
      <dgm:spPr/>
      <dgm:t>
        <a:bodyPr/>
        <a:lstStyle/>
        <a:p>
          <a:endParaRPr lang="es-GT" sz="2800">
            <a:latin typeface="+mn-lt"/>
            <a:cs typeface="Arial" pitchFamily="34" charset="0"/>
          </a:endParaRPr>
        </a:p>
      </dgm:t>
    </dgm:pt>
    <dgm:pt modelId="{3BEF51DC-793B-4763-A7AF-F1452B8D87CF}" type="sibTrans" cxnId="{A694D56F-C8F6-4402-A4E2-1E60787F81DA}">
      <dgm:prSet/>
      <dgm:spPr/>
      <dgm:t>
        <a:bodyPr/>
        <a:lstStyle/>
        <a:p>
          <a:endParaRPr lang="es-GT" sz="2800">
            <a:latin typeface="+mn-lt"/>
            <a:cs typeface="Arial" pitchFamily="34" charset="0"/>
          </a:endParaRPr>
        </a:p>
      </dgm:t>
    </dgm:pt>
    <dgm:pt modelId="{B570D85D-501C-4DC2-A6DD-52C80C1755D4}">
      <dgm:prSet custT="1">
        <dgm:style>
          <a:lnRef idx="2">
            <a:schemeClr val="accent1"/>
          </a:lnRef>
          <a:fillRef idx="1">
            <a:schemeClr val="lt1"/>
          </a:fillRef>
          <a:effectRef idx="0">
            <a:schemeClr val="accent1"/>
          </a:effectRef>
          <a:fontRef idx="minor">
            <a:schemeClr val="dk1"/>
          </a:fontRef>
        </dgm:style>
      </dgm:prSet>
      <dgm:spPr>
        <a:solidFill>
          <a:schemeClr val="bg1">
            <a:lumMod val="65000"/>
          </a:schemeClr>
        </a:solidFill>
      </dgm:spPr>
      <dgm:t>
        <a:bodyPr anchor="t"/>
        <a:lstStyle/>
        <a:p>
          <a:r>
            <a:rPr lang="es-GT" sz="2400" dirty="0" smtClean="0">
              <a:solidFill>
                <a:schemeClr val="bg1"/>
              </a:solidFill>
              <a:latin typeface="+mn-lt"/>
              <a:cs typeface="Arial" pitchFamily="34" charset="0"/>
            </a:rPr>
            <a:t>ii</a:t>
          </a:r>
          <a:endParaRPr lang="es-GT" sz="2400" dirty="0">
            <a:solidFill>
              <a:schemeClr val="bg1"/>
            </a:solidFill>
            <a:latin typeface="+mn-lt"/>
            <a:cs typeface="Arial" pitchFamily="34" charset="0"/>
          </a:endParaRPr>
        </a:p>
      </dgm:t>
    </dgm:pt>
    <dgm:pt modelId="{5273E469-3CDF-4D41-8E54-8F101ADAA192}" type="parTrans" cxnId="{F85EC860-AEFD-4F90-A1C1-E8516EF1D1A9}">
      <dgm:prSet/>
      <dgm:spPr/>
      <dgm:t>
        <a:bodyPr/>
        <a:lstStyle/>
        <a:p>
          <a:endParaRPr lang="es-GT" sz="2000">
            <a:latin typeface="+mn-lt"/>
          </a:endParaRPr>
        </a:p>
      </dgm:t>
    </dgm:pt>
    <dgm:pt modelId="{DC4F86C7-3A2D-496C-95A4-E86897891182}" type="sibTrans" cxnId="{F85EC860-AEFD-4F90-A1C1-E8516EF1D1A9}">
      <dgm:prSet/>
      <dgm:spPr/>
      <dgm:t>
        <a:bodyPr/>
        <a:lstStyle/>
        <a:p>
          <a:endParaRPr lang="es-GT" sz="2000">
            <a:latin typeface="+mn-lt"/>
          </a:endParaRPr>
        </a:p>
      </dgm:t>
    </dgm:pt>
    <dgm:pt modelId="{39DE5594-FA26-4CBC-9B48-64EDCA78C567}">
      <dgm:prSet custT="1"/>
      <dgm:spPr>
        <a:solidFill>
          <a:schemeClr val="tx2">
            <a:lumMod val="60000"/>
            <a:lumOff val="40000"/>
          </a:schemeClr>
        </a:solidFill>
      </dgm:spPr>
      <dgm:t>
        <a:bodyPr/>
        <a:lstStyle/>
        <a:p>
          <a:r>
            <a:rPr lang="es-GT" sz="1800" b="0" dirty="0" smtClean="0">
              <a:latin typeface="+mn-lt"/>
              <a:cs typeface="Arial" pitchFamily="34" charset="0"/>
            </a:rPr>
            <a:t>Estimaciones macroeconómicas y tributarias </a:t>
          </a:r>
          <a:r>
            <a:rPr lang="es-GT" sz="1800" b="1" dirty="0" smtClean="0">
              <a:latin typeface="+mn-lt"/>
              <a:cs typeface="Arial" pitchFamily="34" charset="0"/>
            </a:rPr>
            <a:t>– Exposición de supuestos Banguat - SAT 24 de mayo</a:t>
          </a:r>
          <a:endParaRPr lang="es-GT" sz="1800" b="1" baseline="30000" dirty="0">
            <a:latin typeface="+mn-lt"/>
            <a:cs typeface="Arial" pitchFamily="34" charset="0"/>
          </a:endParaRPr>
        </a:p>
      </dgm:t>
    </dgm:pt>
    <dgm:pt modelId="{F1194ACD-E2EF-430B-BEE1-7E7659C43F93}" type="parTrans" cxnId="{A100CEDB-86A2-4404-8567-3A68A8867186}">
      <dgm:prSet/>
      <dgm:spPr/>
      <dgm:t>
        <a:bodyPr/>
        <a:lstStyle/>
        <a:p>
          <a:endParaRPr lang="es-GT" sz="2000">
            <a:latin typeface="+mn-lt"/>
          </a:endParaRPr>
        </a:p>
      </dgm:t>
    </dgm:pt>
    <dgm:pt modelId="{73326A4D-3CDA-4ABE-8A4C-866EA2CF345D}" type="sibTrans" cxnId="{A100CEDB-86A2-4404-8567-3A68A8867186}">
      <dgm:prSet/>
      <dgm:spPr/>
      <dgm:t>
        <a:bodyPr/>
        <a:lstStyle/>
        <a:p>
          <a:endParaRPr lang="es-GT" sz="2000">
            <a:latin typeface="+mn-lt"/>
          </a:endParaRPr>
        </a:p>
      </dgm:t>
    </dgm:pt>
    <dgm:pt modelId="{907C9F53-5E41-4F39-A492-337F8AE9F045}">
      <dgm:prSet custT="1"/>
      <dgm:spPr>
        <a:solidFill>
          <a:schemeClr val="bg1">
            <a:lumMod val="65000"/>
          </a:schemeClr>
        </a:solidFill>
      </dgm:spPr>
      <dgm:t>
        <a:bodyPr/>
        <a:lstStyle/>
        <a:p>
          <a:r>
            <a:rPr lang="es-GT" sz="2400" dirty="0" smtClean="0">
              <a:latin typeface="+mn-lt"/>
              <a:cs typeface="Arial" pitchFamily="34" charset="0"/>
            </a:rPr>
            <a:t>vii</a:t>
          </a:r>
          <a:endParaRPr lang="es-GT" sz="2400" dirty="0">
            <a:latin typeface="+mn-lt"/>
            <a:cs typeface="Arial" pitchFamily="34" charset="0"/>
          </a:endParaRPr>
        </a:p>
      </dgm:t>
    </dgm:pt>
    <dgm:pt modelId="{0236188F-64BB-467C-9873-91793886CC2B}" type="sibTrans" cxnId="{13C897EF-EF9A-4144-8FDB-F42A65E40360}">
      <dgm:prSet/>
      <dgm:spPr/>
      <dgm:t>
        <a:bodyPr/>
        <a:lstStyle/>
        <a:p>
          <a:endParaRPr lang="es-GT" sz="1600">
            <a:latin typeface="+mn-lt"/>
            <a:cs typeface="Arial" pitchFamily="34" charset="0"/>
          </a:endParaRPr>
        </a:p>
      </dgm:t>
    </dgm:pt>
    <dgm:pt modelId="{6BD3A3F3-490F-4B85-B842-80D88948381D}" type="parTrans" cxnId="{13C897EF-EF9A-4144-8FDB-F42A65E40360}">
      <dgm:prSet/>
      <dgm:spPr/>
      <dgm:t>
        <a:bodyPr/>
        <a:lstStyle/>
        <a:p>
          <a:endParaRPr lang="es-GT" sz="1600">
            <a:latin typeface="+mn-lt"/>
            <a:cs typeface="Arial" pitchFamily="34" charset="0"/>
          </a:endParaRPr>
        </a:p>
      </dgm:t>
    </dgm:pt>
    <dgm:pt modelId="{287A19E1-5C80-4E50-9A75-43A6FBE598D1}">
      <dgm:prSet custT="1"/>
      <dgm:spPr/>
      <dgm:t>
        <a:bodyPr/>
        <a:lstStyle/>
        <a:p>
          <a:r>
            <a:rPr lang="es-GT" sz="1800" dirty="0" smtClean="0">
              <a:latin typeface="+mn-lt"/>
              <a:cs typeface="Arial" pitchFamily="34" charset="0"/>
            </a:rPr>
            <a:t>Análisis e integración - </a:t>
          </a:r>
          <a:r>
            <a:rPr lang="es-GT" sz="1800" b="0" dirty="0" smtClean="0">
              <a:latin typeface="+mn-lt"/>
              <a:cs typeface="Arial" pitchFamily="34" charset="0"/>
            </a:rPr>
            <a:t>Riesgos Fiscales</a:t>
          </a:r>
          <a:r>
            <a:rPr lang="mr-IN" sz="1800" b="0" dirty="0" smtClean="0">
              <a:latin typeface="+mn-lt"/>
              <a:cs typeface="Arial" pitchFamily="34" charset="0"/>
            </a:rPr>
            <a:t>–</a:t>
          </a:r>
          <a:r>
            <a:rPr lang="es-GT" sz="1800" b="0" dirty="0" smtClean="0">
              <a:latin typeface="+mn-lt"/>
              <a:cs typeface="Arial" pitchFamily="34" charset="0"/>
            </a:rPr>
            <a:t> </a:t>
          </a:r>
          <a:r>
            <a:rPr lang="es-GT" sz="1800" b="1" dirty="0" smtClean="0">
              <a:latin typeface="+mn-lt"/>
              <a:cs typeface="Arial" pitchFamily="34" charset="0"/>
            </a:rPr>
            <a:t>Agosto </a:t>
          </a:r>
          <a:endParaRPr lang="es-GT" sz="1800" b="1" dirty="0">
            <a:latin typeface="+mn-lt"/>
            <a:cs typeface="Arial" pitchFamily="34" charset="0"/>
          </a:endParaRPr>
        </a:p>
      </dgm:t>
    </dgm:pt>
    <dgm:pt modelId="{1B7CE185-4630-48AD-9B78-9D4D8F3671E7}" type="parTrans" cxnId="{DD89F870-9EDE-41EF-8C2E-5D0A32397645}">
      <dgm:prSet/>
      <dgm:spPr/>
      <dgm:t>
        <a:bodyPr/>
        <a:lstStyle/>
        <a:p>
          <a:endParaRPr lang="es-GT" sz="2000">
            <a:latin typeface="+mn-lt"/>
          </a:endParaRPr>
        </a:p>
      </dgm:t>
    </dgm:pt>
    <dgm:pt modelId="{EF80E39E-B4FC-41C8-A622-ACBC323366A2}" type="sibTrans" cxnId="{DD89F870-9EDE-41EF-8C2E-5D0A32397645}">
      <dgm:prSet/>
      <dgm:spPr/>
      <dgm:t>
        <a:bodyPr/>
        <a:lstStyle/>
        <a:p>
          <a:endParaRPr lang="es-GT" sz="2000">
            <a:latin typeface="+mn-lt"/>
          </a:endParaRPr>
        </a:p>
      </dgm:t>
    </dgm:pt>
    <dgm:pt modelId="{C819012A-589B-D24F-A84B-36990A54CADE}">
      <dgm:prSet custT="1"/>
      <dgm:spPr>
        <a:solidFill>
          <a:schemeClr val="bg1">
            <a:lumMod val="65000"/>
          </a:schemeClr>
        </a:solidFill>
      </dgm:spPr>
      <dgm:t>
        <a:bodyPr/>
        <a:lstStyle/>
        <a:p>
          <a:r>
            <a:rPr lang="en-US" sz="2400" dirty="0" smtClean="0">
              <a:latin typeface="+mn-lt"/>
              <a:cs typeface="Arial"/>
            </a:rPr>
            <a:t>v</a:t>
          </a:r>
          <a:endParaRPr lang="en-US" sz="2400" dirty="0">
            <a:latin typeface="+mn-lt"/>
            <a:cs typeface="Arial"/>
          </a:endParaRPr>
        </a:p>
      </dgm:t>
    </dgm:pt>
    <dgm:pt modelId="{A0FBA98C-E189-4D47-BF16-3BC461909112}" type="parTrans" cxnId="{9B56E077-04CF-F343-8AA4-539C2F73DD20}">
      <dgm:prSet/>
      <dgm:spPr/>
      <dgm:t>
        <a:bodyPr/>
        <a:lstStyle/>
        <a:p>
          <a:endParaRPr lang="en-US" sz="2000">
            <a:latin typeface="+mn-lt"/>
          </a:endParaRPr>
        </a:p>
      </dgm:t>
    </dgm:pt>
    <dgm:pt modelId="{9FEAE839-950F-D344-AD9B-735B10C17ABB}" type="sibTrans" cxnId="{9B56E077-04CF-F343-8AA4-539C2F73DD20}">
      <dgm:prSet/>
      <dgm:spPr/>
      <dgm:t>
        <a:bodyPr/>
        <a:lstStyle/>
        <a:p>
          <a:endParaRPr lang="en-US" sz="2000">
            <a:latin typeface="+mn-lt"/>
          </a:endParaRPr>
        </a:p>
      </dgm:t>
    </dgm:pt>
    <dgm:pt modelId="{C3B39D03-20ED-264F-91E4-040252FE8971}">
      <dgm:prSet custT="1"/>
      <dgm:spPr>
        <a:solidFill>
          <a:srgbClr val="FFFFFF"/>
        </a:solidFill>
      </dgm:spPr>
      <dgm:t>
        <a:bodyPr/>
        <a:lstStyle/>
        <a:p>
          <a:r>
            <a:rPr lang="en-US" sz="1800" b="0" dirty="0" smtClean="0">
              <a:latin typeface="+mn-lt"/>
              <a:cs typeface="Arial"/>
            </a:rPr>
            <a:t>Entrega de techos indicativos – </a:t>
          </a:r>
          <a:r>
            <a:rPr lang="en-US" sz="1800" b="1" dirty="0" smtClean="0">
              <a:latin typeface="+mn-lt"/>
              <a:cs typeface="Arial"/>
            </a:rPr>
            <a:t>19 junio </a:t>
          </a:r>
          <a:endParaRPr lang="en-US" sz="1800" b="1" dirty="0">
            <a:solidFill>
              <a:schemeClr val="bg1">
                <a:lumMod val="65000"/>
              </a:schemeClr>
            </a:solidFill>
            <a:latin typeface="+mn-lt"/>
            <a:cs typeface="Arial"/>
          </a:endParaRPr>
        </a:p>
      </dgm:t>
    </dgm:pt>
    <dgm:pt modelId="{3B5F63CF-15AB-F94C-8918-975AAB9F0CD3}" type="parTrans" cxnId="{6ADFABEC-D10A-0740-AB63-1F5D0C738966}">
      <dgm:prSet/>
      <dgm:spPr/>
      <dgm:t>
        <a:bodyPr/>
        <a:lstStyle/>
        <a:p>
          <a:endParaRPr lang="en-US" sz="2000">
            <a:latin typeface="+mn-lt"/>
          </a:endParaRPr>
        </a:p>
      </dgm:t>
    </dgm:pt>
    <dgm:pt modelId="{5BD946F3-D9DB-9E4A-BC79-B1612C174616}" type="sibTrans" cxnId="{6ADFABEC-D10A-0740-AB63-1F5D0C738966}">
      <dgm:prSet/>
      <dgm:spPr/>
      <dgm:t>
        <a:bodyPr/>
        <a:lstStyle/>
        <a:p>
          <a:endParaRPr lang="en-US" sz="2000">
            <a:latin typeface="+mn-lt"/>
          </a:endParaRPr>
        </a:p>
      </dgm:t>
    </dgm:pt>
    <dgm:pt modelId="{F509A476-6E77-4452-828B-F008ED0B108D}">
      <dgm:prSet phldrT="[Texto]" custT="1"/>
      <dgm:spPr>
        <a:solidFill>
          <a:schemeClr val="bg1"/>
        </a:solidFill>
      </dgm:spPr>
      <dgm:t>
        <a:bodyPr/>
        <a:lstStyle/>
        <a:p>
          <a:r>
            <a:rPr lang="es-GT" sz="1800" dirty="0" smtClean="0">
              <a:latin typeface="+mn-lt"/>
              <a:cs typeface="Arial" pitchFamily="34" charset="0"/>
            </a:rPr>
            <a:t>Propuestas de techos presupuestarios – </a:t>
          </a:r>
          <a:r>
            <a:rPr lang="es-GT" sz="1800" b="1" dirty="0" smtClean="0">
              <a:latin typeface="+mn-lt"/>
              <a:cs typeface="Arial" pitchFamily="34" charset="0"/>
            </a:rPr>
            <a:t>Talleres de Presupuesto Abierto del 1, 4 y  5 de junio</a:t>
          </a:r>
          <a:endParaRPr lang="es-GT" sz="1800" b="1" dirty="0">
            <a:latin typeface="+mn-lt"/>
            <a:cs typeface="Arial" pitchFamily="34" charset="0"/>
          </a:endParaRPr>
        </a:p>
      </dgm:t>
    </dgm:pt>
    <dgm:pt modelId="{EB7BB04F-A886-4204-8707-4FDB7001284A}" type="sibTrans" cxnId="{3BF7ABA6-ECE1-46EC-971C-4B7ED15F2727}">
      <dgm:prSet/>
      <dgm:spPr/>
      <dgm:t>
        <a:bodyPr/>
        <a:lstStyle/>
        <a:p>
          <a:endParaRPr lang="es-GT" sz="2800">
            <a:latin typeface="+mn-lt"/>
            <a:cs typeface="Arial" pitchFamily="34" charset="0"/>
          </a:endParaRPr>
        </a:p>
      </dgm:t>
    </dgm:pt>
    <dgm:pt modelId="{F458F49F-29DC-4CFF-A7F4-7CFAAEFE083E}" type="parTrans" cxnId="{3BF7ABA6-ECE1-46EC-971C-4B7ED15F2727}">
      <dgm:prSet/>
      <dgm:spPr/>
      <dgm:t>
        <a:bodyPr/>
        <a:lstStyle/>
        <a:p>
          <a:endParaRPr lang="es-GT" sz="2800">
            <a:latin typeface="+mn-lt"/>
            <a:cs typeface="Arial" pitchFamily="34" charset="0"/>
          </a:endParaRPr>
        </a:p>
      </dgm:t>
    </dgm:pt>
    <dgm:pt modelId="{30760BA3-F222-054D-97BD-3CBA92FDF919}">
      <dgm:prSet/>
      <dgm:spPr>
        <a:solidFill>
          <a:schemeClr val="bg1">
            <a:lumMod val="65000"/>
          </a:schemeClr>
        </a:solidFill>
      </dgm:spPr>
      <dgm:t>
        <a:bodyPr/>
        <a:lstStyle/>
        <a:p>
          <a:r>
            <a:rPr lang="es-GT" dirty="0" smtClean="0">
              <a:latin typeface="Arial" pitchFamily="34" charset="0"/>
              <a:cs typeface="Arial" pitchFamily="34" charset="0"/>
            </a:rPr>
            <a:t>viIi</a:t>
          </a:r>
          <a:endParaRPr lang="es-GT" dirty="0">
            <a:latin typeface="Arial" pitchFamily="34" charset="0"/>
            <a:cs typeface="Arial" pitchFamily="34" charset="0"/>
          </a:endParaRPr>
        </a:p>
      </dgm:t>
    </dgm:pt>
    <dgm:pt modelId="{CD2F6F85-76E8-4C41-9A9B-5275D0BF5118}" type="parTrans" cxnId="{DA2CFCF7-88DC-0B49-B60A-CD463A61F897}">
      <dgm:prSet/>
      <dgm:spPr/>
      <dgm:t>
        <a:bodyPr/>
        <a:lstStyle/>
        <a:p>
          <a:endParaRPr lang="es-ES"/>
        </a:p>
      </dgm:t>
    </dgm:pt>
    <dgm:pt modelId="{AF89527E-53E0-BD42-982E-E4A8EDF3BE08}" type="sibTrans" cxnId="{DA2CFCF7-88DC-0B49-B60A-CD463A61F897}">
      <dgm:prSet/>
      <dgm:spPr/>
      <dgm:t>
        <a:bodyPr/>
        <a:lstStyle/>
        <a:p>
          <a:endParaRPr lang="es-ES"/>
        </a:p>
      </dgm:t>
    </dgm:pt>
    <dgm:pt modelId="{8F29210D-30A9-094F-94E0-C2411B346E1D}">
      <dgm:prSet custT="1"/>
      <dgm:spPr/>
      <dgm:t>
        <a:bodyPr/>
        <a:lstStyle/>
        <a:p>
          <a:r>
            <a:rPr lang="es-GT" sz="1200" dirty="0" smtClean="0">
              <a:latin typeface="Arial" pitchFamily="34" charset="0"/>
              <a:cs typeface="Arial" pitchFamily="34" charset="0"/>
            </a:rPr>
            <a:t> </a:t>
          </a:r>
          <a:r>
            <a:rPr lang="es-GT" sz="1800" dirty="0" smtClean="0">
              <a:latin typeface="Arial" pitchFamily="34" charset="0"/>
              <a:cs typeface="Arial" pitchFamily="34" charset="0"/>
            </a:rPr>
            <a:t>Talleres de ONG’s; Listado Geográfico de Obras y Evaluación de normativa de adquisiciones y presupuestaria </a:t>
          </a:r>
          <a:r>
            <a:rPr lang="es-GT" sz="1800" b="1" dirty="0" smtClean="0">
              <a:latin typeface="Arial" pitchFamily="34" charset="0"/>
              <a:cs typeface="Arial" pitchFamily="34" charset="0"/>
            </a:rPr>
            <a:t>– Agosto</a:t>
          </a:r>
          <a:endParaRPr lang="es-GT" sz="1800" dirty="0"/>
        </a:p>
      </dgm:t>
    </dgm:pt>
    <dgm:pt modelId="{FAB3F751-160E-2A45-81D8-4DFD3F6B3B19}" type="parTrans" cxnId="{D3CCD119-8AA7-F646-A4F3-F31F4C32FB15}">
      <dgm:prSet/>
      <dgm:spPr/>
      <dgm:t>
        <a:bodyPr/>
        <a:lstStyle/>
        <a:p>
          <a:endParaRPr lang="es-ES"/>
        </a:p>
      </dgm:t>
    </dgm:pt>
    <dgm:pt modelId="{2E00312F-453F-ED4F-BEC3-26A6F6538C79}" type="sibTrans" cxnId="{D3CCD119-8AA7-F646-A4F3-F31F4C32FB15}">
      <dgm:prSet/>
      <dgm:spPr/>
      <dgm:t>
        <a:bodyPr/>
        <a:lstStyle/>
        <a:p>
          <a:endParaRPr lang="es-ES"/>
        </a:p>
      </dgm:t>
    </dgm:pt>
    <dgm:pt modelId="{1CC01DF0-3627-446E-8FC7-B632F08C62C2}" type="pres">
      <dgm:prSet presAssocID="{94FC4CF3-2B99-4042-996C-3FF8CAC6863C}" presName="linearFlow" presStyleCnt="0">
        <dgm:presLayoutVars>
          <dgm:dir/>
          <dgm:animLvl val="lvl"/>
          <dgm:resizeHandles val="exact"/>
        </dgm:presLayoutVars>
      </dgm:prSet>
      <dgm:spPr/>
      <dgm:t>
        <a:bodyPr/>
        <a:lstStyle/>
        <a:p>
          <a:endParaRPr lang="es-ES"/>
        </a:p>
      </dgm:t>
    </dgm:pt>
    <dgm:pt modelId="{465EA60D-50D1-4AF0-870B-0CE3597B52D8}" type="pres">
      <dgm:prSet presAssocID="{135E0DAD-4287-49C6-BE2A-306141DBCB89}" presName="composite" presStyleCnt="0"/>
      <dgm:spPr/>
    </dgm:pt>
    <dgm:pt modelId="{3195ECB3-41BF-45FA-A5D4-BE2144194D95}" type="pres">
      <dgm:prSet presAssocID="{135E0DAD-4287-49C6-BE2A-306141DBCB89}" presName="parentText" presStyleLbl="alignNode1" presStyleIdx="0" presStyleCnt="7">
        <dgm:presLayoutVars>
          <dgm:chMax val="1"/>
          <dgm:bulletEnabled val="1"/>
        </dgm:presLayoutVars>
      </dgm:prSet>
      <dgm:spPr/>
      <dgm:t>
        <a:bodyPr/>
        <a:lstStyle/>
        <a:p>
          <a:endParaRPr lang="es-GT"/>
        </a:p>
      </dgm:t>
    </dgm:pt>
    <dgm:pt modelId="{5322E593-A3C7-4451-B8AF-717D704A29A3}" type="pres">
      <dgm:prSet presAssocID="{135E0DAD-4287-49C6-BE2A-306141DBCB89}" presName="descendantText" presStyleLbl="alignAcc1" presStyleIdx="0" presStyleCnt="7" custLinFactNeighborX="12962" custLinFactNeighborY="-75724">
        <dgm:presLayoutVars>
          <dgm:bulletEnabled val="1"/>
        </dgm:presLayoutVars>
      </dgm:prSet>
      <dgm:spPr/>
      <dgm:t>
        <a:bodyPr/>
        <a:lstStyle/>
        <a:p>
          <a:endParaRPr lang="es-GT"/>
        </a:p>
      </dgm:t>
    </dgm:pt>
    <dgm:pt modelId="{D2FB1EC7-EABB-4F5E-9095-D8912323F369}" type="pres">
      <dgm:prSet presAssocID="{C669D98B-B453-401E-8B96-DE6CF3043CAE}" presName="sp" presStyleCnt="0"/>
      <dgm:spPr/>
    </dgm:pt>
    <dgm:pt modelId="{864BC548-CEFD-42D6-BAC2-4F964D555C04}" type="pres">
      <dgm:prSet presAssocID="{B570D85D-501C-4DC2-A6DD-52C80C1755D4}" presName="composite" presStyleCnt="0"/>
      <dgm:spPr/>
    </dgm:pt>
    <dgm:pt modelId="{3C5D9C52-5F92-49A0-A5B6-E6D09C9B3AB5}" type="pres">
      <dgm:prSet presAssocID="{B570D85D-501C-4DC2-A6DD-52C80C1755D4}" presName="parentText" presStyleLbl="alignNode1" presStyleIdx="1" presStyleCnt="7">
        <dgm:presLayoutVars>
          <dgm:chMax val="1"/>
          <dgm:bulletEnabled val="1"/>
        </dgm:presLayoutVars>
      </dgm:prSet>
      <dgm:spPr/>
      <dgm:t>
        <a:bodyPr/>
        <a:lstStyle/>
        <a:p>
          <a:endParaRPr lang="es-GT"/>
        </a:p>
      </dgm:t>
    </dgm:pt>
    <dgm:pt modelId="{189A96AB-87DD-4959-BCFD-EB9795A46F2E}" type="pres">
      <dgm:prSet presAssocID="{B570D85D-501C-4DC2-A6DD-52C80C1755D4}" presName="descendantText" presStyleLbl="alignAcc1" presStyleIdx="1" presStyleCnt="7">
        <dgm:presLayoutVars>
          <dgm:bulletEnabled val="1"/>
        </dgm:presLayoutVars>
      </dgm:prSet>
      <dgm:spPr/>
      <dgm:t>
        <a:bodyPr/>
        <a:lstStyle/>
        <a:p>
          <a:endParaRPr lang="es-GT"/>
        </a:p>
      </dgm:t>
    </dgm:pt>
    <dgm:pt modelId="{BEE29AAC-380C-4C2F-BBD9-951EE17FF2EC}" type="pres">
      <dgm:prSet presAssocID="{DC4F86C7-3A2D-496C-95A4-E86897891182}" presName="sp" presStyleCnt="0"/>
      <dgm:spPr/>
    </dgm:pt>
    <dgm:pt modelId="{541F4C73-F15E-4961-B4A1-5FD573149604}" type="pres">
      <dgm:prSet presAssocID="{863A119A-3F7A-4855-9ABF-FB53B24CF727}" presName="composite" presStyleCnt="0"/>
      <dgm:spPr/>
    </dgm:pt>
    <dgm:pt modelId="{92E460CB-B5B0-4158-A79B-61A9BECC2B91}" type="pres">
      <dgm:prSet presAssocID="{863A119A-3F7A-4855-9ABF-FB53B24CF727}" presName="parentText" presStyleLbl="alignNode1" presStyleIdx="2" presStyleCnt="7" custLinFactNeighborY="-1487">
        <dgm:presLayoutVars>
          <dgm:chMax val="1"/>
          <dgm:bulletEnabled val="1"/>
        </dgm:presLayoutVars>
      </dgm:prSet>
      <dgm:spPr/>
      <dgm:t>
        <a:bodyPr/>
        <a:lstStyle/>
        <a:p>
          <a:endParaRPr lang="es-GT"/>
        </a:p>
      </dgm:t>
    </dgm:pt>
    <dgm:pt modelId="{E3D05A2E-57AB-439B-A345-4324580D081D}" type="pres">
      <dgm:prSet presAssocID="{863A119A-3F7A-4855-9ABF-FB53B24CF727}" presName="descendantText" presStyleLbl="alignAcc1" presStyleIdx="2" presStyleCnt="7">
        <dgm:presLayoutVars>
          <dgm:bulletEnabled val="1"/>
        </dgm:presLayoutVars>
      </dgm:prSet>
      <dgm:spPr/>
      <dgm:t>
        <a:bodyPr/>
        <a:lstStyle/>
        <a:p>
          <a:endParaRPr lang="es-GT"/>
        </a:p>
      </dgm:t>
    </dgm:pt>
    <dgm:pt modelId="{8C408C2A-2824-4B80-BD51-012AF974F7AC}" type="pres">
      <dgm:prSet presAssocID="{37FBD4B0-E48B-45DA-B3E8-FA6AC8D939E2}" presName="sp" presStyleCnt="0"/>
      <dgm:spPr/>
    </dgm:pt>
    <dgm:pt modelId="{C807798E-9C4E-2747-AF6B-D731C025A0C4}" type="pres">
      <dgm:prSet presAssocID="{C819012A-589B-D24F-A84B-36990A54CADE}" presName="composite" presStyleCnt="0"/>
      <dgm:spPr/>
    </dgm:pt>
    <dgm:pt modelId="{471DE35B-B08C-3546-B34C-96D9F1600410}" type="pres">
      <dgm:prSet presAssocID="{C819012A-589B-D24F-A84B-36990A54CADE}" presName="parentText" presStyleLbl="alignNode1" presStyleIdx="3" presStyleCnt="7">
        <dgm:presLayoutVars>
          <dgm:chMax val="1"/>
          <dgm:bulletEnabled val="1"/>
        </dgm:presLayoutVars>
      </dgm:prSet>
      <dgm:spPr/>
      <dgm:t>
        <a:bodyPr/>
        <a:lstStyle/>
        <a:p>
          <a:endParaRPr lang="en-US"/>
        </a:p>
      </dgm:t>
    </dgm:pt>
    <dgm:pt modelId="{E7C9D9B2-7924-B644-B787-8E88B581F0D5}" type="pres">
      <dgm:prSet presAssocID="{C819012A-589B-D24F-A84B-36990A54CADE}" presName="descendantText" presStyleLbl="alignAcc1" presStyleIdx="3" presStyleCnt="7">
        <dgm:presLayoutVars>
          <dgm:bulletEnabled val="1"/>
        </dgm:presLayoutVars>
      </dgm:prSet>
      <dgm:spPr/>
      <dgm:t>
        <a:bodyPr/>
        <a:lstStyle/>
        <a:p>
          <a:endParaRPr lang="en-US"/>
        </a:p>
      </dgm:t>
    </dgm:pt>
    <dgm:pt modelId="{9B34B099-485E-5E4B-8086-EDF2F2E31815}" type="pres">
      <dgm:prSet presAssocID="{9FEAE839-950F-D344-AD9B-735B10C17ABB}" presName="sp" presStyleCnt="0"/>
      <dgm:spPr/>
    </dgm:pt>
    <dgm:pt modelId="{95D91A49-FF9A-42BE-BD6A-0A2C29A04B6D}" type="pres">
      <dgm:prSet presAssocID="{8C1FDE08-4CB2-4B60-BB5F-BC81A4DACBB7}" presName="composite" presStyleCnt="0"/>
      <dgm:spPr/>
    </dgm:pt>
    <dgm:pt modelId="{3BAE3A21-5CFE-4962-9CD0-C5EE45E66236}" type="pres">
      <dgm:prSet presAssocID="{8C1FDE08-4CB2-4B60-BB5F-BC81A4DACBB7}" presName="parentText" presStyleLbl="alignNode1" presStyleIdx="4" presStyleCnt="7">
        <dgm:presLayoutVars>
          <dgm:chMax val="1"/>
          <dgm:bulletEnabled val="1"/>
        </dgm:presLayoutVars>
      </dgm:prSet>
      <dgm:spPr/>
      <dgm:t>
        <a:bodyPr/>
        <a:lstStyle/>
        <a:p>
          <a:endParaRPr lang="es-GT"/>
        </a:p>
      </dgm:t>
    </dgm:pt>
    <dgm:pt modelId="{BD0A5E72-86C3-4FCF-A599-F5B9218CDE4F}" type="pres">
      <dgm:prSet presAssocID="{8C1FDE08-4CB2-4B60-BB5F-BC81A4DACBB7}" presName="descendantText" presStyleLbl="alignAcc1" presStyleIdx="4" presStyleCnt="7">
        <dgm:presLayoutVars>
          <dgm:bulletEnabled val="1"/>
        </dgm:presLayoutVars>
      </dgm:prSet>
      <dgm:spPr/>
      <dgm:t>
        <a:bodyPr/>
        <a:lstStyle/>
        <a:p>
          <a:endParaRPr lang="es-GT"/>
        </a:p>
      </dgm:t>
    </dgm:pt>
    <dgm:pt modelId="{24E02AF2-49B4-419A-8680-8EE476655BEC}" type="pres">
      <dgm:prSet presAssocID="{27267CF6-1638-4BAF-AC38-E93A3AC1F585}" presName="sp" presStyleCnt="0"/>
      <dgm:spPr/>
    </dgm:pt>
    <dgm:pt modelId="{9D367BB3-8650-4A1D-9445-3100B58F86AA}" type="pres">
      <dgm:prSet presAssocID="{907C9F53-5E41-4F39-A492-337F8AE9F045}" presName="composite" presStyleCnt="0"/>
      <dgm:spPr/>
    </dgm:pt>
    <dgm:pt modelId="{8FBFB9E2-185B-4BCA-B740-BED75275A128}" type="pres">
      <dgm:prSet presAssocID="{907C9F53-5E41-4F39-A492-337F8AE9F045}" presName="parentText" presStyleLbl="alignNode1" presStyleIdx="5" presStyleCnt="7">
        <dgm:presLayoutVars>
          <dgm:chMax val="1"/>
          <dgm:bulletEnabled val="1"/>
        </dgm:presLayoutVars>
      </dgm:prSet>
      <dgm:spPr/>
      <dgm:t>
        <a:bodyPr/>
        <a:lstStyle/>
        <a:p>
          <a:endParaRPr lang="es-GT"/>
        </a:p>
      </dgm:t>
    </dgm:pt>
    <dgm:pt modelId="{CE202C2A-FC99-4F35-82C1-D26E09E6CB76}" type="pres">
      <dgm:prSet presAssocID="{907C9F53-5E41-4F39-A492-337F8AE9F045}" presName="descendantText" presStyleLbl="alignAcc1" presStyleIdx="5" presStyleCnt="7">
        <dgm:presLayoutVars>
          <dgm:bulletEnabled val="1"/>
        </dgm:presLayoutVars>
      </dgm:prSet>
      <dgm:spPr/>
      <dgm:t>
        <a:bodyPr/>
        <a:lstStyle/>
        <a:p>
          <a:endParaRPr lang="es-GT"/>
        </a:p>
      </dgm:t>
    </dgm:pt>
    <dgm:pt modelId="{01946296-E51C-394F-B775-6225B30A23E3}" type="pres">
      <dgm:prSet presAssocID="{0236188F-64BB-467C-9873-91793886CC2B}" presName="sp" presStyleCnt="0"/>
      <dgm:spPr/>
    </dgm:pt>
    <dgm:pt modelId="{4FABC4B9-C86E-AE42-8DB3-BF8C4C76122D}" type="pres">
      <dgm:prSet presAssocID="{30760BA3-F222-054D-97BD-3CBA92FDF919}" presName="composite" presStyleCnt="0"/>
      <dgm:spPr/>
    </dgm:pt>
    <dgm:pt modelId="{D3F935E0-A744-EE41-9D3E-E571D204962B}" type="pres">
      <dgm:prSet presAssocID="{30760BA3-F222-054D-97BD-3CBA92FDF919}" presName="parentText" presStyleLbl="alignNode1" presStyleIdx="6" presStyleCnt="7">
        <dgm:presLayoutVars>
          <dgm:chMax val="1"/>
          <dgm:bulletEnabled val="1"/>
        </dgm:presLayoutVars>
      </dgm:prSet>
      <dgm:spPr/>
      <dgm:t>
        <a:bodyPr/>
        <a:lstStyle/>
        <a:p>
          <a:endParaRPr lang="es-ES"/>
        </a:p>
      </dgm:t>
    </dgm:pt>
    <dgm:pt modelId="{6B347BC5-4F42-DE44-9C90-EA930F1404CD}" type="pres">
      <dgm:prSet presAssocID="{30760BA3-F222-054D-97BD-3CBA92FDF919}" presName="descendantText" presStyleLbl="alignAcc1" presStyleIdx="6" presStyleCnt="7">
        <dgm:presLayoutVars>
          <dgm:bulletEnabled val="1"/>
        </dgm:presLayoutVars>
      </dgm:prSet>
      <dgm:spPr/>
      <dgm:t>
        <a:bodyPr/>
        <a:lstStyle/>
        <a:p>
          <a:endParaRPr lang="es-ES"/>
        </a:p>
      </dgm:t>
    </dgm:pt>
  </dgm:ptLst>
  <dgm:cxnLst>
    <dgm:cxn modelId="{F85EC860-AEFD-4F90-A1C1-E8516EF1D1A9}" srcId="{94FC4CF3-2B99-4042-996C-3FF8CAC6863C}" destId="{B570D85D-501C-4DC2-A6DD-52C80C1755D4}" srcOrd="1" destOrd="0" parTransId="{5273E469-3CDF-4D41-8E54-8F101ADAA192}" sibTransId="{DC4F86C7-3A2D-496C-95A4-E86897891182}"/>
    <dgm:cxn modelId="{DA2CFCF7-88DC-0B49-B60A-CD463A61F897}" srcId="{94FC4CF3-2B99-4042-996C-3FF8CAC6863C}" destId="{30760BA3-F222-054D-97BD-3CBA92FDF919}" srcOrd="6" destOrd="0" parTransId="{CD2F6F85-76E8-4C41-9A9B-5275D0BF5118}" sibTransId="{AF89527E-53E0-BD42-982E-E4A8EDF3BE08}"/>
    <dgm:cxn modelId="{DD89F870-9EDE-41EF-8C2E-5D0A32397645}" srcId="{907C9F53-5E41-4F39-A492-337F8AE9F045}" destId="{287A19E1-5C80-4E50-9A75-43A6FBE598D1}" srcOrd="0" destOrd="0" parTransId="{1B7CE185-4630-48AD-9B78-9D4D8F3671E7}" sibTransId="{EF80E39E-B4FC-41C8-A622-ACBC323366A2}"/>
    <dgm:cxn modelId="{031E853D-D656-40F2-BE71-E138B134FD6B}" srcId="{94FC4CF3-2B99-4042-996C-3FF8CAC6863C}" destId="{135E0DAD-4287-49C6-BE2A-306141DBCB89}" srcOrd="0" destOrd="0" parTransId="{4E5C24E0-67C6-42DF-8F58-1E7586CACE43}" sibTransId="{C669D98B-B453-401E-8B96-DE6CF3043CAE}"/>
    <dgm:cxn modelId="{C0D66008-FB28-4ECE-81CF-8476EE056E84}" srcId="{94FC4CF3-2B99-4042-996C-3FF8CAC6863C}" destId="{8C1FDE08-4CB2-4B60-BB5F-BC81A4DACBB7}" srcOrd="4" destOrd="0" parTransId="{C69B6D96-4CF4-4572-9271-5B25321F5526}" sibTransId="{27267CF6-1638-4BAF-AC38-E93A3AC1F585}"/>
    <dgm:cxn modelId="{E72C02AA-A914-466A-A543-54295324C28A}" type="presOf" srcId="{8F29210D-30A9-094F-94E0-C2411B346E1D}" destId="{6B347BC5-4F42-DE44-9C90-EA930F1404CD}" srcOrd="0" destOrd="0" presId="urn:microsoft.com/office/officeart/2005/8/layout/chevron2"/>
    <dgm:cxn modelId="{787FAE22-D341-466E-9CB0-890DC6A73805}" type="presOf" srcId="{025747E9-7A0A-40AE-AFE1-C355D07F9601}" destId="{5322E593-A3C7-4451-B8AF-717D704A29A3}" srcOrd="0" destOrd="0" presId="urn:microsoft.com/office/officeart/2005/8/layout/chevron2"/>
    <dgm:cxn modelId="{2949010C-C72F-45CF-BE31-B6477AC714ED}" type="presOf" srcId="{30760BA3-F222-054D-97BD-3CBA92FDF919}" destId="{D3F935E0-A744-EE41-9D3E-E571D204962B}" srcOrd="0" destOrd="0" presId="urn:microsoft.com/office/officeart/2005/8/layout/chevron2"/>
    <dgm:cxn modelId="{A100CEDB-86A2-4404-8567-3A68A8867186}" srcId="{B570D85D-501C-4DC2-A6DD-52C80C1755D4}" destId="{39DE5594-FA26-4CBC-9B48-64EDCA78C567}" srcOrd="0" destOrd="0" parTransId="{F1194ACD-E2EF-430B-BEE1-7E7659C43F93}" sibTransId="{73326A4D-3CDA-4ABE-8A4C-866EA2CF345D}"/>
    <dgm:cxn modelId="{A3A4A5A9-ECAE-4A00-B87B-E6E91E6D29CF}" type="presOf" srcId="{1998ED2A-592A-4C1B-9951-F6641036A00B}" destId="{BD0A5E72-86C3-4FCF-A599-F5B9218CDE4F}" srcOrd="0" destOrd="0" presId="urn:microsoft.com/office/officeart/2005/8/layout/chevron2"/>
    <dgm:cxn modelId="{A694D56F-C8F6-4402-A4E2-1E60787F81DA}" srcId="{8C1FDE08-4CB2-4B60-BB5F-BC81A4DACBB7}" destId="{1998ED2A-592A-4C1B-9951-F6641036A00B}" srcOrd="0" destOrd="0" parTransId="{E8663B14-934A-44E3-8839-DFDA96B5BD99}" sibTransId="{3BEF51DC-793B-4763-A7AF-F1452B8D87CF}"/>
    <dgm:cxn modelId="{101EDD15-94FC-46FC-A9D7-7D60AFF541D2}" type="presOf" srcId="{8C1FDE08-4CB2-4B60-BB5F-BC81A4DACBB7}" destId="{3BAE3A21-5CFE-4962-9CD0-C5EE45E66236}" srcOrd="0" destOrd="0" presId="urn:microsoft.com/office/officeart/2005/8/layout/chevron2"/>
    <dgm:cxn modelId="{D15BB24E-1019-411F-858C-20F820CE13C7}" type="presOf" srcId="{C819012A-589B-D24F-A84B-36990A54CADE}" destId="{471DE35B-B08C-3546-B34C-96D9F1600410}" srcOrd="0" destOrd="0" presId="urn:microsoft.com/office/officeart/2005/8/layout/chevron2"/>
    <dgm:cxn modelId="{3BF7ABA6-ECE1-46EC-971C-4B7ED15F2727}" srcId="{863A119A-3F7A-4855-9ABF-FB53B24CF727}" destId="{F509A476-6E77-4452-828B-F008ED0B108D}" srcOrd="0" destOrd="0" parTransId="{F458F49F-29DC-4CFF-A7F4-7CFAAEFE083E}" sibTransId="{EB7BB04F-A886-4204-8707-4FDB7001284A}"/>
    <dgm:cxn modelId="{8C08EFDD-1E84-4587-AACC-114356EE832B}" type="presOf" srcId="{907C9F53-5E41-4F39-A492-337F8AE9F045}" destId="{8FBFB9E2-185B-4BCA-B740-BED75275A128}" srcOrd="0" destOrd="0" presId="urn:microsoft.com/office/officeart/2005/8/layout/chevron2"/>
    <dgm:cxn modelId="{9B56E077-04CF-F343-8AA4-539C2F73DD20}" srcId="{94FC4CF3-2B99-4042-996C-3FF8CAC6863C}" destId="{C819012A-589B-D24F-A84B-36990A54CADE}" srcOrd="3" destOrd="0" parTransId="{A0FBA98C-E189-4D47-BF16-3BC461909112}" sibTransId="{9FEAE839-950F-D344-AD9B-735B10C17ABB}"/>
    <dgm:cxn modelId="{A68314A8-290B-4AEC-964D-9F9121670B71}" type="presOf" srcId="{B570D85D-501C-4DC2-A6DD-52C80C1755D4}" destId="{3C5D9C52-5F92-49A0-A5B6-E6D09C9B3AB5}" srcOrd="0" destOrd="0" presId="urn:microsoft.com/office/officeart/2005/8/layout/chevron2"/>
    <dgm:cxn modelId="{ACB4B9F9-66FC-4A6F-BA28-6085FF824622}" type="presOf" srcId="{C3B39D03-20ED-264F-91E4-040252FE8971}" destId="{E7C9D9B2-7924-B644-B787-8E88B581F0D5}" srcOrd="0" destOrd="0" presId="urn:microsoft.com/office/officeart/2005/8/layout/chevron2"/>
    <dgm:cxn modelId="{1274F723-269B-43BC-BCFD-44ABA36E42DC}" type="presOf" srcId="{39DE5594-FA26-4CBC-9B48-64EDCA78C567}" destId="{189A96AB-87DD-4959-BCFD-EB9795A46F2E}" srcOrd="0" destOrd="0" presId="urn:microsoft.com/office/officeart/2005/8/layout/chevron2"/>
    <dgm:cxn modelId="{A06FCBA8-438C-4D68-9D88-7F8D3F33641B}" type="presOf" srcId="{135E0DAD-4287-49C6-BE2A-306141DBCB89}" destId="{3195ECB3-41BF-45FA-A5D4-BE2144194D95}" srcOrd="0" destOrd="0" presId="urn:microsoft.com/office/officeart/2005/8/layout/chevron2"/>
    <dgm:cxn modelId="{474B2598-308A-4EDA-888C-9813AF3BA079}" srcId="{94FC4CF3-2B99-4042-996C-3FF8CAC6863C}" destId="{863A119A-3F7A-4855-9ABF-FB53B24CF727}" srcOrd="2" destOrd="0" parTransId="{E3BF6FE7-3005-4906-8CA2-49673241521D}" sibTransId="{37FBD4B0-E48B-45DA-B3E8-FA6AC8D939E2}"/>
    <dgm:cxn modelId="{B25581B9-BE16-43D3-8AFA-E24960FEB848}" type="presOf" srcId="{287A19E1-5C80-4E50-9A75-43A6FBE598D1}" destId="{CE202C2A-FC99-4F35-82C1-D26E09E6CB76}" srcOrd="0" destOrd="0" presId="urn:microsoft.com/office/officeart/2005/8/layout/chevron2"/>
    <dgm:cxn modelId="{13C897EF-EF9A-4144-8FDB-F42A65E40360}" srcId="{94FC4CF3-2B99-4042-996C-3FF8CAC6863C}" destId="{907C9F53-5E41-4F39-A492-337F8AE9F045}" srcOrd="5" destOrd="0" parTransId="{6BD3A3F3-490F-4B85-B842-80D88948381D}" sibTransId="{0236188F-64BB-467C-9873-91793886CC2B}"/>
    <dgm:cxn modelId="{693C122B-ED02-468E-A2F5-EB58891C301B}" type="presOf" srcId="{F509A476-6E77-4452-828B-F008ED0B108D}" destId="{E3D05A2E-57AB-439B-A345-4324580D081D}" srcOrd="0" destOrd="0" presId="urn:microsoft.com/office/officeart/2005/8/layout/chevron2"/>
    <dgm:cxn modelId="{89D4B561-4CF7-4848-A80C-A832B2DA313E}" type="presOf" srcId="{94FC4CF3-2B99-4042-996C-3FF8CAC6863C}" destId="{1CC01DF0-3627-446E-8FC7-B632F08C62C2}" srcOrd="0" destOrd="0" presId="urn:microsoft.com/office/officeart/2005/8/layout/chevron2"/>
    <dgm:cxn modelId="{761B98A1-A450-4A84-BF2E-31E5C31F9ED8}" type="presOf" srcId="{863A119A-3F7A-4855-9ABF-FB53B24CF727}" destId="{92E460CB-B5B0-4158-A79B-61A9BECC2B91}" srcOrd="0" destOrd="0" presId="urn:microsoft.com/office/officeart/2005/8/layout/chevron2"/>
    <dgm:cxn modelId="{A7CA28C1-2430-4BBB-B92A-06A2190A54EA}" srcId="{135E0DAD-4287-49C6-BE2A-306141DBCB89}" destId="{025747E9-7A0A-40AE-AFE1-C355D07F9601}" srcOrd="0" destOrd="0" parTransId="{D2F44B4B-459E-49BB-BB3C-5098EBEED9BC}" sibTransId="{78C3DD0B-3AF5-4C68-BEE6-EC4DC654592F}"/>
    <dgm:cxn modelId="{6ADFABEC-D10A-0740-AB63-1F5D0C738966}" srcId="{C819012A-589B-D24F-A84B-36990A54CADE}" destId="{C3B39D03-20ED-264F-91E4-040252FE8971}" srcOrd="0" destOrd="0" parTransId="{3B5F63CF-15AB-F94C-8918-975AAB9F0CD3}" sibTransId="{5BD946F3-D9DB-9E4A-BC79-B1612C174616}"/>
    <dgm:cxn modelId="{D3CCD119-8AA7-F646-A4F3-F31F4C32FB15}" srcId="{30760BA3-F222-054D-97BD-3CBA92FDF919}" destId="{8F29210D-30A9-094F-94E0-C2411B346E1D}" srcOrd="0" destOrd="0" parTransId="{FAB3F751-160E-2A45-81D8-4DFD3F6B3B19}" sibTransId="{2E00312F-453F-ED4F-BEC3-26A6F6538C79}"/>
    <dgm:cxn modelId="{B6704DE1-DA4A-4E89-981C-D94F45FA8382}" type="presParOf" srcId="{1CC01DF0-3627-446E-8FC7-B632F08C62C2}" destId="{465EA60D-50D1-4AF0-870B-0CE3597B52D8}" srcOrd="0" destOrd="0" presId="urn:microsoft.com/office/officeart/2005/8/layout/chevron2"/>
    <dgm:cxn modelId="{5ECB6D2D-A37A-4702-B0AD-20A7EAD03AC5}" type="presParOf" srcId="{465EA60D-50D1-4AF0-870B-0CE3597B52D8}" destId="{3195ECB3-41BF-45FA-A5D4-BE2144194D95}" srcOrd="0" destOrd="0" presId="urn:microsoft.com/office/officeart/2005/8/layout/chevron2"/>
    <dgm:cxn modelId="{1D57C279-56F2-4F6C-B4D8-77ACF167ECED}" type="presParOf" srcId="{465EA60D-50D1-4AF0-870B-0CE3597B52D8}" destId="{5322E593-A3C7-4451-B8AF-717D704A29A3}" srcOrd="1" destOrd="0" presId="urn:microsoft.com/office/officeart/2005/8/layout/chevron2"/>
    <dgm:cxn modelId="{B4235D6D-8AEB-4C41-9F65-5920E640E7B7}" type="presParOf" srcId="{1CC01DF0-3627-446E-8FC7-B632F08C62C2}" destId="{D2FB1EC7-EABB-4F5E-9095-D8912323F369}" srcOrd="1" destOrd="0" presId="urn:microsoft.com/office/officeart/2005/8/layout/chevron2"/>
    <dgm:cxn modelId="{02AD204A-A931-4318-8B88-3B9101C89FC6}" type="presParOf" srcId="{1CC01DF0-3627-446E-8FC7-B632F08C62C2}" destId="{864BC548-CEFD-42D6-BAC2-4F964D555C04}" srcOrd="2" destOrd="0" presId="urn:microsoft.com/office/officeart/2005/8/layout/chevron2"/>
    <dgm:cxn modelId="{4F214504-B7D9-4ADF-9B40-556892883A60}" type="presParOf" srcId="{864BC548-CEFD-42D6-BAC2-4F964D555C04}" destId="{3C5D9C52-5F92-49A0-A5B6-E6D09C9B3AB5}" srcOrd="0" destOrd="0" presId="urn:microsoft.com/office/officeart/2005/8/layout/chevron2"/>
    <dgm:cxn modelId="{E0005D6D-C065-4EF9-A51B-24164D3FAB06}" type="presParOf" srcId="{864BC548-CEFD-42D6-BAC2-4F964D555C04}" destId="{189A96AB-87DD-4959-BCFD-EB9795A46F2E}" srcOrd="1" destOrd="0" presId="urn:microsoft.com/office/officeart/2005/8/layout/chevron2"/>
    <dgm:cxn modelId="{4A85B3E3-47E2-41F6-A91D-6B0024135E15}" type="presParOf" srcId="{1CC01DF0-3627-446E-8FC7-B632F08C62C2}" destId="{BEE29AAC-380C-4C2F-BBD9-951EE17FF2EC}" srcOrd="3" destOrd="0" presId="urn:microsoft.com/office/officeart/2005/8/layout/chevron2"/>
    <dgm:cxn modelId="{9193F75D-34C0-4A6E-8274-D628AEAD6E91}" type="presParOf" srcId="{1CC01DF0-3627-446E-8FC7-B632F08C62C2}" destId="{541F4C73-F15E-4961-B4A1-5FD573149604}" srcOrd="4" destOrd="0" presId="urn:microsoft.com/office/officeart/2005/8/layout/chevron2"/>
    <dgm:cxn modelId="{3D6FC68B-1B65-4127-9452-80E42E4D92C9}" type="presParOf" srcId="{541F4C73-F15E-4961-B4A1-5FD573149604}" destId="{92E460CB-B5B0-4158-A79B-61A9BECC2B91}" srcOrd="0" destOrd="0" presId="urn:microsoft.com/office/officeart/2005/8/layout/chevron2"/>
    <dgm:cxn modelId="{133A70D4-EA22-4EC2-84FC-F882D98C5344}" type="presParOf" srcId="{541F4C73-F15E-4961-B4A1-5FD573149604}" destId="{E3D05A2E-57AB-439B-A345-4324580D081D}" srcOrd="1" destOrd="0" presId="urn:microsoft.com/office/officeart/2005/8/layout/chevron2"/>
    <dgm:cxn modelId="{47BAA0D1-49F6-4FB1-9789-7C0D19165F51}" type="presParOf" srcId="{1CC01DF0-3627-446E-8FC7-B632F08C62C2}" destId="{8C408C2A-2824-4B80-BD51-012AF974F7AC}" srcOrd="5" destOrd="0" presId="urn:microsoft.com/office/officeart/2005/8/layout/chevron2"/>
    <dgm:cxn modelId="{D037C8A5-ED94-46E3-AD4E-17306551132C}" type="presParOf" srcId="{1CC01DF0-3627-446E-8FC7-B632F08C62C2}" destId="{C807798E-9C4E-2747-AF6B-D731C025A0C4}" srcOrd="6" destOrd="0" presId="urn:microsoft.com/office/officeart/2005/8/layout/chevron2"/>
    <dgm:cxn modelId="{B83C185E-D282-4F50-9541-FE960A991EBF}" type="presParOf" srcId="{C807798E-9C4E-2747-AF6B-D731C025A0C4}" destId="{471DE35B-B08C-3546-B34C-96D9F1600410}" srcOrd="0" destOrd="0" presId="urn:microsoft.com/office/officeart/2005/8/layout/chevron2"/>
    <dgm:cxn modelId="{C8B01A53-1EB6-4C69-959F-955DB931328C}" type="presParOf" srcId="{C807798E-9C4E-2747-AF6B-D731C025A0C4}" destId="{E7C9D9B2-7924-B644-B787-8E88B581F0D5}" srcOrd="1" destOrd="0" presId="urn:microsoft.com/office/officeart/2005/8/layout/chevron2"/>
    <dgm:cxn modelId="{F93C6932-B8F4-4C23-896E-A1DB7EBFF9C8}" type="presParOf" srcId="{1CC01DF0-3627-446E-8FC7-B632F08C62C2}" destId="{9B34B099-485E-5E4B-8086-EDF2F2E31815}" srcOrd="7" destOrd="0" presId="urn:microsoft.com/office/officeart/2005/8/layout/chevron2"/>
    <dgm:cxn modelId="{F238F1FE-6A88-415A-8B84-88CD1104AAEB}" type="presParOf" srcId="{1CC01DF0-3627-446E-8FC7-B632F08C62C2}" destId="{95D91A49-FF9A-42BE-BD6A-0A2C29A04B6D}" srcOrd="8" destOrd="0" presId="urn:microsoft.com/office/officeart/2005/8/layout/chevron2"/>
    <dgm:cxn modelId="{AB6A3ED3-010F-480F-ADB9-2C1EAD015389}" type="presParOf" srcId="{95D91A49-FF9A-42BE-BD6A-0A2C29A04B6D}" destId="{3BAE3A21-5CFE-4962-9CD0-C5EE45E66236}" srcOrd="0" destOrd="0" presId="urn:microsoft.com/office/officeart/2005/8/layout/chevron2"/>
    <dgm:cxn modelId="{9E1F5BCD-CD4C-4F83-8623-53E198BAA7A0}" type="presParOf" srcId="{95D91A49-FF9A-42BE-BD6A-0A2C29A04B6D}" destId="{BD0A5E72-86C3-4FCF-A599-F5B9218CDE4F}" srcOrd="1" destOrd="0" presId="urn:microsoft.com/office/officeart/2005/8/layout/chevron2"/>
    <dgm:cxn modelId="{A87AE94B-6014-42B2-9825-566E3A5EDCB6}" type="presParOf" srcId="{1CC01DF0-3627-446E-8FC7-B632F08C62C2}" destId="{24E02AF2-49B4-419A-8680-8EE476655BEC}" srcOrd="9" destOrd="0" presId="urn:microsoft.com/office/officeart/2005/8/layout/chevron2"/>
    <dgm:cxn modelId="{2A29132E-3A4B-4BFA-A895-074DC9457917}" type="presParOf" srcId="{1CC01DF0-3627-446E-8FC7-B632F08C62C2}" destId="{9D367BB3-8650-4A1D-9445-3100B58F86AA}" srcOrd="10" destOrd="0" presId="urn:microsoft.com/office/officeart/2005/8/layout/chevron2"/>
    <dgm:cxn modelId="{DD3561C6-EEE0-4DB0-871A-5FAEFCD60BB4}" type="presParOf" srcId="{9D367BB3-8650-4A1D-9445-3100B58F86AA}" destId="{8FBFB9E2-185B-4BCA-B740-BED75275A128}" srcOrd="0" destOrd="0" presId="urn:microsoft.com/office/officeart/2005/8/layout/chevron2"/>
    <dgm:cxn modelId="{728969F3-F73C-47C8-8E63-1D578B441C4C}" type="presParOf" srcId="{9D367BB3-8650-4A1D-9445-3100B58F86AA}" destId="{CE202C2A-FC99-4F35-82C1-D26E09E6CB76}" srcOrd="1" destOrd="0" presId="urn:microsoft.com/office/officeart/2005/8/layout/chevron2"/>
    <dgm:cxn modelId="{3D184591-AF83-4BAA-8655-E76116411D05}" type="presParOf" srcId="{1CC01DF0-3627-446E-8FC7-B632F08C62C2}" destId="{01946296-E51C-394F-B775-6225B30A23E3}" srcOrd="11" destOrd="0" presId="urn:microsoft.com/office/officeart/2005/8/layout/chevron2"/>
    <dgm:cxn modelId="{A9E4F9D5-7D25-4F35-AFD0-EBAFAE267A72}" type="presParOf" srcId="{1CC01DF0-3627-446E-8FC7-B632F08C62C2}" destId="{4FABC4B9-C86E-AE42-8DB3-BF8C4C76122D}" srcOrd="12" destOrd="0" presId="urn:microsoft.com/office/officeart/2005/8/layout/chevron2"/>
    <dgm:cxn modelId="{86C65A9F-FA9C-4DED-BB88-C2834A577E01}" type="presParOf" srcId="{4FABC4B9-C86E-AE42-8DB3-BF8C4C76122D}" destId="{D3F935E0-A744-EE41-9D3E-E571D204962B}" srcOrd="0" destOrd="0" presId="urn:microsoft.com/office/officeart/2005/8/layout/chevron2"/>
    <dgm:cxn modelId="{A9386AE9-1349-49B1-BC5E-AC5CBCCD39B8}" type="presParOf" srcId="{4FABC4B9-C86E-AE42-8DB3-BF8C4C76122D}" destId="{6B347BC5-4F42-DE44-9C90-EA930F1404C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C50C49-D3B8-4F3A-9E0E-614C65B23D8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782A18A5-23A6-475F-8DC2-4D487BD3716F}">
      <dgm:prSet phldrT="[Texto]" custT="1"/>
      <dgm:spPr/>
      <dgm:t>
        <a:bodyPr/>
        <a:lstStyle/>
        <a:p>
          <a:r>
            <a:rPr lang="es-GT" sz="2400" b="1" dirty="0" smtClean="0"/>
            <a:t>2</a:t>
          </a:r>
          <a:endParaRPr lang="es-GT" sz="2400" b="1" dirty="0"/>
        </a:p>
      </dgm:t>
    </dgm:pt>
    <dgm:pt modelId="{18983394-DF86-40DD-A594-930C7CCD5EAB}" type="parTrans" cxnId="{6EF318A3-C991-4925-9A45-686B0EAAF86B}">
      <dgm:prSet/>
      <dgm:spPr/>
      <dgm:t>
        <a:bodyPr/>
        <a:lstStyle/>
        <a:p>
          <a:endParaRPr lang="es-GT" sz="1600"/>
        </a:p>
      </dgm:t>
    </dgm:pt>
    <dgm:pt modelId="{E65FE323-24AB-43A9-9B61-24177AAC6BE0}" type="sibTrans" cxnId="{6EF318A3-C991-4925-9A45-686B0EAAF86B}">
      <dgm:prSet/>
      <dgm:spPr/>
      <dgm:t>
        <a:bodyPr/>
        <a:lstStyle/>
        <a:p>
          <a:endParaRPr lang="es-GT" sz="1600"/>
        </a:p>
      </dgm:t>
    </dgm:pt>
    <dgm:pt modelId="{6C4B1019-14C9-4B3E-A78D-1360DEABFAEA}">
      <dgm:prSet phldrT="[Texto]" custT="1"/>
      <dgm:spPr/>
      <dgm:t>
        <a:bodyPr/>
        <a:lstStyle/>
        <a:p>
          <a:r>
            <a:rPr lang="es-GT" sz="2600" dirty="0" smtClean="0">
              <a:latin typeface="Arial" pitchFamily="34" charset="0"/>
              <a:cs typeface="Arial" pitchFamily="34" charset="0"/>
            </a:rPr>
            <a:t>FORMULACIÓN 2018  </a:t>
          </a:r>
          <a:endParaRPr lang="es-GT" sz="2600" dirty="0">
            <a:latin typeface="Arial" pitchFamily="34" charset="0"/>
            <a:cs typeface="Arial" pitchFamily="34" charset="0"/>
          </a:endParaRPr>
        </a:p>
      </dgm:t>
    </dgm:pt>
    <dgm:pt modelId="{8FE761E2-7145-4490-99BC-152C72BE9E2F}" type="parTrans" cxnId="{9B3574BB-FF88-4762-9B50-FF9707841D8A}">
      <dgm:prSet/>
      <dgm:spPr/>
      <dgm:t>
        <a:bodyPr/>
        <a:lstStyle/>
        <a:p>
          <a:endParaRPr lang="es-GT" sz="1600"/>
        </a:p>
      </dgm:t>
    </dgm:pt>
    <dgm:pt modelId="{4CA48F3C-B125-4278-B452-D4B49D78FB5D}" type="sibTrans" cxnId="{9B3574BB-FF88-4762-9B50-FF9707841D8A}">
      <dgm:prSet/>
      <dgm:spPr/>
      <dgm:t>
        <a:bodyPr/>
        <a:lstStyle/>
        <a:p>
          <a:endParaRPr lang="es-GT" sz="1600"/>
        </a:p>
      </dgm:t>
    </dgm:pt>
    <dgm:pt modelId="{F384D6A7-7E66-421F-ABCD-698BDD3506D8}" type="pres">
      <dgm:prSet presAssocID="{56C50C49-D3B8-4F3A-9E0E-614C65B23D82}" presName="linearFlow" presStyleCnt="0">
        <dgm:presLayoutVars>
          <dgm:dir/>
          <dgm:animLvl val="lvl"/>
          <dgm:resizeHandles val="exact"/>
        </dgm:presLayoutVars>
      </dgm:prSet>
      <dgm:spPr/>
      <dgm:t>
        <a:bodyPr/>
        <a:lstStyle/>
        <a:p>
          <a:endParaRPr lang="es-ES"/>
        </a:p>
      </dgm:t>
    </dgm:pt>
    <dgm:pt modelId="{918DABD0-C70C-4F0D-9BDC-F997FA4C4188}" type="pres">
      <dgm:prSet presAssocID="{782A18A5-23A6-475F-8DC2-4D487BD3716F}" presName="composite" presStyleCnt="0"/>
      <dgm:spPr/>
    </dgm:pt>
    <dgm:pt modelId="{098F9AFA-9FD9-40F2-9E6E-24C8728E8A0B}" type="pres">
      <dgm:prSet presAssocID="{782A18A5-23A6-475F-8DC2-4D487BD3716F}" presName="parentText" presStyleLbl="alignNode1" presStyleIdx="0" presStyleCnt="1">
        <dgm:presLayoutVars>
          <dgm:chMax val="1"/>
          <dgm:bulletEnabled val="1"/>
        </dgm:presLayoutVars>
      </dgm:prSet>
      <dgm:spPr/>
      <dgm:t>
        <a:bodyPr/>
        <a:lstStyle/>
        <a:p>
          <a:endParaRPr lang="es-GT"/>
        </a:p>
      </dgm:t>
    </dgm:pt>
    <dgm:pt modelId="{6A80F724-AE18-48B0-911A-28572A8C4124}" type="pres">
      <dgm:prSet presAssocID="{782A18A5-23A6-475F-8DC2-4D487BD3716F}" presName="descendantText" presStyleLbl="alignAcc1" presStyleIdx="0" presStyleCnt="1">
        <dgm:presLayoutVars>
          <dgm:bulletEnabled val="1"/>
        </dgm:presLayoutVars>
      </dgm:prSet>
      <dgm:spPr/>
      <dgm:t>
        <a:bodyPr/>
        <a:lstStyle/>
        <a:p>
          <a:endParaRPr lang="es-GT"/>
        </a:p>
      </dgm:t>
    </dgm:pt>
  </dgm:ptLst>
  <dgm:cxnLst>
    <dgm:cxn modelId="{6EF318A3-C991-4925-9A45-686B0EAAF86B}" srcId="{56C50C49-D3B8-4F3A-9E0E-614C65B23D82}" destId="{782A18A5-23A6-475F-8DC2-4D487BD3716F}" srcOrd="0" destOrd="0" parTransId="{18983394-DF86-40DD-A594-930C7CCD5EAB}" sibTransId="{E65FE323-24AB-43A9-9B61-24177AAC6BE0}"/>
    <dgm:cxn modelId="{9B3574BB-FF88-4762-9B50-FF9707841D8A}" srcId="{782A18A5-23A6-475F-8DC2-4D487BD3716F}" destId="{6C4B1019-14C9-4B3E-A78D-1360DEABFAEA}" srcOrd="0" destOrd="0" parTransId="{8FE761E2-7145-4490-99BC-152C72BE9E2F}" sibTransId="{4CA48F3C-B125-4278-B452-D4B49D78FB5D}"/>
    <dgm:cxn modelId="{900877C0-DF32-4D72-88C3-92AC4BF9094C}" type="presOf" srcId="{56C50C49-D3B8-4F3A-9E0E-614C65B23D82}" destId="{F384D6A7-7E66-421F-ABCD-698BDD3506D8}" srcOrd="0" destOrd="0" presId="urn:microsoft.com/office/officeart/2005/8/layout/chevron2"/>
    <dgm:cxn modelId="{1ED5866D-4143-4769-978A-FDE2E9CB15CD}" type="presOf" srcId="{6C4B1019-14C9-4B3E-A78D-1360DEABFAEA}" destId="{6A80F724-AE18-48B0-911A-28572A8C4124}" srcOrd="0" destOrd="0" presId="urn:microsoft.com/office/officeart/2005/8/layout/chevron2"/>
    <dgm:cxn modelId="{0FFB89EC-3E5F-47C3-810E-2F3FAD980EBA}" type="presOf" srcId="{782A18A5-23A6-475F-8DC2-4D487BD3716F}" destId="{098F9AFA-9FD9-40F2-9E6E-24C8728E8A0B}" srcOrd="0" destOrd="0" presId="urn:microsoft.com/office/officeart/2005/8/layout/chevron2"/>
    <dgm:cxn modelId="{6B4798C4-E48B-43FB-A5AB-210011E740FA}" type="presParOf" srcId="{F384D6A7-7E66-421F-ABCD-698BDD3506D8}" destId="{918DABD0-C70C-4F0D-9BDC-F997FA4C4188}" srcOrd="0" destOrd="0" presId="urn:microsoft.com/office/officeart/2005/8/layout/chevron2"/>
    <dgm:cxn modelId="{ECC7F6B7-D430-46FA-AEDE-D10618637EC8}" type="presParOf" srcId="{918DABD0-C70C-4F0D-9BDC-F997FA4C4188}" destId="{098F9AFA-9FD9-40F2-9E6E-24C8728E8A0B}" srcOrd="0" destOrd="0" presId="urn:microsoft.com/office/officeart/2005/8/layout/chevron2"/>
    <dgm:cxn modelId="{F72B5C65-3783-4B11-B2CD-74D6754C225C}" type="presParOf" srcId="{918DABD0-C70C-4F0D-9BDC-F997FA4C4188}" destId="{6A80F724-AE18-48B0-911A-28572A8C41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FC4CF3-2B99-4042-996C-3FF8CAC686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135E0DAD-4287-49C6-BE2A-306141DBCB89}">
      <dgm:prSet phldrT="[Texto]" custT="1"/>
      <dgm:spPr>
        <a:solidFill>
          <a:schemeClr val="bg1">
            <a:lumMod val="75000"/>
          </a:schemeClr>
        </a:solidFill>
      </dgm:spPr>
      <dgm:t>
        <a:bodyPr/>
        <a:lstStyle/>
        <a:p>
          <a:r>
            <a:rPr lang="es-GT" sz="2800" dirty="0" smtClean="0"/>
            <a:t>ii</a:t>
          </a:r>
          <a:endParaRPr lang="es-GT" sz="2800" dirty="0"/>
        </a:p>
      </dgm:t>
    </dgm:pt>
    <dgm:pt modelId="{4E5C24E0-67C6-42DF-8F58-1E7586CACE43}" type="parTrans" cxnId="{031E853D-D656-40F2-BE71-E138B134FD6B}">
      <dgm:prSet/>
      <dgm:spPr/>
      <dgm:t>
        <a:bodyPr/>
        <a:lstStyle/>
        <a:p>
          <a:endParaRPr lang="es-GT" sz="3200"/>
        </a:p>
      </dgm:t>
    </dgm:pt>
    <dgm:pt modelId="{C669D98B-B453-401E-8B96-DE6CF3043CAE}" type="sibTrans" cxnId="{031E853D-D656-40F2-BE71-E138B134FD6B}">
      <dgm:prSet/>
      <dgm:spPr/>
      <dgm:t>
        <a:bodyPr/>
        <a:lstStyle/>
        <a:p>
          <a:endParaRPr lang="es-GT" sz="3200"/>
        </a:p>
      </dgm:t>
    </dgm:pt>
    <dgm:pt modelId="{025747E9-7A0A-40AE-AFE1-C355D07F9601}">
      <dgm:prSet phldrT="[Texto]" custT="1"/>
      <dgm:spPr/>
      <dgm:t>
        <a:bodyPr/>
        <a:lstStyle/>
        <a:p>
          <a:r>
            <a:rPr lang="es-GT" sz="1600" b="0" dirty="0" smtClean="0">
              <a:latin typeface="Arial" pitchFamily="34" charset="0"/>
              <a:cs typeface="Arial" pitchFamily="34" charset="0"/>
            </a:rPr>
            <a:t>Estimaciones macroeconómicas y tributarias – Exposición de supuestos Banguat - SAT</a:t>
          </a:r>
          <a:r>
            <a:rPr lang="es-GT" sz="1600" dirty="0" smtClean="0">
              <a:latin typeface="Arial" pitchFamily="34" charset="0"/>
              <a:cs typeface="Arial" pitchFamily="34" charset="0"/>
            </a:rPr>
            <a:t>– </a:t>
          </a:r>
          <a:r>
            <a:rPr lang="es-GT" sz="1600" b="1" dirty="0" smtClean="0">
              <a:latin typeface="Arial" pitchFamily="34" charset="0"/>
              <a:cs typeface="Arial" pitchFamily="34" charset="0"/>
            </a:rPr>
            <a:t>exposición de supuestos para cinco años (2019-2023) – 24 de mayo</a:t>
          </a:r>
          <a:endParaRPr lang="es-GT" sz="1600" b="1" dirty="0">
            <a:latin typeface="Arial" pitchFamily="34" charset="0"/>
            <a:cs typeface="Arial" pitchFamily="34" charset="0"/>
          </a:endParaRPr>
        </a:p>
      </dgm:t>
    </dgm:pt>
    <dgm:pt modelId="{D2F44B4B-459E-49BB-BB3C-5098EBEED9BC}" type="parTrans" cxnId="{A7CA28C1-2430-4BBB-B92A-06A2190A54EA}">
      <dgm:prSet/>
      <dgm:spPr/>
      <dgm:t>
        <a:bodyPr/>
        <a:lstStyle/>
        <a:p>
          <a:endParaRPr lang="es-GT" sz="3200"/>
        </a:p>
      </dgm:t>
    </dgm:pt>
    <dgm:pt modelId="{78C3DD0B-3AF5-4C68-BEE6-EC4DC654592F}" type="sibTrans" cxnId="{A7CA28C1-2430-4BBB-B92A-06A2190A54EA}">
      <dgm:prSet/>
      <dgm:spPr/>
      <dgm:t>
        <a:bodyPr/>
        <a:lstStyle/>
        <a:p>
          <a:endParaRPr lang="es-GT" sz="3200"/>
        </a:p>
      </dgm:t>
    </dgm:pt>
    <dgm:pt modelId="{1CC01DF0-3627-446E-8FC7-B632F08C62C2}" type="pres">
      <dgm:prSet presAssocID="{94FC4CF3-2B99-4042-996C-3FF8CAC6863C}" presName="linearFlow" presStyleCnt="0">
        <dgm:presLayoutVars>
          <dgm:dir/>
          <dgm:animLvl val="lvl"/>
          <dgm:resizeHandles val="exact"/>
        </dgm:presLayoutVars>
      </dgm:prSet>
      <dgm:spPr/>
      <dgm:t>
        <a:bodyPr/>
        <a:lstStyle/>
        <a:p>
          <a:endParaRPr lang="es-ES"/>
        </a:p>
      </dgm:t>
    </dgm:pt>
    <dgm:pt modelId="{465EA60D-50D1-4AF0-870B-0CE3597B52D8}" type="pres">
      <dgm:prSet presAssocID="{135E0DAD-4287-49C6-BE2A-306141DBCB89}" presName="composite" presStyleCnt="0"/>
      <dgm:spPr/>
    </dgm:pt>
    <dgm:pt modelId="{3195ECB3-41BF-45FA-A5D4-BE2144194D95}" type="pres">
      <dgm:prSet presAssocID="{135E0DAD-4287-49C6-BE2A-306141DBCB89}" presName="parentText" presStyleLbl="alignNode1" presStyleIdx="0" presStyleCnt="1">
        <dgm:presLayoutVars>
          <dgm:chMax val="1"/>
          <dgm:bulletEnabled val="1"/>
        </dgm:presLayoutVars>
      </dgm:prSet>
      <dgm:spPr/>
      <dgm:t>
        <a:bodyPr/>
        <a:lstStyle/>
        <a:p>
          <a:endParaRPr lang="es-GT"/>
        </a:p>
      </dgm:t>
    </dgm:pt>
    <dgm:pt modelId="{5322E593-A3C7-4451-B8AF-717D704A29A3}" type="pres">
      <dgm:prSet presAssocID="{135E0DAD-4287-49C6-BE2A-306141DBCB89}" presName="descendantText" presStyleLbl="alignAcc1" presStyleIdx="0" presStyleCnt="1" custLinFactNeighborY="-583">
        <dgm:presLayoutVars>
          <dgm:bulletEnabled val="1"/>
        </dgm:presLayoutVars>
      </dgm:prSet>
      <dgm:spPr/>
      <dgm:t>
        <a:bodyPr/>
        <a:lstStyle/>
        <a:p>
          <a:endParaRPr lang="es-GT"/>
        </a:p>
      </dgm:t>
    </dgm:pt>
  </dgm:ptLst>
  <dgm:cxnLst>
    <dgm:cxn modelId="{A7CA28C1-2430-4BBB-B92A-06A2190A54EA}" srcId="{135E0DAD-4287-49C6-BE2A-306141DBCB89}" destId="{025747E9-7A0A-40AE-AFE1-C355D07F9601}" srcOrd="0" destOrd="0" parTransId="{D2F44B4B-459E-49BB-BB3C-5098EBEED9BC}" sibTransId="{78C3DD0B-3AF5-4C68-BEE6-EC4DC654592F}"/>
    <dgm:cxn modelId="{68E88584-C984-4023-B647-CE57D30E85CC}" type="presOf" srcId="{94FC4CF3-2B99-4042-996C-3FF8CAC6863C}" destId="{1CC01DF0-3627-446E-8FC7-B632F08C62C2}" srcOrd="0" destOrd="0" presId="urn:microsoft.com/office/officeart/2005/8/layout/chevron2"/>
    <dgm:cxn modelId="{0E782A05-191E-418C-9CEA-A4378AB13EBC}" type="presOf" srcId="{025747E9-7A0A-40AE-AFE1-C355D07F9601}" destId="{5322E593-A3C7-4451-B8AF-717D704A29A3}" srcOrd="0" destOrd="0" presId="urn:microsoft.com/office/officeart/2005/8/layout/chevron2"/>
    <dgm:cxn modelId="{5EC6D257-211F-4946-90DA-E821FD72A044}" type="presOf" srcId="{135E0DAD-4287-49C6-BE2A-306141DBCB89}" destId="{3195ECB3-41BF-45FA-A5D4-BE2144194D95}" srcOrd="0" destOrd="0" presId="urn:microsoft.com/office/officeart/2005/8/layout/chevron2"/>
    <dgm:cxn modelId="{031E853D-D656-40F2-BE71-E138B134FD6B}" srcId="{94FC4CF3-2B99-4042-996C-3FF8CAC6863C}" destId="{135E0DAD-4287-49C6-BE2A-306141DBCB89}" srcOrd="0" destOrd="0" parTransId="{4E5C24E0-67C6-42DF-8F58-1E7586CACE43}" sibTransId="{C669D98B-B453-401E-8B96-DE6CF3043CAE}"/>
    <dgm:cxn modelId="{5EABD212-CE0E-40B2-8092-B62F3C7F3FA1}" type="presParOf" srcId="{1CC01DF0-3627-446E-8FC7-B632F08C62C2}" destId="{465EA60D-50D1-4AF0-870B-0CE3597B52D8}" srcOrd="0" destOrd="0" presId="urn:microsoft.com/office/officeart/2005/8/layout/chevron2"/>
    <dgm:cxn modelId="{F9B55587-EFA8-4D0B-8B54-7260C5DE7D9A}" type="presParOf" srcId="{465EA60D-50D1-4AF0-870B-0CE3597B52D8}" destId="{3195ECB3-41BF-45FA-A5D4-BE2144194D95}" srcOrd="0" destOrd="0" presId="urn:microsoft.com/office/officeart/2005/8/layout/chevron2"/>
    <dgm:cxn modelId="{4052893B-2B14-4EA7-9B92-B86763E85897}" type="presParOf" srcId="{465EA60D-50D1-4AF0-870B-0CE3597B52D8}" destId="{5322E593-A3C7-4451-B8AF-717D704A29A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FC4CF3-2B99-4042-996C-3FF8CAC686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135E0DAD-4287-49C6-BE2A-306141DBCB89}">
      <dgm:prSet phldrT="[Texto]" custT="1"/>
      <dgm:spPr>
        <a:solidFill>
          <a:schemeClr val="bg1">
            <a:lumMod val="75000"/>
          </a:schemeClr>
        </a:solidFill>
      </dgm:spPr>
      <dgm:t>
        <a:bodyPr/>
        <a:lstStyle/>
        <a:p>
          <a:r>
            <a:rPr lang="es-GT" sz="1800" dirty="0" smtClean="0"/>
            <a:t>A</a:t>
          </a:r>
          <a:endParaRPr lang="es-GT" sz="1800" dirty="0"/>
        </a:p>
      </dgm:t>
    </dgm:pt>
    <dgm:pt modelId="{4E5C24E0-67C6-42DF-8F58-1E7586CACE43}" type="parTrans" cxnId="{031E853D-D656-40F2-BE71-E138B134FD6B}">
      <dgm:prSet/>
      <dgm:spPr/>
      <dgm:t>
        <a:bodyPr/>
        <a:lstStyle/>
        <a:p>
          <a:endParaRPr lang="es-GT" sz="3200"/>
        </a:p>
      </dgm:t>
    </dgm:pt>
    <dgm:pt modelId="{C669D98B-B453-401E-8B96-DE6CF3043CAE}" type="sibTrans" cxnId="{031E853D-D656-40F2-BE71-E138B134FD6B}">
      <dgm:prSet/>
      <dgm:spPr/>
      <dgm:t>
        <a:bodyPr/>
        <a:lstStyle/>
        <a:p>
          <a:endParaRPr lang="es-GT" sz="3200"/>
        </a:p>
      </dgm:t>
    </dgm:pt>
    <dgm:pt modelId="{025747E9-7A0A-40AE-AFE1-C355D07F9601}">
      <dgm:prSet phldrT="[Texto]" custT="1"/>
      <dgm:spPr/>
      <dgm:t>
        <a:bodyPr/>
        <a:lstStyle/>
        <a:p>
          <a:r>
            <a:rPr lang="es-GT" sz="1800" b="1" dirty="0" smtClean="0">
              <a:latin typeface="Arial" pitchFamily="34" charset="0"/>
              <a:cs typeface="Arial" pitchFamily="34" charset="0"/>
            </a:rPr>
            <a:t>BANGUAT – ESCENARIO MACRO FISCAL </a:t>
          </a:r>
          <a:endParaRPr lang="es-GT" sz="1800" b="1" dirty="0">
            <a:solidFill>
              <a:schemeClr val="tx1"/>
            </a:solidFill>
            <a:latin typeface="Arial" pitchFamily="34" charset="0"/>
            <a:cs typeface="Arial" pitchFamily="34" charset="0"/>
          </a:endParaRPr>
        </a:p>
      </dgm:t>
    </dgm:pt>
    <dgm:pt modelId="{D2F44B4B-459E-49BB-BB3C-5098EBEED9BC}" type="parTrans" cxnId="{A7CA28C1-2430-4BBB-B92A-06A2190A54EA}">
      <dgm:prSet/>
      <dgm:spPr/>
      <dgm:t>
        <a:bodyPr/>
        <a:lstStyle/>
        <a:p>
          <a:endParaRPr lang="es-GT" sz="3200"/>
        </a:p>
      </dgm:t>
    </dgm:pt>
    <dgm:pt modelId="{78C3DD0B-3AF5-4C68-BEE6-EC4DC654592F}" type="sibTrans" cxnId="{A7CA28C1-2430-4BBB-B92A-06A2190A54EA}">
      <dgm:prSet/>
      <dgm:spPr/>
      <dgm:t>
        <a:bodyPr/>
        <a:lstStyle/>
        <a:p>
          <a:endParaRPr lang="es-GT" sz="3200"/>
        </a:p>
      </dgm:t>
    </dgm:pt>
    <dgm:pt modelId="{A2103831-086B-436E-9D6E-A25C30C5446C}">
      <dgm:prSet phldrT="[Texto]" custT="1"/>
      <dgm:spPr>
        <a:solidFill>
          <a:schemeClr val="bg1">
            <a:lumMod val="75000"/>
          </a:schemeClr>
        </a:solidFill>
      </dgm:spPr>
      <dgm:t>
        <a:bodyPr/>
        <a:lstStyle/>
        <a:p>
          <a:r>
            <a:rPr lang="es-GT" sz="1800" b="1" dirty="0" smtClean="0"/>
            <a:t>B</a:t>
          </a:r>
          <a:endParaRPr lang="es-GT" sz="1800" b="1" dirty="0"/>
        </a:p>
      </dgm:t>
    </dgm:pt>
    <dgm:pt modelId="{F824C6DC-5774-4446-89B8-A2D555EED5C7}" type="parTrans" cxnId="{A26A8464-D296-4E77-80F3-7651F6677717}">
      <dgm:prSet/>
      <dgm:spPr/>
      <dgm:t>
        <a:bodyPr/>
        <a:lstStyle/>
        <a:p>
          <a:endParaRPr lang="es-GT"/>
        </a:p>
      </dgm:t>
    </dgm:pt>
    <dgm:pt modelId="{EF3ED19B-258D-4090-AAA3-6C7C4DD96896}" type="sibTrans" cxnId="{A26A8464-D296-4E77-80F3-7651F6677717}">
      <dgm:prSet/>
      <dgm:spPr/>
      <dgm:t>
        <a:bodyPr/>
        <a:lstStyle/>
        <a:p>
          <a:endParaRPr lang="es-GT"/>
        </a:p>
      </dgm:t>
    </dgm:pt>
    <dgm:pt modelId="{C3FB2984-6729-44D7-A3F4-D4B3A6A69628}">
      <dgm:prSet phldrT="[Texto]" custT="1"/>
      <dgm:spPr/>
      <dgm:t>
        <a:bodyPr/>
        <a:lstStyle/>
        <a:p>
          <a:r>
            <a:rPr lang="es-GT" sz="1800" b="1" dirty="0" smtClean="0">
              <a:latin typeface="Arial" pitchFamily="34" charset="0"/>
              <a:cs typeface="Arial" pitchFamily="34" charset="0"/>
            </a:rPr>
            <a:t>SAT – PERSPECTIVAS DE RECAUDACIÓN TRIBUTARIA</a:t>
          </a:r>
          <a:endParaRPr lang="es-GT" sz="1800" b="1" dirty="0">
            <a:latin typeface="Arial" pitchFamily="34" charset="0"/>
            <a:cs typeface="Arial" pitchFamily="34" charset="0"/>
          </a:endParaRPr>
        </a:p>
      </dgm:t>
    </dgm:pt>
    <dgm:pt modelId="{0621BA12-59CA-4BBA-BE51-6E8821607CF8}" type="parTrans" cxnId="{DD21F569-4D52-4415-944F-CB041F095B0A}">
      <dgm:prSet/>
      <dgm:spPr/>
      <dgm:t>
        <a:bodyPr/>
        <a:lstStyle/>
        <a:p>
          <a:endParaRPr lang="es-GT"/>
        </a:p>
      </dgm:t>
    </dgm:pt>
    <dgm:pt modelId="{5A8F8618-1D0D-4F84-BD68-012989304E99}" type="sibTrans" cxnId="{DD21F569-4D52-4415-944F-CB041F095B0A}">
      <dgm:prSet/>
      <dgm:spPr/>
      <dgm:t>
        <a:bodyPr/>
        <a:lstStyle/>
        <a:p>
          <a:endParaRPr lang="es-GT"/>
        </a:p>
      </dgm:t>
    </dgm:pt>
    <dgm:pt modelId="{1CC01DF0-3627-446E-8FC7-B632F08C62C2}" type="pres">
      <dgm:prSet presAssocID="{94FC4CF3-2B99-4042-996C-3FF8CAC6863C}" presName="linearFlow" presStyleCnt="0">
        <dgm:presLayoutVars>
          <dgm:dir/>
          <dgm:animLvl val="lvl"/>
          <dgm:resizeHandles val="exact"/>
        </dgm:presLayoutVars>
      </dgm:prSet>
      <dgm:spPr/>
      <dgm:t>
        <a:bodyPr/>
        <a:lstStyle/>
        <a:p>
          <a:endParaRPr lang="es-ES"/>
        </a:p>
      </dgm:t>
    </dgm:pt>
    <dgm:pt modelId="{465EA60D-50D1-4AF0-870B-0CE3597B52D8}" type="pres">
      <dgm:prSet presAssocID="{135E0DAD-4287-49C6-BE2A-306141DBCB89}" presName="composite" presStyleCnt="0"/>
      <dgm:spPr/>
    </dgm:pt>
    <dgm:pt modelId="{3195ECB3-41BF-45FA-A5D4-BE2144194D95}" type="pres">
      <dgm:prSet presAssocID="{135E0DAD-4287-49C6-BE2A-306141DBCB89}" presName="parentText" presStyleLbl="alignNode1" presStyleIdx="0" presStyleCnt="2">
        <dgm:presLayoutVars>
          <dgm:chMax val="1"/>
          <dgm:bulletEnabled val="1"/>
        </dgm:presLayoutVars>
      </dgm:prSet>
      <dgm:spPr/>
      <dgm:t>
        <a:bodyPr/>
        <a:lstStyle/>
        <a:p>
          <a:endParaRPr lang="es-GT"/>
        </a:p>
      </dgm:t>
    </dgm:pt>
    <dgm:pt modelId="{5322E593-A3C7-4451-B8AF-717D704A29A3}" type="pres">
      <dgm:prSet presAssocID="{135E0DAD-4287-49C6-BE2A-306141DBCB89}" presName="descendantText" presStyleLbl="alignAcc1" presStyleIdx="0" presStyleCnt="2" custLinFactNeighborY="-583">
        <dgm:presLayoutVars>
          <dgm:bulletEnabled val="1"/>
        </dgm:presLayoutVars>
      </dgm:prSet>
      <dgm:spPr/>
      <dgm:t>
        <a:bodyPr/>
        <a:lstStyle/>
        <a:p>
          <a:endParaRPr lang="es-GT"/>
        </a:p>
      </dgm:t>
    </dgm:pt>
    <dgm:pt modelId="{D2FB1EC7-EABB-4F5E-9095-D8912323F369}" type="pres">
      <dgm:prSet presAssocID="{C669D98B-B453-401E-8B96-DE6CF3043CAE}" presName="sp" presStyleCnt="0"/>
      <dgm:spPr/>
    </dgm:pt>
    <dgm:pt modelId="{A9691F12-9E75-427A-8B02-12AB2F7D462E}" type="pres">
      <dgm:prSet presAssocID="{A2103831-086B-436E-9D6E-A25C30C5446C}" presName="composite" presStyleCnt="0"/>
      <dgm:spPr/>
    </dgm:pt>
    <dgm:pt modelId="{0B31614C-8B61-4FFC-B682-E6B292655EF1}" type="pres">
      <dgm:prSet presAssocID="{A2103831-086B-436E-9D6E-A25C30C5446C}" presName="parentText" presStyleLbl="alignNode1" presStyleIdx="1" presStyleCnt="2">
        <dgm:presLayoutVars>
          <dgm:chMax val="1"/>
          <dgm:bulletEnabled val="1"/>
        </dgm:presLayoutVars>
      </dgm:prSet>
      <dgm:spPr/>
      <dgm:t>
        <a:bodyPr/>
        <a:lstStyle/>
        <a:p>
          <a:endParaRPr lang="es-GT"/>
        </a:p>
      </dgm:t>
    </dgm:pt>
    <dgm:pt modelId="{1E6019DD-2070-4F98-B000-B1A72E014EEB}" type="pres">
      <dgm:prSet presAssocID="{A2103831-086B-436E-9D6E-A25C30C5446C}" presName="descendantText" presStyleLbl="alignAcc1" presStyleIdx="1" presStyleCnt="2">
        <dgm:presLayoutVars>
          <dgm:bulletEnabled val="1"/>
        </dgm:presLayoutVars>
      </dgm:prSet>
      <dgm:spPr/>
      <dgm:t>
        <a:bodyPr/>
        <a:lstStyle/>
        <a:p>
          <a:endParaRPr lang="es-GT"/>
        </a:p>
      </dgm:t>
    </dgm:pt>
  </dgm:ptLst>
  <dgm:cxnLst>
    <dgm:cxn modelId="{DD21F569-4D52-4415-944F-CB041F095B0A}" srcId="{A2103831-086B-436E-9D6E-A25C30C5446C}" destId="{C3FB2984-6729-44D7-A3F4-D4B3A6A69628}" srcOrd="0" destOrd="0" parTransId="{0621BA12-59CA-4BBA-BE51-6E8821607CF8}" sibTransId="{5A8F8618-1D0D-4F84-BD68-012989304E99}"/>
    <dgm:cxn modelId="{9AE0A81E-3B02-4DA7-BFC2-F890B75F7C28}" type="presOf" srcId="{C3FB2984-6729-44D7-A3F4-D4B3A6A69628}" destId="{1E6019DD-2070-4F98-B000-B1A72E014EEB}" srcOrd="0" destOrd="0" presId="urn:microsoft.com/office/officeart/2005/8/layout/chevron2"/>
    <dgm:cxn modelId="{A7CA28C1-2430-4BBB-B92A-06A2190A54EA}" srcId="{135E0DAD-4287-49C6-BE2A-306141DBCB89}" destId="{025747E9-7A0A-40AE-AFE1-C355D07F9601}" srcOrd="0" destOrd="0" parTransId="{D2F44B4B-459E-49BB-BB3C-5098EBEED9BC}" sibTransId="{78C3DD0B-3AF5-4C68-BEE6-EC4DC654592F}"/>
    <dgm:cxn modelId="{45F85FEE-6A98-4CD4-91D4-CB163DA9EB7D}" type="presOf" srcId="{025747E9-7A0A-40AE-AFE1-C355D07F9601}" destId="{5322E593-A3C7-4451-B8AF-717D704A29A3}" srcOrd="0" destOrd="0" presId="urn:microsoft.com/office/officeart/2005/8/layout/chevron2"/>
    <dgm:cxn modelId="{031E853D-D656-40F2-BE71-E138B134FD6B}" srcId="{94FC4CF3-2B99-4042-996C-3FF8CAC6863C}" destId="{135E0DAD-4287-49C6-BE2A-306141DBCB89}" srcOrd="0" destOrd="0" parTransId="{4E5C24E0-67C6-42DF-8F58-1E7586CACE43}" sibTransId="{C669D98B-B453-401E-8B96-DE6CF3043CAE}"/>
    <dgm:cxn modelId="{37715C50-5C5C-4BA1-94C6-FBA9D716570E}" type="presOf" srcId="{135E0DAD-4287-49C6-BE2A-306141DBCB89}" destId="{3195ECB3-41BF-45FA-A5D4-BE2144194D95}" srcOrd="0" destOrd="0" presId="urn:microsoft.com/office/officeart/2005/8/layout/chevron2"/>
    <dgm:cxn modelId="{97D4AA32-1AA5-4BAB-884C-4A3F27B8FEFF}" type="presOf" srcId="{A2103831-086B-436E-9D6E-A25C30C5446C}" destId="{0B31614C-8B61-4FFC-B682-E6B292655EF1}" srcOrd="0" destOrd="0" presId="urn:microsoft.com/office/officeart/2005/8/layout/chevron2"/>
    <dgm:cxn modelId="{A26A8464-D296-4E77-80F3-7651F6677717}" srcId="{94FC4CF3-2B99-4042-996C-3FF8CAC6863C}" destId="{A2103831-086B-436E-9D6E-A25C30C5446C}" srcOrd="1" destOrd="0" parTransId="{F824C6DC-5774-4446-89B8-A2D555EED5C7}" sibTransId="{EF3ED19B-258D-4090-AAA3-6C7C4DD96896}"/>
    <dgm:cxn modelId="{7A3FBEF3-6A77-41C3-B350-FC9D6B2C7E67}" type="presOf" srcId="{94FC4CF3-2B99-4042-996C-3FF8CAC6863C}" destId="{1CC01DF0-3627-446E-8FC7-B632F08C62C2}" srcOrd="0" destOrd="0" presId="urn:microsoft.com/office/officeart/2005/8/layout/chevron2"/>
    <dgm:cxn modelId="{685C888D-9419-4911-9479-16D42953EC21}" type="presParOf" srcId="{1CC01DF0-3627-446E-8FC7-B632F08C62C2}" destId="{465EA60D-50D1-4AF0-870B-0CE3597B52D8}" srcOrd="0" destOrd="0" presId="urn:microsoft.com/office/officeart/2005/8/layout/chevron2"/>
    <dgm:cxn modelId="{C1D4A354-079B-4F0C-B471-BA453B1E5240}" type="presParOf" srcId="{465EA60D-50D1-4AF0-870B-0CE3597B52D8}" destId="{3195ECB3-41BF-45FA-A5D4-BE2144194D95}" srcOrd="0" destOrd="0" presId="urn:microsoft.com/office/officeart/2005/8/layout/chevron2"/>
    <dgm:cxn modelId="{3265FFFA-FFC0-4666-BE9A-2ABAA02151C3}" type="presParOf" srcId="{465EA60D-50D1-4AF0-870B-0CE3597B52D8}" destId="{5322E593-A3C7-4451-B8AF-717D704A29A3}" srcOrd="1" destOrd="0" presId="urn:microsoft.com/office/officeart/2005/8/layout/chevron2"/>
    <dgm:cxn modelId="{A114882A-3B14-4248-B69F-3505E4D38394}" type="presParOf" srcId="{1CC01DF0-3627-446E-8FC7-B632F08C62C2}" destId="{D2FB1EC7-EABB-4F5E-9095-D8912323F369}" srcOrd="1" destOrd="0" presId="urn:microsoft.com/office/officeart/2005/8/layout/chevron2"/>
    <dgm:cxn modelId="{09ECEAB2-DA17-45ED-A140-5D8D3276EC61}" type="presParOf" srcId="{1CC01DF0-3627-446E-8FC7-B632F08C62C2}" destId="{A9691F12-9E75-427A-8B02-12AB2F7D462E}" srcOrd="2" destOrd="0" presId="urn:microsoft.com/office/officeart/2005/8/layout/chevron2"/>
    <dgm:cxn modelId="{A6E6D943-D17E-4E97-BC23-5E0337A26B5E}" type="presParOf" srcId="{A9691F12-9E75-427A-8B02-12AB2F7D462E}" destId="{0B31614C-8B61-4FFC-B682-E6B292655EF1}" srcOrd="0" destOrd="0" presId="urn:microsoft.com/office/officeart/2005/8/layout/chevron2"/>
    <dgm:cxn modelId="{69AB1916-08C2-4E29-89B8-A68EF07D3C25}" type="presParOf" srcId="{A9691F12-9E75-427A-8B02-12AB2F7D462E}" destId="{1E6019DD-2070-4F98-B000-B1A72E014EEB}"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C50C49-D3B8-4F3A-9E0E-614C65B23D8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782A18A5-23A6-475F-8DC2-4D487BD3716F}">
      <dgm:prSet phldrT="[Texto]" custT="1"/>
      <dgm:spPr/>
      <dgm:t>
        <a:bodyPr/>
        <a:lstStyle/>
        <a:p>
          <a:r>
            <a:rPr lang="es-GT" sz="2800" b="1" dirty="0" smtClean="0"/>
            <a:t>2</a:t>
          </a:r>
          <a:endParaRPr lang="es-GT" sz="2800" b="1" dirty="0"/>
        </a:p>
      </dgm:t>
    </dgm:pt>
    <dgm:pt modelId="{18983394-DF86-40DD-A594-930C7CCD5EAB}" type="parTrans" cxnId="{6EF318A3-C991-4925-9A45-686B0EAAF86B}">
      <dgm:prSet/>
      <dgm:spPr/>
      <dgm:t>
        <a:bodyPr/>
        <a:lstStyle/>
        <a:p>
          <a:endParaRPr lang="es-GT"/>
        </a:p>
      </dgm:t>
    </dgm:pt>
    <dgm:pt modelId="{E65FE323-24AB-43A9-9B61-24177AAC6BE0}" type="sibTrans" cxnId="{6EF318A3-C991-4925-9A45-686B0EAAF86B}">
      <dgm:prSet/>
      <dgm:spPr/>
      <dgm:t>
        <a:bodyPr/>
        <a:lstStyle/>
        <a:p>
          <a:endParaRPr lang="es-GT"/>
        </a:p>
      </dgm:t>
    </dgm:pt>
    <dgm:pt modelId="{6C4B1019-14C9-4B3E-A78D-1360DEABFAEA}">
      <dgm:prSet phldrT="[Texto]" custT="1"/>
      <dgm:spPr/>
      <dgm:t>
        <a:bodyPr/>
        <a:lstStyle/>
        <a:p>
          <a:r>
            <a:rPr lang="es-GT" sz="2600" dirty="0" smtClean="0">
              <a:latin typeface="Arial" pitchFamily="34" charset="0"/>
              <a:cs typeface="Arial" pitchFamily="34" charset="0"/>
            </a:rPr>
            <a:t>FORMULACIÓN 2018  </a:t>
          </a:r>
          <a:endParaRPr lang="es-GT" sz="2600" dirty="0">
            <a:latin typeface="Arial" pitchFamily="34" charset="0"/>
            <a:cs typeface="Arial" pitchFamily="34" charset="0"/>
          </a:endParaRPr>
        </a:p>
      </dgm:t>
    </dgm:pt>
    <dgm:pt modelId="{8FE761E2-7145-4490-99BC-152C72BE9E2F}" type="parTrans" cxnId="{9B3574BB-FF88-4762-9B50-FF9707841D8A}">
      <dgm:prSet/>
      <dgm:spPr/>
      <dgm:t>
        <a:bodyPr/>
        <a:lstStyle/>
        <a:p>
          <a:endParaRPr lang="es-GT"/>
        </a:p>
      </dgm:t>
    </dgm:pt>
    <dgm:pt modelId="{4CA48F3C-B125-4278-B452-D4B49D78FB5D}" type="sibTrans" cxnId="{9B3574BB-FF88-4762-9B50-FF9707841D8A}">
      <dgm:prSet/>
      <dgm:spPr/>
      <dgm:t>
        <a:bodyPr/>
        <a:lstStyle/>
        <a:p>
          <a:endParaRPr lang="es-GT"/>
        </a:p>
      </dgm:t>
    </dgm:pt>
    <dgm:pt modelId="{F384D6A7-7E66-421F-ABCD-698BDD3506D8}" type="pres">
      <dgm:prSet presAssocID="{56C50C49-D3B8-4F3A-9E0E-614C65B23D82}" presName="linearFlow" presStyleCnt="0">
        <dgm:presLayoutVars>
          <dgm:dir/>
          <dgm:animLvl val="lvl"/>
          <dgm:resizeHandles val="exact"/>
        </dgm:presLayoutVars>
      </dgm:prSet>
      <dgm:spPr/>
      <dgm:t>
        <a:bodyPr/>
        <a:lstStyle/>
        <a:p>
          <a:endParaRPr lang="es-ES"/>
        </a:p>
      </dgm:t>
    </dgm:pt>
    <dgm:pt modelId="{918DABD0-C70C-4F0D-9BDC-F997FA4C4188}" type="pres">
      <dgm:prSet presAssocID="{782A18A5-23A6-475F-8DC2-4D487BD3716F}" presName="composite" presStyleCnt="0"/>
      <dgm:spPr/>
    </dgm:pt>
    <dgm:pt modelId="{098F9AFA-9FD9-40F2-9E6E-24C8728E8A0B}" type="pres">
      <dgm:prSet presAssocID="{782A18A5-23A6-475F-8DC2-4D487BD3716F}" presName="parentText" presStyleLbl="alignNode1" presStyleIdx="0" presStyleCnt="1">
        <dgm:presLayoutVars>
          <dgm:chMax val="1"/>
          <dgm:bulletEnabled val="1"/>
        </dgm:presLayoutVars>
      </dgm:prSet>
      <dgm:spPr/>
      <dgm:t>
        <a:bodyPr/>
        <a:lstStyle/>
        <a:p>
          <a:endParaRPr lang="es-GT"/>
        </a:p>
      </dgm:t>
    </dgm:pt>
    <dgm:pt modelId="{6A80F724-AE18-48B0-911A-28572A8C4124}" type="pres">
      <dgm:prSet presAssocID="{782A18A5-23A6-475F-8DC2-4D487BD3716F}" presName="descendantText" presStyleLbl="alignAcc1" presStyleIdx="0" presStyleCnt="1" custScaleX="100000" custLinFactNeighborY="-7109">
        <dgm:presLayoutVars>
          <dgm:bulletEnabled val="1"/>
        </dgm:presLayoutVars>
      </dgm:prSet>
      <dgm:spPr/>
      <dgm:t>
        <a:bodyPr/>
        <a:lstStyle/>
        <a:p>
          <a:endParaRPr lang="es-GT"/>
        </a:p>
      </dgm:t>
    </dgm:pt>
  </dgm:ptLst>
  <dgm:cxnLst>
    <dgm:cxn modelId="{BC137D4F-63CD-4E27-83F8-AF6822AFC125}" type="presOf" srcId="{782A18A5-23A6-475F-8DC2-4D487BD3716F}" destId="{098F9AFA-9FD9-40F2-9E6E-24C8728E8A0B}" srcOrd="0" destOrd="0" presId="urn:microsoft.com/office/officeart/2005/8/layout/chevron2"/>
    <dgm:cxn modelId="{58AD633B-5250-42BC-B973-0C526EBEFA0F}" type="presOf" srcId="{56C50C49-D3B8-4F3A-9E0E-614C65B23D82}" destId="{F384D6A7-7E66-421F-ABCD-698BDD3506D8}" srcOrd="0" destOrd="0" presId="urn:microsoft.com/office/officeart/2005/8/layout/chevron2"/>
    <dgm:cxn modelId="{6EF318A3-C991-4925-9A45-686B0EAAF86B}" srcId="{56C50C49-D3B8-4F3A-9E0E-614C65B23D82}" destId="{782A18A5-23A6-475F-8DC2-4D487BD3716F}" srcOrd="0" destOrd="0" parTransId="{18983394-DF86-40DD-A594-930C7CCD5EAB}" sibTransId="{E65FE323-24AB-43A9-9B61-24177AAC6BE0}"/>
    <dgm:cxn modelId="{9B3574BB-FF88-4762-9B50-FF9707841D8A}" srcId="{782A18A5-23A6-475F-8DC2-4D487BD3716F}" destId="{6C4B1019-14C9-4B3E-A78D-1360DEABFAEA}" srcOrd="0" destOrd="0" parTransId="{8FE761E2-7145-4490-99BC-152C72BE9E2F}" sibTransId="{4CA48F3C-B125-4278-B452-D4B49D78FB5D}"/>
    <dgm:cxn modelId="{9F661F85-1627-490B-946C-2EF370A0F8DF}" type="presOf" srcId="{6C4B1019-14C9-4B3E-A78D-1360DEABFAEA}" destId="{6A80F724-AE18-48B0-911A-28572A8C4124}" srcOrd="0" destOrd="0" presId="urn:microsoft.com/office/officeart/2005/8/layout/chevron2"/>
    <dgm:cxn modelId="{2E45D26F-5ED7-466A-B058-47CCB9FFF242}" type="presParOf" srcId="{F384D6A7-7E66-421F-ABCD-698BDD3506D8}" destId="{918DABD0-C70C-4F0D-9BDC-F997FA4C4188}" srcOrd="0" destOrd="0" presId="urn:microsoft.com/office/officeart/2005/8/layout/chevron2"/>
    <dgm:cxn modelId="{AE3AA0AD-72F0-4C55-B0D7-15D587ACCAA1}" type="presParOf" srcId="{918DABD0-C70C-4F0D-9BDC-F997FA4C4188}" destId="{098F9AFA-9FD9-40F2-9E6E-24C8728E8A0B}" srcOrd="0" destOrd="0" presId="urn:microsoft.com/office/officeart/2005/8/layout/chevron2"/>
    <dgm:cxn modelId="{AC42EDF3-A225-4BE5-9DE2-2A2B044CFB2B}" type="presParOf" srcId="{918DABD0-C70C-4F0D-9BDC-F997FA4C4188}" destId="{6A80F724-AE18-48B0-911A-28572A8C41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FC4CF3-2B99-4042-996C-3FF8CAC686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135E0DAD-4287-49C6-BE2A-306141DBCB89}">
      <dgm:prSet phldrT="[Texto]" custT="1"/>
      <dgm:spPr>
        <a:solidFill>
          <a:schemeClr val="bg1">
            <a:lumMod val="65000"/>
          </a:schemeClr>
        </a:solidFill>
      </dgm:spPr>
      <dgm:t>
        <a:bodyPr/>
        <a:lstStyle/>
        <a:p>
          <a:r>
            <a:rPr lang="es-GT" sz="2400" dirty="0" smtClean="0">
              <a:latin typeface="+mn-lt"/>
              <a:cs typeface="Arial" pitchFamily="34" charset="0"/>
            </a:rPr>
            <a:t>i</a:t>
          </a:r>
          <a:endParaRPr lang="es-GT" sz="2400" dirty="0">
            <a:latin typeface="+mn-lt"/>
            <a:cs typeface="Arial" pitchFamily="34" charset="0"/>
          </a:endParaRPr>
        </a:p>
      </dgm:t>
    </dgm:pt>
    <dgm:pt modelId="{4E5C24E0-67C6-42DF-8F58-1E7586CACE43}" type="parTrans" cxnId="{031E853D-D656-40F2-BE71-E138B134FD6B}">
      <dgm:prSet/>
      <dgm:spPr/>
      <dgm:t>
        <a:bodyPr/>
        <a:lstStyle/>
        <a:p>
          <a:endParaRPr lang="es-GT" sz="2800">
            <a:latin typeface="+mn-lt"/>
            <a:cs typeface="Arial" pitchFamily="34" charset="0"/>
          </a:endParaRPr>
        </a:p>
      </dgm:t>
    </dgm:pt>
    <dgm:pt modelId="{C669D98B-B453-401E-8B96-DE6CF3043CAE}" type="sibTrans" cxnId="{031E853D-D656-40F2-BE71-E138B134FD6B}">
      <dgm:prSet/>
      <dgm:spPr/>
      <dgm:t>
        <a:bodyPr/>
        <a:lstStyle/>
        <a:p>
          <a:endParaRPr lang="es-GT" sz="2800">
            <a:latin typeface="+mn-lt"/>
            <a:cs typeface="Arial" pitchFamily="34" charset="0"/>
          </a:endParaRPr>
        </a:p>
      </dgm:t>
    </dgm:pt>
    <dgm:pt modelId="{025747E9-7A0A-40AE-AFE1-C355D07F9601}">
      <dgm:prSet phldrT="[Texto]" custT="1"/>
      <dgm:spPr>
        <a:solidFill>
          <a:schemeClr val="accent1">
            <a:lumMod val="60000"/>
            <a:lumOff val="40000"/>
          </a:schemeClr>
        </a:solidFill>
      </dgm:spPr>
      <dgm:t>
        <a:bodyPr/>
        <a:lstStyle/>
        <a:p>
          <a:r>
            <a:rPr lang="es-GT" sz="1800" dirty="0" smtClean="0">
              <a:latin typeface="+mn-lt"/>
              <a:cs typeface="Arial" pitchFamily="34" charset="0"/>
            </a:rPr>
            <a:t>Mesas técnicas interinstitucionales  y entrega de informe descriptivo– </a:t>
          </a:r>
          <a:r>
            <a:rPr lang="es-GT" sz="1800" b="1" dirty="0" smtClean="0">
              <a:latin typeface="+mn-lt"/>
              <a:cs typeface="Arial" pitchFamily="34" charset="0"/>
            </a:rPr>
            <a:t>9 de abril al 4 de mayo  </a:t>
          </a:r>
          <a:endParaRPr lang="es-GT" sz="1800" b="1" dirty="0">
            <a:latin typeface="+mn-lt"/>
            <a:cs typeface="Arial" pitchFamily="34" charset="0"/>
          </a:endParaRPr>
        </a:p>
      </dgm:t>
    </dgm:pt>
    <dgm:pt modelId="{D2F44B4B-459E-49BB-BB3C-5098EBEED9BC}" type="parTrans" cxnId="{A7CA28C1-2430-4BBB-B92A-06A2190A54EA}">
      <dgm:prSet/>
      <dgm:spPr/>
      <dgm:t>
        <a:bodyPr/>
        <a:lstStyle/>
        <a:p>
          <a:endParaRPr lang="es-GT" sz="2800">
            <a:latin typeface="+mn-lt"/>
            <a:cs typeface="Arial" pitchFamily="34" charset="0"/>
          </a:endParaRPr>
        </a:p>
      </dgm:t>
    </dgm:pt>
    <dgm:pt modelId="{78C3DD0B-3AF5-4C68-BEE6-EC4DC654592F}" type="sibTrans" cxnId="{A7CA28C1-2430-4BBB-B92A-06A2190A54EA}">
      <dgm:prSet/>
      <dgm:spPr/>
      <dgm:t>
        <a:bodyPr/>
        <a:lstStyle/>
        <a:p>
          <a:endParaRPr lang="es-GT" sz="2800">
            <a:latin typeface="+mn-lt"/>
            <a:cs typeface="Arial" pitchFamily="34" charset="0"/>
          </a:endParaRPr>
        </a:p>
      </dgm:t>
    </dgm:pt>
    <dgm:pt modelId="{863A119A-3F7A-4855-9ABF-FB53B24CF727}">
      <dgm:prSet phldrT="[Texto]" custT="1"/>
      <dgm:spPr>
        <a:solidFill>
          <a:schemeClr val="bg1">
            <a:lumMod val="65000"/>
          </a:schemeClr>
        </a:solidFill>
      </dgm:spPr>
      <dgm:t>
        <a:bodyPr/>
        <a:lstStyle/>
        <a:p>
          <a:r>
            <a:rPr lang="es-GT" sz="2400" dirty="0" smtClean="0">
              <a:latin typeface="+mn-lt"/>
              <a:cs typeface="Arial" pitchFamily="34" charset="0"/>
            </a:rPr>
            <a:t>iii</a:t>
          </a:r>
          <a:endParaRPr lang="es-GT" sz="2400" dirty="0">
            <a:latin typeface="+mn-lt"/>
            <a:cs typeface="Arial" pitchFamily="34" charset="0"/>
          </a:endParaRPr>
        </a:p>
      </dgm:t>
    </dgm:pt>
    <dgm:pt modelId="{E3BF6FE7-3005-4906-8CA2-49673241521D}" type="parTrans" cxnId="{474B2598-308A-4EDA-888C-9813AF3BA079}">
      <dgm:prSet/>
      <dgm:spPr/>
      <dgm:t>
        <a:bodyPr/>
        <a:lstStyle/>
        <a:p>
          <a:endParaRPr lang="es-GT" sz="2800">
            <a:latin typeface="+mn-lt"/>
            <a:cs typeface="Arial" pitchFamily="34" charset="0"/>
          </a:endParaRPr>
        </a:p>
      </dgm:t>
    </dgm:pt>
    <dgm:pt modelId="{37FBD4B0-E48B-45DA-B3E8-FA6AC8D939E2}" type="sibTrans" cxnId="{474B2598-308A-4EDA-888C-9813AF3BA079}">
      <dgm:prSet/>
      <dgm:spPr/>
      <dgm:t>
        <a:bodyPr/>
        <a:lstStyle/>
        <a:p>
          <a:endParaRPr lang="es-GT" sz="2800">
            <a:latin typeface="+mn-lt"/>
            <a:cs typeface="Arial" pitchFamily="34" charset="0"/>
          </a:endParaRPr>
        </a:p>
      </dgm:t>
    </dgm:pt>
    <dgm:pt modelId="{8C1FDE08-4CB2-4B60-BB5F-BC81A4DACBB7}">
      <dgm:prSet phldrT="[Texto]" custT="1"/>
      <dgm:spPr>
        <a:solidFill>
          <a:schemeClr val="bg1">
            <a:lumMod val="65000"/>
          </a:schemeClr>
        </a:solidFill>
      </dgm:spPr>
      <dgm:t>
        <a:bodyPr/>
        <a:lstStyle/>
        <a:p>
          <a:r>
            <a:rPr lang="es-GT" sz="2400" dirty="0" smtClean="0">
              <a:latin typeface="+mn-lt"/>
              <a:cs typeface="Arial" pitchFamily="34" charset="0"/>
            </a:rPr>
            <a:t>vi</a:t>
          </a:r>
          <a:endParaRPr lang="es-GT" sz="2400" dirty="0">
            <a:latin typeface="+mn-lt"/>
            <a:cs typeface="Arial" pitchFamily="34" charset="0"/>
          </a:endParaRPr>
        </a:p>
      </dgm:t>
    </dgm:pt>
    <dgm:pt modelId="{C69B6D96-4CF4-4572-9271-5B25321F5526}" type="parTrans" cxnId="{C0D66008-FB28-4ECE-81CF-8476EE056E84}">
      <dgm:prSet/>
      <dgm:spPr/>
      <dgm:t>
        <a:bodyPr/>
        <a:lstStyle/>
        <a:p>
          <a:endParaRPr lang="es-GT" sz="2800">
            <a:latin typeface="+mn-lt"/>
            <a:cs typeface="Arial" pitchFamily="34" charset="0"/>
          </a:endParaRPr>
        </a:p>
      </dgm:t>
    </dgm:pt>
    <dgm:pt modelId="{27267CF6-1638-4BAF-AC38-E93A3AC1F585}" type="sibTrans" cxnId="{C0D66008-FB28-4ECE-81CF-8476EE056E84}">
      <dgm:prSet/>
      <dgm:spPr/>
      <dgm:t>
        <a:bodyPr/>
        <a:lstStyle/>
        <a:p>
          <a:endParaRPr lang="es-GT" sz="2800">
            <a:latin typeface="+mn-lt"/>
            <a:cs typeface="Arial" pitchFamily="34" charset="0"/>
          </a:endParaRPr>
        </a:p>
      </dgm:t>
    </dgm:pt>
    <dgm:pt modelId="{1998ED2A-592A-4C1B-9951-F6641036A00B}">
      <dgm:prSet phldrT="[Texto]" custT="1"/>
      <dgm:spPr/>
      <dgm:t>
        <a:bodyPr/>
        <a:lstStyle/>
        <a:p>
          <a:r>
            <a:rPr lang="es-GT" sz="1800" dirty="0" smtClean="0">
              <a:latin typeface="+mn-lt"/>
              <a:cs typeface="Arial" pitchFamily="34" charset="0"/>
            </a:rPr>
            <a:t>Anteproyectos de presupuesto - </a:t>
          </a:r>
          <a:r>
            <a:rPr lang="es-GT" sz="1800" b="1" dirty="0" smtClean="0">
              <a:latin typeface="+mn-lt"/>
              <a:cs typeface="Arial" pitchFamily="34" charset="0"/>
            </a:rPr>
            <a:t>16 julio</a:t>
          </a:r>
          <a:endParaRPr lang="es-GT" sz="1800" b="1" dirty="0">
            <a:latin typeface="+mn-lt"/>
            <a:cs typeface="Arial" pitchFamily="34" charset="0"/>
          </a:endParaRPr>
        </a:p>
      </dgm:t>
    </dgm:pt>
    <dgm:pt modelId="{E8663B14-934A-44E3-8839-DFDA96B5BD99}" type="parTrans" cxnId="{A694D56F-C8F6-4402-A4E2-1E60787F81DA}">
      <dgm:prSet/>
      <dgm:spPr/>
      <dgm:t>
        <a:bodyPr/>
        <a:lstStyle/>
        <a:p>
          <a:endParaRPr lang="es-GT" sz="2800">
            <a:latin typeface="+mn-lt"/>
            <a:cs typeface="Arial" pitchFamily="34" charset="0"/>
          </a:endParaRPr>
        </a:p>
      </dgm:t>
    </dgm:pt>
    <dgm:pt modelId="{3BEF51DC-793B-4763-A7AF-F1452B8D87CF}" type="sibTrans" cxnId="{A694D56F-C8F6-4402-A4E2-1E60787F81DA}">
      <dgm:prSet/>
      <dgm:spPr/>
      <dgm:t>
        <a:bodyPr/>
        <a:lstStyle/>
        <a:p>
          <a:endParaRPr lang="es-GT" sz="2800">
            <a:latin typeface="+mn-lt"/>
            <a:cs typeface="Arial" pitchFamily="34" charset="0"/>
          </a:endParaRPr>
        </a:p>
      </dgm:t>
    </dgm:pt>
    <dgm:pt modelId="{B570D85D-501C-4DC2-A6DD-52C80C1755D4}">
      <dgm:prSet custT="1">
        <dgm:style>
          <a:lnRef idx="2">
            <a:schemeClr val="accent1"/>
          </a:lnRef>
          <a:fillRef idx="1">
            <a:schemeClr val="lt1"/>
          </a:fillRef>
          <a:effectRef idx="0">
            <a:schemeClr val="accent1"/>
          </a:effectRef>
          <a:fontRef idx="minor">
            <a:schemeClr val="dk1"/>
          </a:fontRef>
        </dgm:style>
      </dgm:prSet>
      <dgm:spPr>
        <a:solidFill>
          <a:schemeClr val="bg1">
            <a:lumMod val="65000"/>
          </a:schemeClr>
        </a:solidFill>
      </dgm:spPr>
      <dgm:t>
        <a:bodyPr anchor="t"/>
        <a:lstStyle/>
        <a:p>
          <a:r>
            <a:rPr lang="es-GT" sz="2400" dirty="0" smtClean="0">
              <a:solidFill>
                <a:schemeClr val="bg1"/>
              </a:solidFill>
              <a:latin typeface="+mn-lt"/>
              <a:cs typeface="Arial" pitchFamily="34" charset="0"/>
            </a:rPr>
            <a:t>ii</a:t>
          </a:r>
          <a:endParaRPr lang="es-GT" sz="2400" dirty="0">
            <a:solidFill>
              <a:schemeClr val="bg1"/>
            </a:solidFill>
            <a:latin typeface="+mn-lt"/>
            <a:cs typeface="Arial" pitchFamily="34" charset="0"/>
          </a:endParaRPr>
        </a:p>
      </dgm:t>
    </dgm:pt>
    <dgm:pt modelId="{5273E469-3CDF-4D41-8E54-8F101ADAA192}" type="parTrans" cxnId="{F85EC860-AEFD-4F90-A1C1-E8516EF1D1A9}">
      <dgm:prSet/>
      <dgm:spPr/>
      <dgm:t>
        <a:bodyPr/>
        <a:lstStyle/>
        <a:p>
          <a:endParaRPr lang="es-GT" sz="2000">
            <a:latin typeface="+mn-lt"/>
          </a:endParaRPr>
        </a:p>
      </dgm:t>
    </dgm:pt>
    <dgm:pt modelId="{DC4F86C7-3A2D-496C-95A4-E86897891182}" type="sibTrans" cxnId="{F85EC860-AEFD-4F90-A1C1-E8516EF1D1A9}">
      <dgm:prSet/>
      <dgm:spPr/>
      <dgm:t>
        <a:bodyPr/>
        <a:lstStyle/>
        <a:p>
          <a:endParaRPr lang="es-GT" sz="2000">
            <a:latin typeface="+mn-lt"/>
          </a:endParaRPr>
        </a:p>
      </dgm:t>
    </dgm:pt>
    <dgm:pt modelId="{39DE5594-FA26-4CBC-9B48-64EDCA78C567}">
      <dgm:prSet custT="1"/>
      <dgm:spPr>
        <a:solidFill>
          <a:schemeClr val="accent1">
            <a:lumMod val="60000"/>
            <a:lumOff val="40000"/>
          </a:schemeClr>
        </a:solidFill>
      </dgm:spPr>
      <dgm:t>
        <a:bodyPr/>
        <a:lstStyle/>
        <a:p>
          <a:r>
            <a:rPr lang="es-GT" sz="1800" b="0" dirty="0" smtClean="0">
              <a:latin typeface="+mn-lt"/>
              <a:cs typeface="Arial" pitchFamily="34" charset="0"/>
            </a:rPr>
            <a:t>Estimaciones macroeconómicas y tributarias </a:t>
          </a:r>
          <a:r>
            <a:rPr lang="es-GT" sz="1800" b="1" dirty="0" smtClean="0">
              <a:latin typeface="+mn-lt"/>
              <a:cs typeface="Arial" pitchFamily="34" charset="0"/>
            </a:rPr>
            <a:t>– Exposición de supuestos Banguat - SAT 24 de mayo</a:t>
          </a:r>
          <a:endParaRPr lang="es-GT" sz="1800" b="1" baseline="30000" dirty="0">
            <a:latin typeface="+mn-lt"/>
            <a:cs typeface="Arial" pitchFamily="34" charset="0"/>
          </a:endParaRPr>
        </a:p>
      </dgm:t>
    </dgm:pt>
    <dgm:pt modelId="{F1194ACD-E2EF-430B-BEE1-7E7659C43F93}" type="parTrans" cxnId="{A100CEDB-86A2-4404-8567-3A68A8867186}">
      <dgm:prSet/>
      <dgm:spPr/>
      <dgm:t>
        <a:bodyPr/>
        <a:lstStyle/>
        <a:p>
          <a:endParaRPr lang="es-GT" sz="2000">
            <a:latin typeface="+mn-lt"/>
          </a:endParaRPr>
        </a:p>
      </dgm:t>
    </dgm:pt>
    <dgm:pt modelId="{73326A4D-3CDA-4ABE-8A4C-866EA2CF345D}" type="sibTrans" cxnId="{A100CEDB-86A2-4404-8567-3A68A8867186}">
      <dgm:prSet/>
      <dgm:spPr/>
      <dgm:t>
        <a:bodyPr/>
        <a:lstStyle/>
        <a:p>
          <a:endParaRPr lang="es-GT" sz="2000">
            <a:latin typeface="+mn-lt"/>
          </a:endParaRPr>
        </a:p>
      </dgm:t>
    </dgm:pt>
    <dgm:pt modelId="{907C9F53-5E41-4F39-A492-337F8AE9F045}">
      <dgm:prSet custT="1"/>
      <dgm:spPr>
        <a:solidFill>
          <a:schemeClr val="bg1">
            <a:lumMod val="65000"/>
          </a:schemeClr>
        </a:solidFill>
      </dgm:spPr>
      <dgm:t>
        <a:bodyPr/>
        <a:lstStyle/>
        <a:p>
          <a:r>
            <a:rPr lang="es-GT" sz="2400" dirty="0" smtClean="0">
              <a:latin typeface="+mn-lt"/>
              <a:cs typeface="Arial" pitchFamily="34" charset="0"/>
            </a:rPr>
            <a:t>vii</a:t>
          </a:r>
          <a:endParaRPr lang="es-GT" sz="2400" dirty="0">
            <a:latin typeface="+mn-lt"/>
            <a:cs typeface="Arial" pitchFamily="34" charset="0"/>
          </a:endParaRPr>
        </a:p>
      </dgm:t>
    </dgm:pt>
    <dgm:pt modelId="{0236188F-64BB-467C-9873-91793886CC2B}" type="sibTrans" cxnId="{13C897EF-EF9A-4144-8FDB-F42A65E40360}">
      <dgm:prSet/>
      <dgm:spPr/>
      <dgm:t>
        <a:bodyPr/>
        <a:lstStyle/>
        <a:p>
          <a:endParaRPr lang="es-GT" sz="1600">
            <a:latin typeface="+mn-lt"/>
            <a:cs typeface="Arial" pitchFamily="34" charset="0"/>
          </a:endParaRPr>
        </a:p>
      </dgm:t>
    </dgm:pt>
    <dgm:pt modelId="{6BD3A3F3-490F-4B85-B842-80D88948381D}" type="parTrans" cxnId="{13C897EF-EF9A-4144-8FDB-F42A65E40360}">
      <dgm:prSet/>
      <dgm:spPr/>
      <dgm:t>
        <a:bodyPr/>
        <a:lstStyle/>
        <a:p>
          <a:endParaRPr lang="es-GT" sz="1600">
            <a:latin typeface="+mn-lt"/>
            <a:cs typeface="Arial" pitchFamily="34" charset="0"/>
          </a:endParaRPr>
        </a:p>
      </dgm:t>
    </dgm:pt>
    <dgm:pt modelId="{287A19E1-5C80-4E50-9A75-43A6FBE598D1}">
      <dgm:prSet custT="1"/>
      <dgm:spPr/>
      <dgm:t>
        <a:bodyPr/>
        <a:lstStyle/>
        <a:p>
          <a:r>
            <a:rPr lang="es-GT" sz="1800" dirty="0" smtClean="0">
              <a:latin typeface="+mn-lt"/>
              <a:cs typeface="Arial" pitchFamily="34" charset="0"/>
            </a:rPr>
            <a:t>Análisis e integración - </a:t>
          </a:r>
          <a:r>
            <a:rPr lang="es-GT" sz="1800" b="0" dirty="0" smtClean="0">
              <a:latin typeface="+mn-lt"/>
              <a:cs typeface="Arial" pitchFamily="34" charset="0"/>
            </a:rPr>
            <a:t>Riesgos Fiscales</a:t>
          </a:r>
          <a:r>
            <a:rPr lang="mr-IN" sz="1800" b="0" dirty="0" smtClean="0">
              <a:latin typeface="+mn-lt"/>
              <a:cs typeface="Arial" pitchFamily="34" charset="0"/>
            </a:rPr>
            <a:t>–</a:t>
          </a:r>
          <a:r>
            <a:rPr lang="es-GT" sz="1800" b="0" dirty="0" smtClean="0">
              <a:latin typeface="+mn-lt"/>
              <a:cs typeface="Arial" pitchFamily="34" charset="0"/>
            </a:rPr>
            <a:t> </a:t>
          </a:r>
          <a:r>
            <a:rPr lang="es-GT" sz="1800" b="1" dirty="0" smtClean="0">
              <a:latin typeface="+mn-lt"/>
              <a:cs typeface="Arial" pitchFamily="34" charset="0"/>
            </a:rPr>
            <a:t>Agosto </a:t>
          </a:r>
          <a:endParaRPr lang="es-GT" sz="1800" b="1" dirty="0">
            <a:latin typeface="+mn-lt"/>
            <a:cs typeface="Arial" pitchFamily="34" charset="0"/>
          </a:endParaRPr>
        </a:p>
      </dgm:t>
    </dgm:pt>
    <dgm:pt modelId="{1B7CE185-4630-48AD-9B78-9D4D8F3671E7}" type="parTrans" cxnId="{DD89F870-9EDE-41EF-8C2E-5D0A32397645}">
      <dgm:prSet/>
      <dgm:spPr/>
      <dgm:t>
        <a:bodyPr/>
        <a:lstStyle/>
        <a:p>
          <a:endParaRPr lang="es-GT" sz="2000">
            <a:latin typeface="+mn-lt"/>
          </a:endParaRPr>
        </a:p>
      </dgm:t>
    </dgm:pt>
    <dgm:pt modelId="{EF80E39E-B4FC-41C8-A622-ACBC323366A2}" type="sibTrans" cxnId="{DD89F870-9EDE-41EF-8C2E-5D0A32397645}">
      <dgm:prSet/>
      <dgm:spPr/>
      <dgm:t>
        <a:bodyPr/>
        <a:lstStyle/>
        <a:p>
          <a:endParaRPr lang="es-GT" sz="2000">
            <a:latin typeface="+mn-lt"/>
          </a:endParaRPr>
        </a:p>
      </dgm:t>
    </dgm:pt>
    <dgm:pt modelId="{C819012A-589B-D24F-A84B-36990A54CADE}">
      <dgm:prSet custT="1"/>
      <dgm:spPr>
        <a:solidFill>
          <a:schemeClr val="bg1">
            <a:lumMod val="65000"/>
          </a:schemeClr>
        </a:solidFill>
      </dgm:spPr>
      <dgm:t>
        <a:bodyPr/>
        <a:lstStyle/>
        <a:p>
          <a:r>
            <a:rPr lang="en-US" sz="2400" dirty="0" smtClean="0">
              <a:latin typeface="+mn-lt"/>
              <a:cs typeface="Arial"/>
            </a:rPr>
            <a:t>v</a:t>
          </a:r>
          <a:endParaRPr lang="en-US" sz="2400" dirty="0">
            <a:latin typeface="+mn-lt"/>
            <a:cs typeface="Arial"/>
          </a:endParaRPr>
        </a:p>
      </dgm:t>
    </dgm:pt>
    <dgm:pt modelId="{A0FBA98C-E189-4D47-BF16-3BC461909112}" type="parTrans" cxnId="{9B56E077-04CF-F343-8AA4-539C2F73DD20}">
      <dgm:prSet/>
      <dgm:spPr/>
      <dgm:t>
        <a:bodyPr/>
        <a:lstStyle/>
        <a:p>
          <a:endParaRPr lang="en-US" sz="2000">
            <a:latin typeface="+mn-lt"/>
          </a:endParaRPr>
        </a:p>
      </dgm:t>
    </dgm:pt>
    <dgm:pt modelId="{9FEAE839-950F-D344-AD9B-735B10C17ABB}" type="sibTrans" cxnId="{9B56E077-04CF-F343-8AA4-539C2F73DD20}">
      <dgm:prSet/>
      <dgm:spPr/>
      <dgm:t>
        <a:bodyPr/>
        <a:lstStyle/>
        <a:p>
          <a:endParaRPr lang="en-US" sz="2000">
            <a:latin typeface="+mn-lt"/>
          </a:endParaRPr>
        </a:p>
      </dgm:t>
    </dgm:pt>
    <dgm:pt modelId="{C3B39D03-20ED-264F-91E4-040252FE8971}">
      <dgm:prSet custT="1"/>
      <dgm:spPr>
        <a:solidFill>
          <a:srgbClr val="FFFFFF"/>
        </a:solidFill>
      </dgm:spPr>
      <dgm:t>
        <a:bodyPr/>
        <a:lstStyle/>
        <a:p>
          <a:r>
            <a:rPr lang="en-US" sz="1800" b="0" dirty="0" smtClean="0">
              <a:latin typeface="+mn-lt"/>
              <a:cs typeface="Arial"/>
            </a:rPr>
            <a:t>Entrega de techos indicativos – </a:t>
          </a:r>
          <a:r>
            <a:rPr lang="en-US" sz="1800" b="1" dirty="0" smtClean="0">
              <a:latin typeface="+mn-lt"/>
              <a:cs typeface="Arial"/>
            </a:rPr>
            <a:t>19 junio </a:t>
          </a:r>
          <a:endParaRPr lang="en-US" sz="1800" b="1" dirty="0">
            <a:solidFill>
              <a:schemeClr val="bg1">
                <a:lumMod val="65000"/>
              </a:schemeClr>
            </a:solidFill>
            <a:latin typeface="+mn-lt"/>
            <a:cs typeface="Arial"/>
          </a:endParaRPr>
        </a:p>
      </dgm:t>
    </dgm:pt>
    <dgm:pt modelId="{3B5F63CF-15AB-F94C-8918-975AAB9F0CD3}" type="parTrans" cxnId="{6ADFABEC-D10A-0740-AB63-1F5D0C738966}">
      <dgm:prSet/>
      <dgm:spPr/>
      <dgm:t>
        <a:bodyPr/>
        <a:lstStyle/>
        <a:p>
          <a:endParaRPr lang="en-US" sz="2000">
            <a:latin typeface="+mn-lt"/>
          </a:endParaRPr>
        </a:p>
      </dgm:t>
    </dgm:pt>
    <dgm:pt modelId="{5BD946F3-D9DB-9E4A-BC79-B1612C174616}" type="sibTrans" cxnId="{6ADFABEC-D10A-0740-AB63-1F5D0C738966}">
      <dgm:prSet/>
      <dgm:spPr/>
      <dgm:t>
        <a:bodyPr/>
        <a:lstStyle/>
        <a:p>
          <a:endParaRPr lang="en-US" sz="2000">
            <a:latin typeface="+mn-lt"/>
          </a:endParaRPr>
        </a:p>
      </dgm:t>
    </dgm:pt>
    <dgm:pt modelId="{F509A476-6E77-4452-828B-F008ED0B108D}">
      <dgm:prSet phldrT="[Texto]" custT="1"/>
      <dgm:spPr>
        <a:solidFill>
          <a:schemeClr val="tx2">
            <a:lumMod val="60000"/>
            <a:lumOff val="40000"/>
          </a:schemeClr>
        </a:solidFill>
      </dgm:spPr>
      <dgm:t>
        <a:bodyPr/>
        <a:lstStyle/>
        <a:p>
          <a:r>
            <a:rPr lang="es-GT" sz="1800" dirty="0" smtClean="0">
              <a:latin typeface="+mn-lt"/>
              <a:cs typeface="Arial" pitchFamily="34" charset="0"/>
            </a:rPr>
            <a:t>Propuestas de techos presupuestarios – </a:t>
          </a:r>
          <a:r>
            <a:rPr lang="es-GT" sz="1800" b="1" dirty="0" smtClean="0">
              <a:latin typeface="+mn-lt"/>
              <a:cs typeface="Arial" pitchFamily="34" charset="0"/>
            </a:rPr>
            <a:t>Talleres de Presupuesto Abierto del 1, 11 y 12 de junio</a:t>
          </a:r>
          <a:endParaRPr lang="es-GT" sz="1800" b="1" dirty="0">
            <a:latin typeface="+mn-lt"/>
            <a:cs typeface="Arial" pitchFamily="34" charset="0"/>
          </a:endParaRPr>
        </a:p>
      </dgm:t>
    </dgm:pt>
    <dgm:pt modelId="{EB7BB04F-A886-4204-8707-4FDB7001284A}" type="sibTrans" cxnId="{3BF7ABA6-ECE1-46EC-971C-4B7ED15F2727}">
      <dgm:prSet/>
      <dgm:spPr/>
      <dgm:t>
        <a:bodyPr/>
        <a:lstStyle/>
        <a:p>
          <a:endParaRPr lang="es-GT" sz="2800">
            <a:latin typeface="+mn-lt"/>
            <a:cs typeface="Arial" pitchFamily="34" charset="0"/>
          </a:endParaRPr>
        </a:p>
      </dgm:t>
    </dgm:pt>
    <dgm:pt modelId="{F458F49F-29DC-4CFF-A7F4-7CFAAEFE083E}" type="parTrans" cxnId="{3BF7ABA6-ECE1-46EC-971C-4B7ED15F2727}">
      <dgm:prSet/>
      <dgm:spPr/>
      <dgm:t>
        <a:bodyPr/>
        <a:lstStyle/>
        <a:p>
          <a:endParaRPr lang="es-GT" sz="2800">
            <a:latin typeface="+mn-lt"/>
            <a:cs typeface="Arial" pitchFamily="34" charset="0"/>
          </a:endParaRPr>
        </a:p>
      </dgm:t>
    </dgm:pt>
    <dgm:pt modelId="{30760BA3-F222-054D-97BD-3CBA92FDF919}">
      <dgm:prSet/>
      <dgm:spPr>
        <a:solidFill>
          <a:schemeClr val="bg1">
            <a:lumMod val="65000"/>
          </a:schemeClr>
        </a:solidFill>
      </dgm:spPr>
      <dgm:t>
        <a:bodyPr/>
        <a:lstStyle/>
        <a:p>
          <a:r>
            <a:rPr lang="es-GT" dirty="0" smtClean="0">
              <a:latin typeface="Arial" pitchFamily="34" charset="0"/>
              <a:cs typeface="Arial" pitchFamily="34" charset="0"/>
            </a:rPr>
            <a:t>viIi</a:t>
          </a:r>
          <a:endParaRPr lang="es-GT" dirty="0">
            <a:latin typeface="Arial" pitchFamily="34" charset="0"/>
            <a:cs typeface="Arial" pitchFamily="34" charset="0"/>
          </a:endParaRPr>
        </a:p>
      </dgm:t>
    </dgm:pt>
    <dgm:pt modelId="{CD2F6F85-76E8-4C41-9A9B-5275D0BF5118}" type="parTrans" cxnId="{DA2CFCF7-88DC-0B49-B60A-CD463A61F897}">
      <dgm:prSet/>
      <dgm:spPr/>
      <dgm:t>
        <a:bodyPr/>
        <a:lstStyle/>
        <a:p>
          <a:endParaRPr lang="es-ES"/>
        </a:p>
      </dgm:t>
    </dgm:pt>
    <dgm:pt modelId="{AF89527E-53E0-BD42-982E-E4A8EDF3BE08}" type="sibTrans" cxnId="{DA2CFCF7-88DC-0B49-B60A-CD463A61F897}">
      <dgm:prSet/>
      <dgm:spPr/>
      <dgm:t>
        <a:bodyPr/>
        <a:lstStyle/>
        <a:p>
          <a:endParaRPr lang="es-ES"/>
        </a:p>
      </dgm:t>
    </dgm:pt>
    <dgm:pt modelId="{8F29210D-30A9-094F-94E0-C2411B346E1D}">
      <dgm:prSet custT="1"/>
      <dgm:spPr/>
      <dgm:t>
        <a:bodyPr/>
        <a:lstStyle/>
        <a:p>
          <a:r>
            <a:rPr lang="es-GT" sz="1200" dirty="0" smtClean="0">
              <a:latin typeface="Arial" pitchFamily="34" charset="0"/>
              <a:cs typeface="Arial" pitchFamily="34" charset="0"/>
            </a:rPr>
            <a:t> </a:t>
          </a:r>
          <a:r>
            <a:rPr lang="es-GT" sz="1800" dirty="0" smtClean="0">
              <a:latin typeface="Arial" pitchFamily="34" charset="0"/>
              <a:cs typeface="Arial" pitchFamily="34" charset="0"/>
            </a:rPr>
            <a:t>Talleres de ONG’s; Listado Geográfico de Obras y Evaluación de normativa de adquisiciones y presupuestaria </a:t>
          </a:r>
          <a:r>
            <a:rPr lang="es-GT" sz="1800" b="1" dirty="0" smtClean="0">
              <a:latin typeface="Arial" pitchFamily="34" charset="0"/>
              <a:cs typeface="Arial" pitchFamily="34" charset="0"/>
            </a:rPr>
            <a:t>– Agosto</a:t>
          </a:r>
          <a:endParaRPr lang="es-GT" sz="1800" dirty="0"/>
        </a:p>
      </dgm:t>
    </dgm:pt>
    <dgm:pt modelId="{FAB3F751-160E-2A45-81D8-4DFD3F6B3B19}" type="parTrans" cxnId="{D3CCD119-8AA7-F646-A4F3-F31F4C32FB15}">
      <dgm:prSet/>
      <dgm:spPr/>
      <dgm:t>
        <a:bodyPr/>
        <a:lstStyle/>
        <a:p>
          <a:endParaRPr lang="es-ES"/>
        </a:p>
      </dgm:t>
    </dgm:pt>
    <dgm:pt modelId="{2E00312F-453F-ED4F-BEC3-26A6F6538C79}" type="sibTrans" cxnId="{D3CCD119-8AA7-F646-A4F3-F31F4C32FB15}">
      <dgm:prSet/>
      <dgm:spPr/>
      <dgm:t>
        <a:bodyPr/>
        <a:lstStyle/>
        <a:p>
          <a:endParaRPr lang="es-ES"/>
        </a:p>
      </dgm:t>
    </dgm:pt>
    <dgm:pt modelId="{1CC01DF0-3627-446E-8FC7-B632F08C62C2}" type="pres">
      <dgm:prSet presAssocID="{94FC4CF3-2B99-4042-996C-3FF8CAC6863C}" presName="linearFlow" presStyleCnt="0">
        <dgm:presLayoutVars>
          <dgm:dir/>
          <dgm:animLvl val="lvl"/>
          <dgm:resizeHandles val="exact"/>
        </dgm:presLayoutVars>
      </dgm:prSet>
      <dgm:spPr/>
      <dgm:t>
        <a:bodyPr/>
        <a:lstStyle/>
        <a:p>
          <a:endParaRPr lang="es-ES"/>
        </a:p>
      </dgm:t>
    </dgm:pt>
    <dgm:pt modelId="{465EA60D-50D1-4AF0-870B-0CE3597B52D8}" type="pres">
      <dgm:prSet presAssocID="{135E0DAD-4287-49C6-BE2A-306141DBCB89}" presName="composite" presStyleCnt="0"/>
      <dgm:spPr/>
    </dgm:pt>
    <dgm:pt modelId="{3195ECB3-41BF-45FA-A5D4-BE2144194D95}" type="pres">
      <dgm:prSet presAssocID="{135E0DAD-4287-49C6-BE2A-306141DBCB89}" presName="parentText" presStyleLbl="alignNode1" presStyleIdx="0" presStyleCnt="7">
        <dgm:presLayoutVars>
          <dgm:chMax val="1"/>
          <dgm:bulletEnabled val="1"/>
        </dgm:presLayoutVars>
      </dgm:prSet>
      <dgm:spPr/>
      <dgm:t>
        <a:bodyPr/>
        <a:lstStyle/>
        <a:p>
          <a:endParaRPr lang="es-GT"/>
        </a:p>
      </dgm:t>
    </dgm:pt>
    <dgm:pt modelId="{5322E593-A3C7-4451-B8AF-717D704A29A3}" type="pres">
      <dgm:prSet presAssocID="{135E0DAD-4287-49C6-BE2A-306141DBCB89}" presName="descendantText" presStyleLbl="alignAcc1" presStyleIdx="0" presStyleCnt="7" custLinFactNeighborX="12962" custLinFactNeighborY="-75724">
        <dgm:presLayoutVars>
          <dgm:bulletEnabled val="1"/>
        </dgm:presLayoutVars>
      </dgm:prSet>
      <dgm:spPr/>
      <dgm:t>
        <a:bodyPr/>
        <a:lstStyle/>
        <a:p>
          <a:endParaRPr lang="es-GT"/>
        </a:p>
      </dgm:t>
    </dgm:pt>
    <dgm:pt modelId="{D2FB1EC7-EABB-4F5E-9095-D8912323F369}" type="pres">
      <dgm:prSet presAssocID="{C669D98B-B453-401E-8B96-DE6CF3043CAE}" presName="sp" presStyleCnt="0"/>
      <dgm:spPr/>
    </dgm:pt>
    <dgm:pt modelId="{864BC548-CEFD-42D6-BAC2-4F964D555C04}" type="pres">
      <dgm:prSet presAssocID="{B570D85D-501C-4DC2-A6DD-52C80C1755D4}" presName="composite" presStyleCnt="0"/>
      <dgm:spPr/>
    </dgm:pt>
    <dgm:pt modelId="{3C5D9C52-5F92-49A0-A5B6-E6D09C9B3AB5}" type="pres">
      <dgm:prSet presAssocID="{B570D85D-501C-4DC2-A6DD-52C80C1755D4}" presName="parentText" presStyleLbl="alignNode1" presStyleIdx="1" presStyleCnt="7">
        <dgm:presLayoutVars>
          <dgm:chMax val="1"/>
          <dgm:bulletEnabled val="1"/>
        </dgm:presLayoutVars>
      </dgm:prSet>
      <dgm:spPr/>
      <dgm:t>
        <a:bodyPr/>
        <a:lstStyle/>
        <a:p>
          <a:endParaRPr lang="es-GT"/>
        </a:p>
      </dgm:t>
    </dgm:pt>
    <dgm:pt modelId="{189A96AB-87DD-4959-BCFD-EB9795A46F2E}" type="pres">
      <dgm:prSet presAssocID="{B570D85D-501C-4DC2-A6DD-52C80C1755D4}" presName="descendantText" presStyleLbl="alignAcc1" presStyleIdx="1" presStyleCnt="7">
        <dgm:presLayoutVars>
          <dgm:bulletEnabled val="1"/>
        </dgm:presLayoutVars>
      </dgm:prSet>
      <dgm:spPr/>
      <dgm:t>
        <a:bodyPr/>
        <a:lstStyle/>
        <a:p>
          <a:endParaRPr lang="es-GT"/>
        </a:p>
      </dgm:t>
    </dgm:pt>
    <dgm:pt modelId="{BEE29AAC-380C-4C2F-BBD9-951EE17FF2EC}" type="pres">
      <dgm:prSet presAssocID="{DC4F86C7-3A2D-496C-95A4-E86897891182}" presName="sp" presStyleCnt="0"/>
      <dgm:spPr/>
    </dgm:pt>
    <dgm:pt modelId="{541F4C73-F15E-4961-B4A1-5FD573149604}" type="pres">
      <dgm:prSet presAssocID="{863A119A-3F7A-4855-9ABF-FB53B24CF727}" presName="composite" presStyleCnt="0"/>
      <dgm:spPr/>
    </dgm:pt>
    <dgm:pt modelId="{92E460CB-B5B0-4158-A79B-61A9BECC2B91}" type="pres">
      <dgm:prSet presAssocID="{863A119A-3F7A-4855-9ABF-FB53B24CF727}" presName="parentText" presStyleLbl="alignNode1" presStyleIdx="2" presStyleCnt="7" custLinFactNeighborY="-1487">
        <dgm:presLayoutVars>
          <dgm:chMax val="1"/>
          <dgm:bulletEnabled val="1"/>
        </dgm:presLayoutVars>
      </dgm:prSet>
      <dgm:spPr/>
      <dgm:t>
        <a:bodyPr/>
        <a:lstStyle/>
        <a:p>
          <a:endParaRPr lang="es-GT"/>
        </a:p>
      </dgm:t>
    </dgm:pt>
    <dgm:pt modelId="{E3D05A2E-57AB-439B-A345-4324580D081D}" type="pres">
      <dgm:prSet presAssocID="{863A119A-3F7A-4855-9ABF-FB53B24CF727}" presName="descendantText" presStyleLbl="alignAcc1" presStyleIdx="2" presStyleCnt="7">
        <dgm:presLayoutVars>
          <dgm:bulletEnabled val="1"/>
        </dgm:presLayoutVars>
      </dgm:prSet>
      <dgm:spPr/>
      <dgm:t>
        <a:bodyPr/>
        <a:lstStyle/>
        <a:p>
          <a:endParaRPr lang="es-GT"/>
        </a:p>
      </dgm:t>
    </dgm:pt>
    <dgm:pt modelId="{8C408C2A-2824-4B80-BD51-012AF974F7AC}" type="pres">
      <dgm:prSet presAssocID="{37FBD4B0-E48B-45DA-B3E8-FA6AC8D939E2}" presName="sp" presStyleCnt="0"/>
      <dgm:spPr/>
    </dgm:pt>
    <dgm:pt modelId="{C807798E-9C4E-2747-AF6B-D731C025A0C4}" type="pres">
      <dgm:prSet presAssocID="{C819012A-589B-D24F-A84B-36990A54CADE}" presName="composite" presStyleCnt="0"/>
      <dgm:spPr/>
    </dgm:pt>
    <dgm:pt modelId="{471DE35B-B08C-3546-B34C-96D9F1600410}" type="pres">
      <dgm:prSet presAssocID="{C819012A-589B-D24F-A84B-36990A54CADE}" presName="parentText" presStyleLbl="alignNode1" presStyleIdx="3" presStyleCnt="7">
        <dgm:presLayoutVars>
          <dgm:chMax val="1"/>
          <dgm:bulletEnabled val="1"/>
        </dgm:presLayoutVars>
      </dgm:prSet>
      <dgm:spPr/>
      <dgm:t>
        <a:bodyPr/>
        <a:lstStyle/>
        <a:p>
          <a:endParaRPr lang="en-US"/>
        </a:p>
      </dgm:t>
    </dgm:pt>
    <dgm:pt modelId="{E7C9D9B2-7924-B644-B787-8E88B581F0D5}" type="pres">
      <dgm:prSet presAssocID="{C819012A-589B-D24F-A84B-36990A54CADE}" presName="descendantText" presStyleLbl="alignAcc1" presStyleIdx="3" presStyleCnt="7">
        <dgm:presLayoutVars>
          <dgm:bulletEnabled val="1"/>
        </dgm:presLayoutVars>
      </dgm:prSet>
      <dgm:spPr/>
      <dgm:t>
        <a:bodyPr/>
        <a:lstStyle/>
        <a:p>
          <a:endParaRPr lang="en-US"/>
        </a:p>
      </dgm:t>
    </dgm:pt>
    <dgm:pt modelId="{9B34B099-485E-5E4B-8086-EDF2F2E31815}" type="pres">
      <dgm:prSet presAssocID="{9FEAE839-950F-D344-AD9B-735B10C17ABB}" presName="sp" presStyleCnt="0"/>
      <dgm:spPr/>
    </dgm:pt>
    <dgm:pt modelId="{95D91A49-FF9A-42BE-BD6A-0A2C29A04B6D}" type="pres">
      <dgm:prSet presAssocID="{8C1FDE08-4CB2-4B60-BB5F-BC81A4DACBB7}" presName="composite" presStyleCnt="0"/>
      <dgm:spPr/>
    </dgm:pt>
    <dgm:pt modelId="{3BAE3A21-5CFE-4962-9CD0-C5EE45E66236}" type="pres">
      <dgm:prSet presAssocID="{8C1FDE08-4CB2-4B60-BB5F-BC81A4DACBB7}" presName="parentText" presStyleLbl="alignNode1" presStyleIdx="4" presStyleCnt="7">
        <dgm:presLayoutVars>
          <dgm:chMax val="1"/>
          <dgm:bulletEnabled val="1"/>
        </dgm:presLayoutVars>
      </dgm:prSet>
      <dgm:spPr/>
      <dgm:t>
        <a:bodyPr/>
        <a:lstStyle/>
        <a:p>
          <a:endParaRPr lang="es-GT"/>
        </a:p>
      </dgm:t>
    </dgm:pt>
    <dgm:pt modelId="{BD0A5E72-86C3-4FCF-A599-F5B9218CDE4F}" type="pres">
      <dgm:prSet presAssocID="{8C1FDE08-4CB2-4B60-BB5F-BC81A4DACBB7}" presName="descendantText" presStyleLbl="alignAcc1" presStyleIdx="4" presStyleCnt="7">
        <dgm:presLayoutVars>
          <dgm:bulletEnabled val="1"/>
        </dgm:presLayoutVars>
      </dgm:prSet>
      <dgm:spPr/>
      <dgm:t>
        <a:bodyPr/>
        <a:lstStyle/>
        <a:p>
          <a:endParaRPr lang="es-GT"/>
        </a:p>
      </dgm:t>
    </dgm:pt>
    <dgm:pt modelId="{24E02AF2-49B4-419A-8680-8EE476655BEC}" type="pres">
      <dgm:prSet presAssocID="{27267CF6-1638-4BAF-AC38-E93A3AC1F585}" presName="sp" presStyleCnt="0"/>
      <dgm:spPr/>
    </dgm:pt>
    <dgm:pt modelId="{9D367BB3-8650-4A1D-9445-3100B58F86AA}" type="pres">
      <dgm:prSet presAssocID="{907C9F53-5E41-4F39-A492-337F8AE9F045}" presName="composite" presStyleCnt="0"/>
      <dgm:spPr/>
    </dgm:pt>
    <dgm:pt modelId="{8FBFB9E2-185B-4BCA-B740-BED75275A128}" type="pres">
      <dgm:prSet presAssocID="{907C9F53-5E41-4F39-A492-337F8AE9F045}" presName="parentText" presStyleLbl="alignNode1" presStyleIdx="5" presStyleCnt="7">
        <dgm:presLayoutVars>
          <dgm:chMax val="1"/>
          <dgm:bulletEnabled val="1"/>
        </dgm:presLayoutVars>
      </dgm:prSet>
      <dgm:spPr/>
      <dgm:t>
        <a:bodyPr/>
        <a:lstStyle/>
        <a:p>
          <a:endParaRPr lang="es-GT"/>
        </a:p>
      </dgm:t>
    </dgm:pt>
    <dgm:pt modelId="{CE202C2A-FC99-4F35-82C1-D26E09E6CB76}" type="pres">
      <dgm:prSet presAssocID="{907C9F53-5E41-4F39-A492-337F8AE9F045}" presName="descendantText" presStyleLbl="alignAcc1" presStyleIdx="5" presStyleCnt="7">
        <dgm:presLayoutVars>
          <dgm:bulletEnabled val="1"/>
        </dgm:presLayoutVars>
      </dgm:prSet>
      <dgm:spPr/>
      <dgm:t>
        <a:bodyPr/>
        <a:lstStyle/>
        <a:p>
          <a:endParaRPr lang="es-GT"/>
        </a:p>
      </dgm:t>
    </dgm:pt>
    <dgm:pt modelId="{01946296-E51C-394F-B775-6225B30A23E3}" type="pres">
      <dgm:prSet presAssocID="{0236188F-64BB-467C-9873-91793886CC2B}" presName="sp" presStyleCnt="0"/>
      <dgm:spPr/>
    </dgm:pt>
    <dgm:pt modelId="{4FABC4B9-C86E-AE42-8DB3-BF8C4C76122D}" type="pres">
      <dgm:prSet presAssocID="{30760BA3-F222-054D-97BD-3CBA92FDF919}" presName="composite" presStyleCnt="0"/>
      <dgm:spPr/>
    </dgm:pt>
    <dgm:pt modelId="{D3F935E0-A744-EE41-9D3E-E571D204962B}" type="pres">
      <dgm:prSet presAssocID="{30760BA3-F222-054D-97BD-3CBA92FDF919}" presName="parentText" presStyleLbl="alignNode1" presStyleIdx="6" presStyleCnt="7">
        <dgm:presLayoutVars>
          <dgm:chMax val="1"/>
          <dgm:bulletEnabled val="1"/>
        </dgm:presLayoutVars>
      </dgm:prSet>
      <dgm:spPr/>
      <dgm:t>
        <a:bodyPr/>
        <a:lstStyle/>
        <a:p>
          <a:endParaRPr lang="es-ES"/>
        </a:p>
      </dgm:t>
    </dgm:pt>
    <dgm:pt modelId="{6B347BC5-4F42-DE44-9C90-EA930F1404CD}" type="pres">
      <dgm:prSet presAssocID="{30760BA3-F222-054D-97BD-3CBA92FDF919}" presName="descendantText" presStyleLbl="alignAcc1" presStyleIdx="6" presStyleCnt="7">
        <dgm:presLayoutVars>
          <dgm:bulletEnabled val="1"/>
        </dgm:presLayoutVars>
      </dgm:prSet>
      <dgm:spPr/>
      <dgm:t>
        <a:bodyPr/>
        <a:lstStyle/>
        <a:p>
          <a:endParaRPr lang="es-ES"/>
        </a:p>
      </dgm:t>
    </dgm:pt>
  </dgm:ptLst>
  <dgm:cxnLst>
    <dgm:cxn modelId="{6FC74D15-0A7E-4E97-98F4-1E914D01C0E5}" type="presOf" srcId="{39DE5594-FA26-4CBC-9B48-64EDCA78C567}" destId="{189A96AB-87DD-4959-BCFD-EB9795A46F2E}" srcOrd="0" destOrd="0" presId="urn:microsoft.com/office/officeart/2005/8/layout/chevron2"/>
    <dgm:cxn modelId="{F85EC860-AEFD-4F90-A1C1-E8516EF1D1A9}" srcId="{94FC4CF3-2B99-4042-996C-3FF8CAC6863C}" destId="{B570D85D-501C-4DC2-A6DD-52C80C1755D4}" srcOrd="1" destOrd="0" parTransId="{5273E469-3CDF-4D41-8E54-8F101ADAA192}" sibTransId="{DC4F86C7-3A2D-496C-95A4-E86897891182}"/>
    <dgm:cxn modelId="{DA2CFCF7-88DC-0B49-B60A-CD463A61F897}" srcId="{94FC4CF3-2B99-4042-996C-3FF8CAC6863C}" destId="{30760BA3-F222-054D-97BD-3CBA92FDF919}" srcOrd="6" destOrd="0" parTransId="{CD2F6F85-76E8-4C41-9A9B-5275D0BF5118}" sibTransId="{AF89527E-53E0-BD42-982E-E4A8EDF3BE08}"/>
    <dgm:cxn modelId="{1EA4BEFC-2F04-4784-AEAF-E1DE33527434}" type="presOf" srcId="{8F29210D-30A9-094F-94E0-C2411B346E1D}" destId="{6B347BC5-4F42-DE44-9C90-EA930F1404CD}" srcOrd="0" destOrd="0" presId="urn:microsoft.com/office/officeart/2005/8/layout/chevron2"/>
    <dgm:cxn modelId="{DD89F870-9EDE-41EF-8C2E-5D0A32397645}" srcId="{907C9F53-5E41-4F39-A492-337F8AE9F045}" destId="{287A19E1-5C80-4E50-9A75-43A6FBE598D1}" srcOrd="0" destOrd="0" parTransId="{1B7CE185-4630-48AD-9B78-9D4D8F3671E7}" sibTransId="{EF80E39E-B4FC-41C8-A622-ACBC323366A2}"/>
    <dgm:cxn modelId="{031E853D-D656-40F2-BE71-E138B134FD6B}" srcId="{94FC4CF3-2B99-4042-996C-3FF8CAC6863C}" destId="{135E0DAD-4287-49C6-BE2A-306141DBCB89}" srcOrd="0" destOrd="0" parTransId="{4E5C24E0-67C6-42DF-8F58-1E7586CACE43}" sibTransId="{C669D98B-B453-401E-8B96-DE6CF3043CAE}"/>
    <dgm:cxn modelId="{CD7302B8-70B6-4920-8805-6DBA6B78A17D}" type="presOf" srcId="{135E0DAD-4287-49C6-BE2A-306141DBCB89}" destId="{3195ECB3-41BF-45FA-A5D4-BE2144194D95}" srcOrd="0" destOrd="0" presId="urn:microsoft.com/office/officeart/2005/8/layout/chevron2"/>
    <dgm:cxn modelId="{C0D66008-FB28-4ECE-81CF-8476EE056E84}" srcId="{94FC4CF3-2B99-4042-996C-3FF8CAC6863C}" destId="{8C1FDE08-4CB2-4B60-BB5F-BC81A4DACBB7}" srcOrd="4" destOrd="0" parTransId="{C69B6D96-4CF4-4572-9271-5B25321F5526}" sibTransId="{27267CF6-1638-4BAF-AC38-E93A3AC1F585}"/>
    <dgm:cxn modelId="{D492AA8A-78E1-47FF-AF2F-573A3283E328}" type="presOf" srcId="{8C1FDE08-4CB2-4B60-BB5F-BC81A4DACBB7}" destId="{3BAE3A21-5CFE-4962-9CD0-C5EE45E66236}" srcOrd="0" destOrd="0" presId="urn:microsoft.com/office/officeart/2005/8/layout/chevron2"/>
    <dgm:cxn modelId="{DA8FCA3B-17A1-468F-AD6D-BC4AE3007EE8}" type="presOf" srcId="{C3B39D03-20ED-264F-91E4-040252FE8971}" destId="{E7C9D9B2-7924-B644-B787-8E88B581F0D5}" srcOrd="0" destOrd="0" presId="urn:microsoft.com/office/officeart/2005/8/layout/chevron2"/>
    <dgm:cxn modelId="{8A2D8A0A-8837-41F6-B2FC-2676A34C3341}" type="presOf" srcId="{907C9F53-5E41-4F39-A492-337F8AE9F045}" destId="{8FBFB9E2-185B-4BCA-B740-BED75275A128}" srcOrd="0" destOrd="0" presId="urn:microsoft.com/office/officeart/2005/8/layout/chevron2"/>
    <dgm:cxn modelId="{A100CEDB-86A2-4404-8567-3A68A8867186}" srcId="{B570D85D-501C-4DC2-A6DD-52C80C1755D4}" destId="{39DE5594-FA26-4CBC-9B48-64EDCA78C567}" srcOrd="0" destOrd="0" parTransId="{F1194ACD-E2EF-430B-BEE1-7E7659C43F93}" sibTransId="{73326A4D-3CDA-4ABE-8A4C-866EA2CF345D}"/>
    <dgm:cxn modelId="{A694D56F-C8F6-4402-A4E2-1E60787F81DA}" srcId="{8C1FDE08-4CB2-4B60-BB5F-BC81A4DACBB7}" destId="{1998ED2A-592A-4C1B-9951-F6641036A00B}" srcOrd="0" destOrd="0" parTransId="{E8663B14-934A-44E3-8839-DFDA96B5BD99}" sibTransId="{3BEF51DC-793B-4763-A7AF-F1452B8D87CF}"/>
    <dgm:cxn modelId="{42F755FF-42FF-455E-BB28-CF341BDFC677}" type="presOf" srcId="{B570D85D-501C-4DC2-A6DD-52C80C1755D4}" destId="{3C5D9C52-5F92-49A0-A5B6-E6D09C9B3AB5}" srcOrd="0" destOrd="0" presId="urn:microsoft.com/office/officeart/2005/8/layout/chevron2"/>
    <dgm:cxn modelId="{FD0A985D-2C6F-479E-A287-F782451A4627}" type="presOf" srcId="{F509A476-6E77-4452-828B-F008ED0B108D}" destId="{E3D05A2E-57AB-439B-A345-4324580D081D}" srcOrd="0" destOrd="0" presId="urn:microsoft.com/office/officeart/2005/8/layout/chevron2"/>
    <dgm:cxn modelId="{F546E95C-D0E9-4572-8EA9-A07645EC1808}" type="presOf" srcId="{863A119A-3F7A-4855-9ABF-FB53B24CF727}" destId="{92E460CB-B5B0-4158-A79B-61A9BECC2B91}" srcOrd="0" destOrd="0" presId="urn:microsoft.com/office/officeart/2005/8/layout/chevron2"/>
    <dgm:cxn modelId="{3BF7ABA6-ECE1-46EC-971C-4B7ED15F2727}" srcId="{863A119A-3F7A-4855-9ABF-FB53B24CF727}" destId="{F509A476-6E77-4452-828B-F008ED0B108D}" srcOrd="0" destOrd="0" parTransId="{F458F49F-29DC-4CFF-A7F4-7CFAAEFE083E}" sibTransId="{EB7BB04F-A886-4204-8707-4FDB7001284A}"/>
    <dgm:cxn modelId="{9B56E077-04CF-F343-8AA4-539C2F73DD20}" srcId="{94FC4CF3-2B99-4042-996C-3FF8CAC6863C}" destId="{C819012A-589B-D24F-A84B-36990A54CADE}" srcOrd="3" destOrd="0" parTransId="{A0FBA98C-E189-4D47-BF16-3BC461909112}" sibTransId="{9FEAE839-950F-D344-AD9B-735B10C17ABB}"/>
    <dgm:cxn modelId="{0E564843-4069-47D7-A7B9-102E93B0CF51}" type="presOf" srcId="{94FC4CF3-2B99-4042-996C-3FF8CAC6863C}" destId="{1CC01DF0-3627-446E-8FC7-B632F08C62C2}" srcOrd="0" destOrd="0" presId="urn:microsoft.com/office/officeart/2005/8/layout/chevron2"/>
    <dgm:cxn modelId="{96A4FA7E-9C01-474A-95E1-AC4D2D2771ED}" type="presOf" srcId="{1998ED2A-592A-4C1B-9951-F6641036A00B}" destId="{BD0A5E72-86C3-4FCF-A599-F5B9218CDE4F}" srcOrd="0" destOrd="0" presId="urn:microsoft.com/office/officeart/2005/8/layout/chevron2"/>
    <dgm:cxn modelId="{D3E9674D-03C1-4763-A8F2-3DAF33BC1E6C}" type="presOf" srcId="{025747E9-7A0A-40AE-AFE1-C355D07F9601}" destId="{5322E593-A3C7-4451-B8AF-717D704A29A3}" srcOrd="0" destOrd="0" presId="urn:microsoft.com/office/officeart/2005/8/layout/chevron2"/>
    <dgm:cxn modelId="{00BCCF1A-3453-4E09-8B8A-62A58B3D4586}" type="presOf" srcId="{287A19E1-5C80-4E50-9A75-43A6FBE598D1}" destId="{CE202C2A-FC99-4F35-82C1-D26E09E6CB76}" srcOrd="0" destOrd="0" presId="urn:microsoft.com/office/officeart/2005/8/layout/chevron2"/>
    <dgm:cxn modelId="{06B1E1D9-59D6-4A3A-AFDC-6AB91E3791A2}" type="presOf" srcId="{30760BA3-F222-054D-97BD-3CBA92FDF919}" destId="{D3F935E0-A744-EE41-9D3E-E571D204962B}" srcOrd="0" destOrd="0" presId="urn:microsoft.com/office/officeart/2005/8/layout/chevron2"/>
    <dgm:cxn modelId="{474B2598-308A-4EDA-888C-9813AF3BA079}" srcId="{94FC4CF3-2B99-4042-996C-3FF8CAC6863C}" destId="{863A119A-3F7A-4855-9ABF-FB53B24CF727}" srcOrd="2" destOrd="0" parTransId="{E3BF6FE7-3005-4906-8CA2-49673241521D}" sibTransId="{37FBD4B0-E48B-45DA-B3E8-FA6AC8D939E2}"/>
    <dgm:cxn modelId="{13C897EF-EF9A-4144-8FDB-F42A65E40360}" srcId="{94FC4CF3-2B99-4042-996C-3FF8CAC6863C}" destId="{907C9F53-5E41-4F39-A492-337F8AE9F045}" srcOrd="5" destOrd="0" parTransId="{6BD3A3F3-490F-4B85-B842-80D88948381D}" sibTransId="{0236188F-64BB-467C-9873-91793886CC2B}"/>
    <dgm:cxn modelId="{A7CA28C1-2430-4BBB-B92A-06A2190A54EA}" srcId="{135E0DAD-4287-49C6-BE2A-306141DBCB89}" destId="{025747E9-7A0A-40AE-AFE1-C355D07F9601}" srcOrd="0" destOrd="0" parTransId="{D2F44B4B-459E-49BB-BB3C-5098EBEED9BC}" sibTransId="{78C3DD0B-3AF5-4C68-BEE6-EC4DC654592F}"/>
    <dgm:cxn modelId="{6ADFABEC-D10A-0740-AB63-1F5D0C738966}" srcId="{C819012A-589B-D24F-A84B-36990A54CADE}" destId="{C3B39D03-20ED-264F-91E4-040252FE8971}" srcOrd="0" destOrd="0" parTransId="{3B5F63CF-15AB-F94C-8918-975AAB9F0CD3}" sibTransId="{5BD946F3-D9DB-9E4A-BC79-B1612C174616}"/>
    <dgm:cxn modelId="{D3CCD119-8AA7-F646-A4F3-F31F4C32FB15}" srcId="{30760BA3-F222-054D-97BD-3CBA92FDF919}" destId="{8F29210D-30A9-094F-94E0-C2411B346E1D}" srcOrd="0" destOrd="0" parTransId="{FAB3F751-160E-2A45-81D8-4DFD3F6B3B19}" sibTransId="{2E00312F-453F-ED4F-BEC3-26A6F6538C79}"/>
    <dgm:cxn modelId="{AA3C3BCA-78CC-470C-8D28-D2F59F9EB5BD}" type="presOf" srcId="{C819012A-589B-D24F-A84B-36990A54CADE}" destId="{471DE35B-B08C-3546-B34C-96D9F1600410}" srcOrd="0" destOrd="0" presId="urn:microsoft.com/office/officeart/2005/8/layout/chevron2"/>
    <dgm:cxn modelId="{3ADAE82D-A05C-48D3-9F5B-62CCBA42E09F}" type="presParOf" srcId="{1CC01DF0-3627-446E-8FC7-B632F08C62C2}" destId="{465EA60D-50D1-4AF0-870B-0CE3597B52D8}" srcOrd="0" destOrd="0" presId="urn:microsoft.com/office/officeart/2005/8/layout/chevron2"/>
    <dgm:cxn modelId="{1E84DCB5-4964-4AC2-A629-C6126A092233}" type="presParOf" srcId="{465EA60D-50D1-4AF0-870B-0CE3597B52D8}" destId="{3195ECB3-41BF-45FA-A5D4-BE2144194D95}" srcOrd="0" destOrd="0" presId="urn:microsoft.com/office/officeart/2005/8/layout/chevron2"/>
    <dgm:cxn modelId="{00A47D28-F5C2-435D-81A2-B42267A89C58}" type="presParOf" srcId="{465EA60D-50D1-4AF0-870B-0CE3597B52D8}" destId="{5322E593-A3C7-4451-B8AF-717D704A29A3}" srcOrd="1" destOrd="0" presId="urn:microsoft.com/office/officeart/2005/8/layout/chevron2"/>
    <dgm:cxn modelId="{0817A7AF-940B-4C8D-88F9-31D13B2A80F9}" type="presParOf" srcId="{1CC01DF0-3627-446E-8FC7-B632F08C62C2}" destId="{D2FB1EC7-EABB-4F5E-9095-D8912323F369}" srcOrd="1" destOrd="0" presId="urn:microsoft.com/office/officeart/2005/8/layout/chevron2"/>
    <dgm:cxn modelId="{E65EA21B-65F2-43AC-85FE-29D46077ACED}" type="presParOf" srcId="{1CC01DF0-3627-446E-8FC7-B632F08C62C2}" destId="{864BC548-CEFD-42D6-BAC2-4F964D555C04}" srcOrd="2" destOrd="0" presId="urn:microsoft.com/office/officeart/2005/8/layout/chevron2"/>
    <dgm:cxn modelId="{A5560628-8AD2-415F-B62E-72C038FD3235}" type="presParOf" srcId="{864BC548-CEFD-42D6-BAC2-4F964D555C04}" destId="{3C5D9C52-5F92-49A0-A5B6-E6D09C9B3AB5}" srcOrd="0" destOrd="0" presId="urn:microsoft.com/office/officeart/2005/8/layout/chevron2"/>
    <dgm:cxn modelId="{6AFFB949-8609-4697-82AD-FDDA31A0FB55}" type="presParOf" srcId="{864BC548-CEFD-42D6-BAC2-4F964D555C04}" destId="{189A96AB-87DD-4959-BCFD-EB9795A46F2E}" srcOrd="1" destOrd="0" presId="urn:microsoft.com/office/officeart/2005/8/layout/chevron2"/>
    <dgm:cxn modelId="{1B6F54E0-2250-45F1-AC1A-4FB8219A6E09}" type="presParOf" srcId="{1CC01DF0-3627-446E-8FC7-B632F08C62C2}" destId="{BEE29AAC-380C-4C2F-BBD9-951EE17FF2EC}" srcOrd="3" destOrd="0" presId="urn:microsoft.com/office/officeart/2005/8/layout/chevron2"/>
    <dgm:cxn modelId="{C2F80FCE-5C48-4B99-B9ED-0A56BD085D9D}" type="presParOf" srcId="{1CC01DF0-3627-446E-8FC7-B632F08C62C2}" destId="{541F4C73-F15E-4961-B4A1-5FD573149604}" srcOrd="4" destOrd="0" presId="urn:microsoft.com/office/officeart/2005/8/layout/chevron2"/>
    <dgm:cxn modelId="{1BFB89C3-DFFC-424E-95D1-380F3A8BDC2F}" type="presParOf" srcId="{541F4C73-F15E-4961-B4A1-5FD573149604}" destId="{92E460CB-B5B0-4158-A79B-61A9BECC2B91}" srcOrd="0" destOrd="0" presId="urn:microsoft.com/office/officeart/2005/8/layout/chevron2"/>
    <dgm:cxn modelId="{F0523A83-D30F-4216-A3B5-8B78F1002D3B}" type="presParOf" srcId="{541F4C73-F15E-4961-B4A1-5FD573149604}" destId="{E3D05A2E-57AB-439B-A345-4324580D081D}" srcOrd="1" destOrd="0" presId="urn:microsoft.com/office/officeart/2005/8/layout/chevron2"/>
    <dgm:cxn modelId="{2966B3D8-9229-4D34-9E42-E4A3FBD98DF5}" type="presParOf" srcId="{1CC01DF0-3627-446E-8FC7-B632F08C62C2}" destId="{8C408C2A-2824-4B80-BD51-012AF974F7AC}" srcOrd="5" destOrd="0" presId="urn:microsoft.com/office/officeart/2005/8/layout/chevron2"/>
    <dgm:cxn modelId="{7733DE48-DE48-4FE8-B29E-DF9A123C76D0}" type="presParOf" srcId="{1CC01DF0-3627-446E-8FC7-B632F08C62C2}" destId="{C807798E-9C4E-2747-AF6B-D731C025A0C4}" srcOrd="6" destOrd="0" presId="urn:microsoft.com/office/officeart/2005/8/layout/chevron2"/>
    <dgm:cxn modelId="{9801060C-59C0-4942-8BB9-5BCA53DBFFA5}" type="presParOf" srcId="{C807798E-9C4E-2747-AF6B-D731C025A0C4}" destId="{471DE35B-B08C-3546-B34C-96D9F1600410}" srcOrd="0" destOrd="0" presId="urn:microsoft.com/office/officeart/2005/8/layout/chevron2"/>
    <dgm:cxn modelId="{29DB553F-4EFB-406A-BBA0-538CE0A891A1}" type="presParOf" srcId="{C807798E-9C4E-2747-AF6B-D731C025A0C4}" destId="{E7C9D9B2-7924-B644-B787-8E88B581F0D5}" srcOrd="1" destOrd="0" presId="urn:microsoft.com/office/officeart/2005/8/layout/chevron2"/>
    <dgm:cxn modelId="{7B275B03-A3E0-4645-B9E0-B5AA995F66FD}" type="presParOf" srcId="{1CC01DF0-3627-446E-8FC7-B632F08C62C2}" destId="{9B34B099-485E-5E4B-8086-EDF2F2E31815}" srcOrd="7" destOrd="0" presId="urn:microsoft.com/office/officeart/2005/8/layout/chevron2"/>
    <dgm:cxn modelId="{A794A665-BB7A-4893-B558-DC3847F3EC87}" type="presParOf" srcId="{1CC01DF0-3627-446E-8FC7-B632F08C62C2}" destId="{95D91A49-FF9A-42BE-BD6A-0A2C29A04B6D}" srcOrd="8" destOrd="0" presId="urn:microsoft.com/office/officeart/2005/8/layout/chevron2"/>
    <dgm:cxn modelId="{D4030C7C-3A56-413D-9411-4D222038DD76}" type="presParOf" srcId="{95D91A49-FF9A-42BE-BD6A-0A2C29A04B6D}" destId="{3BAE3A21-5CFE-4962-9CD0-C5EE45E66236}" srcOrd="0" destOrd="0" presId="urn:microsoft.com/office/officeart/2005/8/layout/chevron2"/>
    <dgm:cxn modelId="{143F27C2-B02B-43C7-8A1B-3A25831D160D}" type="presParOf" srcId="{95D91A49-FF9A-42BE-BD6A-0A2C29A04B6D}" destId="{BD0A5E72-86C3-4FCF-A599-F5B9218CDE4F}" srcOrd="1" destOrd="0" presId="urn:microsoft.com/office/officeart/2005/8/layout/chevron2"/>
    <dgm:cxn modelId="{B50454E1-007E-4BA5-B654-6F3DC231B580}" type="presParOf" srcId="{1CC01DF0-3627-446E-8FC7-B632F08C62C2}" destId="{24E02AF2-49B4-419A-8680-8EE476655BEC}" srcOrd="9" destOrd="0" presId="urn:microsoft.com/office/officeart/2005/8/layout/chevron2"/>
    <dgm:cxn modelId="{6C08F8D0-B9AC-40A7-B909-86857FD8B389}" type="presParOf" srcId="{1CC01DF0-3627-446E-8FC7-B632F08C62C2}" destId="{9D367BB3-8650-4A1D-9445-3100B58F86AA}" srcOrd="10" destOrd="0" presId="urn:microsoft.com/office/officeart/2005/8/layout/chevron2"/>
    <dgm:cxn modelId="{8A26804F-27CC-40A2-970C-72578612013F}" type="presParOf" srcId="{9D367BB3-8650-4A1D-9445-3100B58F86AA}" destId="{8FBFB9E2-185B-4BCA-B740-BED75275A128}" srcOrd="0" destOrd="0" presId="urn:microsoft.com/office/officeart/2005/8/layout/chevron2"/>
    <dgm:cxn modelId="{DDEB1D03-ACB4-4152-9022-4FA715B48DF6}" type="presParOf" srcId="{9D367BB3-8650-4A1D-9445-3100B58F86AA}" destId="{CE202C2A-FC99-4F35-82C1-D26E09E6CB76}" srcOrd="1" destOrd="0" presId="urn:microsoft.com/office/officeart/2005/8/layout/chevron2"/>
    <dgm:cxn modelId="{77723A08-5672-484C-8126-135907631F2F}" type="presParOf" srcId="{1CC01DF0-3627-446E-8FC7-B632F08C62C2}" destId="{01946296-E51C-394F-B775-6225B30A23E3}" srcOrd="11" destOrd="0" presId="urn:microsoft.com/office/officeart/2005/8/layout/chevron2"/>
    <dgm:cxn modelId="{4E34BD63-57DB-4A02-8BD2-D04CDFEC5C75}" type="presParOf" srcId="{1CC01DF0-3627-446E-8FC7-B632F08C62C2}" destId="{4FABC4B9-C86E-AE42-8DB3-BF8C4C76122D}" srcOrd="12" destOrd="0" presId="urn:microsoft.com/office/officeart/2005/8/layout/chevron2"/>
    <dgm:cxn modelId="{F4D41ABB-1E69-4C13-BEED-930CDCC29733}" type="presParOf" srcId="{4FABC4B9-C86E-AE42-8DB3-BF8C4C76122D}" destId="{D3F935E0-A744-EE41-9D3E-E571D204962B}" srcOrd="0" destOrd="0" presId="urn:microsoft.com/office/officeart/2005/8/layout/chevron2"/>
    <dgm:cxn modelId="{F26C2B09-E92A-472A-AB47-0485ED748DC9}" type="presParOf" srcId="{4FABC4B9-C86E-AE42-8DB3-BF8C4C76122D}" destId="{6B347BC5-4F42-DE44-9C90-EA930F1404C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C50C49-D3B8-4F3A-9E0E-614C65B23D8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782A18A5-23A6-475F-8DC2-4D487BD3716F}">
      <dgm:prSet phldrT="[Texto]" custT="1"/>
      <dgm:spPr/>
      <dgm:t>
        <a:bodyPr/>
        <a:lstStyle/>
        <a:p>
          <a:r>
            <a:rPr lang="es-GT" sz="2800" b="1" dirty="0" smtClean="0"/>
            <a:t>2</a:t>
          </a:r>
          <a:endParaRPr lang="es-GT" sz="2800" b="1" dirty="0"/>
        </a:p>
      </dgm:t>
    </dgm:pt>
    <dgm:pt modelId="{18983394-DF86-40DD-A594-930C7CCD5EAB}" type="parTrans" cxnId="{6EF318A3-C991-4925-9A45-686B0EAAF86B}">
      <dgm:prSet/>
      <dgm:spPr/>
      <dgm:t>
        <a:bodyPr/>
        <a:lstStyle/>
        <a:p>
          <a:endParaRPr lang="es-GT"/>
        </a:p>
      </dgm:t>
    </dgm:pt>
    <dgm:pt modelId="{E65FE323-24AB-43A9-9B61-24177AAC6BE0}" type="sibTrans" cxnId="{6EF318A3-C991-4925-9A45-686B0EAAF86B}">
      <dgm:prSet/>
      <dgm:spPr/>
      <dgm:t>
        <a:bodyPr/>
        <a:lstStyle/>
        <a:p>
          <a:endParaRPr lang="es-GT"/>
        </a:p>
      </dgm:t>
    </dgm:pt>
    <dgm:pt modelId="{6C4B1019-14C9-4B3E-A78D-1360DEABFAEA}">
      <dgm:prSet phldrT="[Texto]" custT="1"/>
      <dgm:spPr/>
      <dgm:t>
        <a:bodyPr/>
        <a:lstStyle/>
        <a:p>
          <a:r>
            <a:rPr lang="es-GT" sz="2600" dirty="0" smtClean="0">
              <a:latin typeface="Arial" pitchFamily="34" charset="0"/>
              <a:cs typeface="Arial" pitchFamily="34" charset="0"/>
            </a:rPr>
            <a:t>FORMULACIÓN 2018  </a:t>
          </a:r>
          <a:endParaRPr lang="es-GT" sz="2600" dirty="0">
            <a:latin typeface="Arial" pitchFamily="34" charset="0"/>
            <a:cs typeface="Arial" pitchFamily="34" charset="0"/>
          </a:endParaRPr>
        </a:p>
      </dgm:t>
    </dgm:pt>
    <dgm:pt modelId="{8FE761E2-7145-4490-99BC-152C72BE9E2F}" type="parTrans" cxnId="{9B3574BB-FF88-4762-9B50-FF9707841D8A}">
      <dgm:prSet/>
      <dgm:spPr/>
      <dgm:t>
        <a:bodyPr/>
        <a:lstStyle/>
        <a:p>
          <a:endParaRPr lang="es-GT"/>
        </a:p>
      </dgm:t>
    </dgm:pt>
    <dgm:pt modelId="{4CA48F3C-B125-4278-B452-D4B49D78FB5D}" type="sibTrans" cxnId="{9B3574BB-FF88-4762-9B50-FF9707841D8A}">
      <dgm:prSet/>
      <dgm:spPr/>
      <dgm:t>
        <a:bodyPr/>
        <a:lstStyle/>
        <a:p>
          <a:endParaRPr lang="es-GT"/>
        </a:p>
      </dgm:t>
    </dgm:pt>
    <dgm:pt modelId="{F384D6A7-7E66-421F-ABCD-698BDD3506D8}" type="pres">
      <dgm:prSet presAssocID="{56C50C49-D3B8-4F3A-9E0E-614C65B23D82}" presName="linearFlow" presStyleCnt="0">
        <dgm:presLayoutVars>
          <dgm:dir/>
          <dgm:animLvl val="lvl"/>
          <dgm:resizeHandles val="exact"/>
        </dgm:presLayoutVars>
      </dgm:prSet>
      <dgm:spPr/>
      <dgm:t>
        <a:bodyPr/>
        <a:lstStyle/>
        <a:p>
          <a:endParaRPr lang="es-ES"/>
        </a:p>
      </dgm:t>
    </dgm:pt>
    <dgm:pt modelId="{918DABD0-C70C-4F0D-9BDC-F997FA4C4188}" type="pres">
      <dgm:prSet presAssocID="{782A18A5-23A6-475F-8DC2-4D487BD3716F}" presName="composite" presStyleCnt="0"/>
      <dgm:spPr/>
    </dgm:pt>
    <dgm:pt modelId="{098F9AFA-9FD9-40F2-9E6E-24C8728E8A0B}" type="pres">
      <dgm:prSet presAssocID="{782A18A5-23A6-475F-8DC2-4D487BD3716F}" presName="parentText" presStyleLbl="alignNode1" presStyleIdx="0" presStyleCnt="1">
        <dgm:presLayoutVars>
          <dgm:chMax val="1"/>
          <dgm:bulletEnabled val="1"/>
        </dgm:presLayoutVars>
      </dgm:prSet>
      <dgm:spPr/>
      <dgm:t>
        <a:bodyPr/>
        <a:lstStyle/>
        <a:p>
          <a:endParaRPr lang="es-GT"/>
        </a:p>
      </dgm:t>
    </dgm:pt>
    <dgm:pt modelId="{6A80F724-AE18-48B0-911A-28572A8C4124}" type="pres">
      <dgm:prSet presAssocID="{782A18A5-23A6-475F-8DC2-4D487BD3716F}" presName="descendantText" presStyleLbl="alignAcc1" presStyleIdx="0" presStyleCnt="1" custScaleX="100000" custLinFactNeighborY="-7109">
        <dgm:presLayoutVars>
          <dgm:bulletEnabled val="1"/>
        </dgm:presLayoutVars>
      </dgm:prSet>
      <dgm:spPr/>
      <dgm:t>
        <a:bodyPr/>
        <a:lstStyle/>
        <a:p>
          <a:endParaRPr lang="es-GT"/>
        </a:p>
      </dgm:t>
    </dgm:pt>
  </dgm:ptLst>
  <dgm:cxnLst>
    <dgm:cxn modelId="{6EF318A3-C991-4925-9A45-686B0EAAF86B}" srcId="{56C50C49-D3B8-4F3A-9E0E-614C65B23D82}" destId="{782A18A5-23A6-475F-8DC2-4D487BD3716F}" srcOrd="0" destOrd="0" parTransId="{18983394-DF86-40DD-A594-930C7CCD5EAB}" sibTransId="{E65FE323-24AB-43A9-9B61-24177AAC6BE0}"/>
    <dgm:cxn modelId="{0E745630-7067-4B21-BF5A-DE3D531DF3C6}" type="presOf" srcId="{782A18A5-23A6-475F-8DC2-4D487BD3716F}" destId="{098F9AFA-9FD9-40F2-9E6E-24C8728E8A0B}" srcOrd="0" destOrd="0" presId="urn:microsoft.com/office/officeart/2005/8/layout/chevron2"/>
    <dgm:cxn modelId="{9B3574BB-FF88-4762-9B50-FF9707841D8A}" srcId="{782A18A5-23A6-475F-8DC2-4D487BD3716F}" destId="{6C4B1019-14C9-4B3E-A78D-1360DEABFAEA}" srcOrd="0" destOrd="0" parTransId="{8FE761E2-7145-4490-99BC-152C72BE9E2F}" sibTransId="{4CA48F3C-B125-4278-B452-D4B49D78FB5D}"/>
    <dgm:cxn modelId="{EA90D5AF-9C14-44E1-961B-54F6345E6C3C}" type="presOf" srcId="{6C4B1019-14C9-4B3E-A78D-1360DEABFAEA}" destId="{6A80F724-AE18-48B0-911A-28572A8C4124}" srcOrd="0" destOrd="0" presId="urn:microsoft.com/office/officeart/2005/8/layout/chevron2"/>
    <dgm:cxn modelId="{5797D923-E974-4E45-AD2E-4789F751B0F5}" type="presOf" srcId="{56C50C49-D3B8-4F3A-9E0E-614C65B23D82}" destId="{F384D6A7-7E66-421F-ABCD-698BDD3506D8}" srcOrd="0" destOrd="0" presId="urn:microsoft.com/office/officeart/2005/8/layout/chevron2"/>
    <dgm:cxn modelId="{802A8B4A-7F9B-4226-BEB5-1BC9F6278097}" type="presParOf" srcId="{F384D6A7-7E66-421F-ABCD-698BDD3506D8}" destId="{918DABD0-C70C-4F0D-9BDC-F997FA4C4188}" srcOrd="0" destOrd="0" presId="urn:microsoft.com/office/officeart/2005/8/layout/chevron2"/>
    <dgm:cxn modelId="{B2B66BFE-ED5F-430A-A561-C1E73171D0D1}" type="presParOf" srcId="{918DABD0-C70C-4F0D-9BDC-F997FA4C4188}" destId="{098F9AFA-9FD9-40F2-9E6E-24C8728E8A0B}" srcOrd="0" destOrd="0" presId="urn:microsoft.com/office/officeart/2005/8/layout/chevron2"/>
    <dgm:cxn modelId="{6ACED936-2596-474B-83C2-9025F218A2AA}" type="presParOf" srcId="{918DABD0-C70C-4F0D-9BDC-F997FA4C4188}" destId="{6A80F724-AE18-48B0-911A-28572A8C41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AF818-179D-4F87-905B-EB545C980256}">
      <dsp:nvSpPr>
        <dsp:cNvPr id="0" name=""/>
        <dsp:cNvSpPr/>
      </dsp:nvSpPr>
      <dsp:spPr>
        <a:xfrm rot="5400000">
          <a:off x="-109905" y="112210"/>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1</a:t>
          </a:r>
          <a:endParaRPr lang="es-GT" sz="1400" kern="1200" dirty="0">
            <a:latin typeface="Arial" pitchFamily="34" charset="0"/>
            <a:cs typeface="Arial" pitchFamily="34" charset="0"/>
          </a:endParaRPr>
        </a:p>
      </dsp:txBody>
      <dsp:txXfrm rot="-5400000">
        <a:off x="1" y="258751"/>
        <a:ext cx="512894" cy="219811"/>
      </dsp:txXfrm>
    </dsp:sp>
    <dsp:sp modelId="{0108CE0F-9DBA-4354-99A0-AA5095FEC0E4}">
      <dsp:nvSpPr>
        <dsp:cNvPr id="0" name=""/>
        <dsp:cNvSpPr/>
      </dsp:nvSpPr>
      <dsp:spPr>
        <a:xfrm rot="5400000">
          <a:off x="3006649" y="-2491450"/>
          <a:ext cx="476258" cy="5463769"/>
        </a:xfrm>
        <a:prstGeom prst="round2SameRect">
          <a:avLst/>
        </a:prstGeom>
        <a:solidFill>
          <a:schemeClr val="accent1">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Planificación</a:t>
          </a:r>
          <a:endParaRPr lang="es-GT" sz="2400" kern="1200" dirty="0">
            <a:latin typeface="Arial" pitchFamily="34" charset="0"/>
            <a:cs typeface="Arial" pitchFamily="34" charset="0"/>
          </a:endParaRPr>
        </a:p>
      </dsp:txBody>
      <dsp:txXfrm rot="-5400000">
        <a:off x="512894" y="25554"/>
        <a:ext cx="5440520" cy="429760"/>
      </dsp:txXfrm>
    </dsp:sp>
    <dsp:sp modelId="{5ED46F80-E172-47F2-8DC9-D6E69A44FDED}">
      <dsp:nvSpPr>
        <dsp:cNvPr id="0" name=""/>
        <dsp:cNvSpPr/>
      </dsp:nvSpPr>
      <dsp:spPr>
        <a:xfrm rot="5400000">
          <a:off x="-109905" y="760039"/>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2</a:t>
          </a:r>
          <a:endParaRPr lang="es-GT" sz="1400" kern="1200" dirty="0">
            <a:latin typeface="Arial" pitchFamily="34" charset="0"/>
            <a:cs typeface="Arial" pitchFamily="34" charset="0"/>
          </a:endParaRPr>
        </a:p>
      </dsp:txBody>
      <dsp:txXfrm rot="-5400000">
        <a:off x="1" y="906580"/>
        <a:ext cx="512894" cy="219811"/>
      </dsp:txXfrm>
    </dsp:sp>
    <dsp:sp modelId="{9B7D18A8-FAEC-4A4F-BCCD-2EBB00D6687F}">
      <dsp:nvSpPr>
        <dsp:cNvPr id="0" name=""/>
        <dsp:cNvSpPr/>
      </dsp:nvSpPr>
      <dsp:spPr>
        <a:xfrm rot="5400000">
          <a:off x="3006649" y="-1832725"/>
          <a:ext cx="476258" cy="5463769"/>
        </a:xfrm>
        <a:prstGeom prst="round2SameRect">
          <a:avLst/>
        </a:prstGeom>
        <a:solidFill>
          <a:schemeClr val="tx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Formulación</a:t>
          </a:r>
          <a:endParaRPr lang="es-GT" sz="2400" kern="1200" dirty="0">
            <a:latin typeface="Arial" pitchFamily="34" charset="0"/>
            <a:cs typeface="Arial" pitchFamily="34" charset="0"/>
          </a:endParaRPr>
        </a:p>
      </dsp:txBody>
      <dsp:txXfrm rot="-5400000">
        <a:off x="512894" y="684279"/>
        <a:ext cx="5440520" cy="429760"/>
      </dsp:txXfrm>
    </dsp:sp>
    <dsp:sp modelId="{1416668F-273F-43BB-A096-12199491CCEB}">
      <dsp:nvSpPr>
        <dsp:cNvPr id="0" name=""/>
        <dsp:cNvSpPr/>
      </dsp:nvSpPr>
      <dsp:spPr>
        <a:xfrm rot="5400000">
          <a:off x="-109905" y="1407868"/>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3</a:t>
          </a:r>
          <a:endParaRPr lang="es-GT" sz="1400" kern="1200" dirty="0">
            <a:latin typeface="Arial" pitchFamily="34" charset="0"/>
            <a:cs typeface="Arial" pitchFamily="34" charset="0"/>
          </a:endParaRPr>
        </a:p>
      </dsp:txBody>
      <dsp:txXfrm rot="-5400000">
        <a:off x="1" y="1554409"/>
        <a:ext cx="512894" cy="219811"/>
      </dsp:txXfrm>
    </dsp:sp>
    <dsp:sp modelId="{0643D013-3B56-403D-BB78-7304DCA9E2C1}">
      <dsp:nvSpPr>
        <dsp:cNvPr id="0" name=""/>
        <dsp:cNvSpPr/>
      </dsp:nvSpPr>
      <dsp:spPr>
        <a:xfrm rot="5400000">
          <a:off x="3006649" y="-1195793"/>
          <a:ext cx="476258" cy="5463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Presentación</a:t>
          </a:r>
          <a:endParaRPr lang="es-GT" sz="2400" kern="1200" dirty="0">
            <a:latin typeface="Arial" pitchFamily="34" charset="0"/>
            <a:cs typeface="Arial" pitchFamily="34" charset="0"/>
          </a:endParaRPr>
        </a:p>
      </dsp:txBody>
      <dsp:txXfrm rot="-5400000">
        <a:off x="512894" y="1321211"/>
        <a:ext cx="5440520" cy="429760"/>
      </dsp:txXfrm>
    </dsp:sp>
    <dsp:sp modelId="{92994251-3E7C-4EB8-87FE-D61B34718411}">
      <dsp:nvSpPr>
        <dsp:cNvPr id="0" name=""/>
        <dsp:cNvSpPr/>
      </dsp:nvSpPr>
      <dsp:spPr>
        <a:xfrm rot="5400000">
          <a:off x="-109905" y="2055696"/>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4</a:t>
          </a:r>
          <a:endParaRPr lang="es-GT" sz="1400" kern="1200" dirty="0">
            <a:latin typeface="Arial" pitchFamily="34" charset="0"/>
            <a:cs typeface="Arial" pitchFamily="34" charset="0"/>
          </a:endParaRPr>
        </a:p>
      </dsp:txBody>
      <dsp:txXfrm rot="-5400000">
        <a:off x="1" y="2202237"/>
        <a:ext cx="512894" cy="219811"/>
      </dsp:txXfrm>
    </dsp:sp>
    <dsp:sp modelId="{CC2A22BC-BA08-4CF1-9C3C-33F1D5905FA3}">
      <dsp:nvSpPr>
        <dsp:cNvPr id="0" name=""/>
        <dsp:cNvSpPr/>
      </dsp:nvSpPr>
      <dsp:spPr>
        <a:xfrm rot="5400000">
          <a:off x="3006649" y="-547964"/>
          <a:ext cx="476258" cy="5463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Aprobación</a:t>
          </a:r>
          <a:endParaRPr lang="es-GT" sz="2400" kern="1200" dirty="0">
            <a:latin typeface="Arial" pitchFamily="34" charset="0"/>
            <a:cs typeface="Arial" pitchFamily="34" charset="0"/>
          </a:endParaRPr>
        </a:p>
      </dsp:txBody>
      <dsp:txXfrm rot="-5400000">
        <a:off x="512894" y="1969040"/>
        <a:ext cx="5440520" cy="429760"/>
      </dsp:txXfrm>
    </dsp:sp>
    <dsp:sp modelId="{E9E6B2FE-2869-42F8-B686-CA38209A8B19}">
      <dsp:nvSpPr>
        <dsp:cNvPr id="0" name=""/>
        <dsp:cNvSpPr/>
      </dsp:nvSpPr>
      <dsp:spPr>
        <a:xfrm rot="5400000">
          <a:off x="-109905" y="2703525"/>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5</a:t>
          </a:r>
          <a:endParaRPr lang="es-GT" sz="1400" kern="1200" dirty="0">
            <a:latin typeface="Arial" pitchFamily="34" charset="0"/>
            <a:cs typeface="Arial" pitchFamily="34" charset="0"/>
          </a:endParaRPr>
        </a:p>
      </dsp:txBody>
      <dsp:txXfrm rot="-5400000">
        <a:off x="1" y="2850066"/>
        <a:ext cx="512894" cy="219811"/>
      </dsp:txXfrm>
    </dsp:sp>
    <dsp:sp modelId="{364C70AB-BCC6-4D7A-BCF7-7A84417AAC77}">
      <dsp:nvSpPr>
        <dsp:cNvPr id="0" name=""/>
        <dsp:cNvSpPr/>
      </dsp:nvSpPr>
      <dsp:spPr>
        <a:xfrm rot="5400000">
          <a:off x="3006649" y="99864"/>
          <a:ext cx="476258" cy="5463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Ejecución</a:t>
          </a:r>
          <a:endParaRPr lang="es-GT" sz="2400" kern="1200" dirty="0">
            <a:latin typeface="Arial" pitchFamily="34" charset="0"/>
            <a:cs typeface="Arial" pitchFamily="34" charset="0"/>
          </a:endParaRPr>
        </a:p>
      </dsp:txBody>
      <dsp:txXfrm rot="-5400000">
        <a:off x="512894" y="2616869"/>
        <a:ext cx="5440520" cy="429760"/>
      </dsp:txXfrm>
    </dsp:sp>
    <dsp:sp modelId="{64CAB49F-4A18-4D03-84F5-67AB4715B554}">
      <dsp:nvSpPr>
        <dsp:cNvPr id="0" name=""/>
        <dsp:cNvSpPr/>
      </dsp:nvSpPr>
      <dsp:spPr>
        <a:xfrm rot="5400000">
          <a:off x="-109905" y="3351354"/>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6</a:t>
          </a:r>
          <a:endParaRPr lang="es-GT" sz="1400" kern="1200" dirty="0">
            <a:latin typeface="Arial" pitchFamily="34" charset="0"/>
            <a:cs typeface="Arial" pitchFamily="34" charset="0"/>
          </a:endParaRPr>
        </a:p>
      </dsp:txBody>
      <dsp:txXfrm rot="-5400000">
        <a:off x="1" y="3497895"/>
        <a:ext cx="512894" cy="219811"/>
      </dsp:txXfrm>
    </dsp:sp>
    <dsp:sp modelId="{251D56FD-0A1F-4268-89DE-6E9C28E1D8D3}">
      <dsp:nvSpPr>
        <dsp:cNvPr id="0" name=""/>
        <dsp:cNvSpPr/>
      </dsp:nvSpPr>
      <dsp:spPr>
        <a:xfrm rot="5400000">
          <a:off x="3006649" y="747693"/>
          <a:ext cx="476258" cy="5463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Seguimiento y Evaluación</a:t>
          </a:r>
          <a:endParaRPr lang="es-GT" sz="2400" kern="1200" dirty="0">
            <a:latin typeface="Arial" pitchFamily="34" charset="0"/>
            <a:cs typeface="Arial" pitchFamily="34" charset="0"/>
          </a:endParaRPr>
        </a:p>
      </dsp:txBody>
      <dsp:txXfrm rot="-5400000">
        <a:off x="512894" y="3264698"/>
        <a:ext cx="5440520" cy="429760"/>
      </dsp:txXfrm>
    </dsp:sp>
    <dsp:sp modelId="{6CF08E75-2D2B-4972-9F93-57FDE270E51D}">
      <dsp:nvSpPr>
        <dsp:cNvPr id="0" name=""/>
        <dsp:cNvSpPr/>
      </dsp:nvSpPr>
      <dsp:spPr>
        <a:xfrm rot="5400000">
          <a:off x="-109905" y="3999183"/>
          <a:ext cx="732705" cy="51289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GT" sz="1400" kern="1200" dirty="0" smtClean="0">
              <a:latin typeface="Arial" pitchFamily="34" charset="0"/>
              <a:cs typeface="Arial" pitchFamily="34" charset="0"/>
            </a:rPr>
            <a:t>7</a:t>
          </a:r>
          <a:endParaRPr lang="es-GT" sz="1400" kern="1200" dirty="0">
            <a:latin typeface="Arial" pitchFamily="34" charset="0"/>
            <a:cs typeface="Arial" pitchFamily="34" charset="0"/>
          </a:endParaRPr>
        </a:p>
      </dsp:txBody>
      <dsp:txXfrm rot="-5400000">
        <a:off x="1" y="4145724"/>
        <a:ext cx="512894" cy="219811"/>
      </dsp:txXfrm>
    </dsp:sp>
    <dsp:sp modelId="{530C8F0F-04AB-4F0F-A850-78A9224B6A3C}">
      <dsp:nvSpPr>
        <dsp:cNvPr id="0" name=""/>
        <dsp:cNvSpPr/>
      </dsp:nvSpPr>
      <dsp:spPr>
        <a:xfrm rot="5400000">
          <a:off x="3006649" y="1395521"/>
          <a:ext cx="476258" cy="5463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GT" sz="2400" kern="1200" dirty="0" smtClean="0">
              <a:latin typeface="Arial" pitchFamily="34" charset="0"/>
              <a:cs typeface="Arial" pitchFamily="34" charset="0"/>
            </a:rPr>
            <a:t>Liquidación y Rendición</a:t>
          </a:r>
          <a:endParaRPr lang="es-GT" sz="2400" kern="1200" dirty="0">
            <a:latin typeface="Arial" pitchFamily="34" charset="0"/>
            <a:cs typeface="Arial" pitchFamily="34" charset="0"/>
          </a:endParaRPr>
        </a:p>
      </dsp:txBody>
      <dsp:txXfrm rot="-5400000">
        <a:off x="512894" y="3912526"/>
        <a:ext cx="5440520" cy="4297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5ECB3-41BF-45FA-A5D4-BE2144194D95}">
      <dsp:nvSpPr>
        <dsp:cNvPr id="0" name=""/>
        <dsp:cNvSpPr/>
      </dsp:nvSpPr>
      <dsp:spPr>
        <a:xfrm rot="5400000">
          <a:off x="-116909" y="122444"/>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a:t>
          </a:r>
          <a:endParaRPr lang="es-GT" sz="2400" kern="1200" dirty="0">
            <a:latin typeface="+mn-lt"/>
            <a:cs typeface="Arial" pitchFamily="34" charset="0"/>
          </a:endParaRPr>
        </a:p>
      </dsp:txBody>
      <dsp:txXfrm rot="-5400000">
        <a:off x="2" y="278324"/>
        <a:ext cx="545579" cy="233820"/>
      </dsp:txXfrm>
    </dsp:sp>
    <dsp:sp modelId="{5322E593-A3C7-4451-B8AF-717D704A29A3}">
      <dsp:nvSpPr>
        <dsp:cNvPr id="0" name=""/>
        <dsp:cNvSpPr/>
      </dsp:nvSpPr>
      <dsp:spPr>
        <a:xfrm rot="5400000">
          <a:off x="4449854" y="-3904274"/>
          <a:ext cx="506876"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Mesas técnicas interinstitucionales  y entrega de informe descriptivo– </a:t>
          </a:r>
          <a:r>
            <a:rPr lang="es-GT" sz="1800" b="1" kern="1200" dirty="0" smtClean="0">
              <a:latin typeface="+mn-lt"/>
              <a:cs typeface="Arial" pitchFamily="34" charset="0"/>
            </a:rPr>
            <a:t>9 de abril al 4 de mayo  </a:t>
          </a:r>
          <a:endParaRPr lang="es-GT" sz="1800" b="1" kern="1200" dirty="0">
            <a:latin typeface="+mn-lt"/>
            <a:cs typeface="Arial" pitchFamily="34" charset="0"/>
          </a:endParaRPr>
        </a:p>
      </dsp:txBody>
      <dsp:txXfrm rot="-5400000">
        <a:off x="545580" y="24744"/>
        <a:ext cx="8290681" cy="457388"/>
      </dsp:txXfrm>
    </dsp:sp>
    <dsp:sp modelId="{3C5D9C52-5F92-49A0-A5B6-E6D09C9B3AB5}">
      <dsp:nvSpPr>
        <dsp:cNvPr id="0" name=""/>
        <dsp:cNvSpPr/>
      </dsp:nvSpPr>
      <dsp:spPr>
        <a:xfrm rot="5400000">
          <a:off x="-116909" y="817702"/>
          <a:ext cx="779399" cy="545579"/>
        </a:xfrm>
        <a:prstGeom prst="chevron">
          <a:avLst/>
        </a:prstGeom>
        <a:solidFill>
          <a:schemeClr val="bg1">
            <a:lumMod val="65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 tIns="15240" rIns="15240" bIns="15240" numCol="1" spcCol="1270" anchor="t" anchorCtr="0">
          <a:noAutofit/>
        </a:bodyPr>
        <a:lstStyle/>
        <a:p>
          <a:pPr lvl="0" algn="ctr" defTabSz="1066800">
            <a:lnSpc>
              <a:spcPct val="90000"/>
            </a:lnSpc>
            <a:spcBef>
              <a:spcPct val="0"/>
            </a:spcBef>
            <a:spcAft>
              <a:spcPct val="35000"/>
            </a:spcAft>
          </a:pPr>
          <a:r>
            <a:rPr lang="es-GT" sz="2400" kern="1200" dirty="0" smtClean="0">
              <a:solidFill>
                <a:schemeClr val="bg1"/>
              </a:solidFill>
              <a:latin typeface="+mn-lt"/>
              <a:cs typeface="Arial" pitchFamily="34" charset="0"/>
            </a:rPr>
            <a:t>ii</a:t>
          </a:r>
          <a:endParaRPr lang="es-GT" sz="2400" kern="1200" dirty="0">
            <a:solidFill>
              <a:schemeClr val="bg1"/>
            </a:solidFill>
            <a:latin typeface="+mn-lt"/>
            <a:cs typeface="Arial" pitchFamily="34" charset="0"/>
          </a:endParaRPr>
        </a:p>
      </dsp:txBody>
      <dsp:txXfrm rot="-5400000">
        <a:off x="2" y="973582"/>
        <a:ext cx="545579" cy="233820"/>
      </dsp:txXfrm>
    </dsp:sp>
    <dsp:sp modelId="{189A96AB-87DD-4959-BCFD-EB9795A46F2E}">
      <dsp:nvSpPr>
        <dsp:cNvPr id="0" name=""/>
        <dsp:cNvSpPr/>
      </dsp:nvSpPr>
      <dsp:spPr>
        <a:xfrm rot="5400000">
          <a:off x="4449987" y="-3203614"/>
          <a:ext cx="506609"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b="0" kern="1200" dirty="0" smtClean="0">
              <a:latin typeface="+mn-lt"/>
              <a:cs typeface="Arial" pitchFamily="34" charset="0"/>
            </a:rPr>
            <a:t>Estimaciones macroeconómicas y tributarias </a:t>
          </a:r>
          <a:r>
            <a:rPr lang="es-GT" sz="1800" b="1" kern="1200" dirty="0" smtClean="0">
              <a:latin typeface="+mn-lt"/>
              <a:cs typeface="Arial" pitchFamily="34" charset="0"/>
            </a:rPr>
            <a:t>– Exposición de supuestos Banguat - SAT 24 de mayo</a:t>
          </a:r>
          <a:endParaRPr lang="es-GT" sz="1800" b="1" kern="1200" baseline="30000" dirty="0">
            <a:latin typeface="+mn-lt"/>
            <a:cs typeface="Arial" pitchFamily="34" charset="0"/>
          </a:endParaRPr>
        </a:p>
      </dsp:txBody>
      <dsp:txXfrm rot="-5400000">
        <a:off x="545580" y="725524"/>
        <a:ext cx="8290694" cy="457147"/>
      </dsp:txXfrm>
    </dsp:sp>
    <dsp:sp modelId="{92E460CB-B5B0-4158-A79B-61A9BECC2B91}">
      <dsp:nvSpPr>
        <dsp:cNvPr id="0" name=""/>
        <dsp:cNvSpPr/>
      </dsp:nvSpPr>
      <dsp:spPr>
        <a:xfrm rot="5400000">
          <a:off x="-116909" y="1501371"/>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iii</a:t>
          </a:r>
          <a:endParaRPr lang="es-GT" sz="2400" kern="1200" dirty="0">
            <a:latin typeface="+mn-lt"/>
            <a:cs typeface="Arial" pitchFamily="34" charset="0"/>
          </a:endParaRPr>
        </a:p>
      </dsp:txBody>
      <dsp:txXfrm rot="-5400000">
        <a:off x="2" y="1657251"/>
        <a:ext cx="545579" cy="233820"/>
      </dsp:txXfrm>
    </dsp:sp>
    <dsp:sp modelId="{E3D05A2E-57AB-439B-A345-4324580D081D}">
      <dsp:nvSpPr>
        <dsp:cNvPr id="0" name=""/>
        <dsp:cNvSpPr/>
      </dsp:nvSpPr>
      <dsp:spPr>
        <a:xfrm rot="5400000">
          <a:off x="4449987" y="-2508356"/>
          <a:ext cx="506609"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Propuestas de techos presupuestarios – </a:t>
          </a:r>
          <a:r>
            <a:rPr lang="es-GT" sz="1800" b="1" kern="1200" dirty="0" smtClean="0">
              <a:latin typeface="+mn-lt"/>
              <a:cs typeface="Arial" pitchFamily="34" charset="0"/>
            </a:rPr>
            <a:t>Talleres de Presupuesto Abierto del 1, 11 y 12 de junio</a:t>
          </a:r>
          <a:endParaRPr lang="es-GT" sz="1800" b="1" kern="1200" dirty="0">
            <a:latin typeface="+mn-lt"/>
            <a:cs typeface="Arial" pitchFamily="34" charset="0"/>
          </a:endParaRPr>
        </a:p>
      </dsp:txBody>
      <dsp:txXfrm rot="-5400000">
        <a:off x="545580" y="1420782"/>
        <a:ext cx="8290694" cy="457147"/>
      </dsp:txXfrm>
    </dsp:sp>
    <dsp:sp modelId="{471DE35B-B08C-3546-B34C-96D9F1600410}">
      <dsp:nvSpPr>
        <dsp:cNvPr id="0" name=""/>
        <dsp:cNvSpPr/>
      </dsp:nvSpPr>
      <dsp:spPr>
        <a:xfrm rot="5400000">
          <a:off x="-116909" y="2208220"/>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cs typeface="Arial"/>
            </a:rPr>
            <a:t>v</a:t>
          </a:r>
          <a:endParaRPr lang="en-US" sz="2400" kern="1200" dirty="0">
            <a:latin typeface="+mn-lt"/>
            <a:cs typeface="Arial"/>
          </a:endParaRPr>
        </a:p>
      </dsp:txBody>
      <dsp:txXfrm rot="-5400000">
        <a:off x="2" y="2364100"/>
        <a:ext cx="545579" cy="233820"/>
      </dsp:txXfrm>
    </dsp:sp>
    <dsp:sp modelId="{E7C9D9B2-7924-B644-B787-8E88B581F0D5}">
      <dsp:nvSpPr>
        <dsp:cNvPr id="0" name=""/>
        <dsp:cNvSpPr/>
      </dsp:nvSpPr>
      <dsp:spPr>
        <a:xfrm rot="5400000">
          <a:off x="4449987" y="-1813097"/>
          <a:ext cx="506609" cy="8315425"/>
        </a:xfrm>
        <a:prstGeom prst="round2SameRect">
          <a:avLst/>
        </a:prstGeom>
        <a:solidFill>
          <a:schemeClr val="tx2">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latin typeface="+mn-lt"/>
              <a:cs typeface="Arial"/>
            </a:rPr>
            <a:t>Entrega de techos indicativos– </a:t>
          </a:r>
          <a:r>
            <a:rPr lang="en-US" sz="1800" b="1" kern="1200" dirty="0" smtClean="0">
              <a:latin typeface="+mn-lt"/>
              <a:cs typeface="Arial"/>
            </a:rPr>
            <a:t>21 junio </a:t>
          </a:r>
          <a:endParaRPr lang="en-US" sz="1800" b="1" kern="1200" dirty="0">
            <a:solidFill>
              <a:schemeClr val="bg1">
                <a:lumMod val="65000"/>
              </a:schemeClr>
            </a:solidFill>
            <a:latin typeface="+mn-lt"/>
            <a:cs typeface="Arial"/>
          </a:endParaRPr>
        </a:p>
      </dsp:txBody>
      <dsp:txXfrm rot="-5400000">
        <a:off x="545580" y="2116041"/>
        <a:ext cx="8290694" cy="457147"/>
      </dsp:txXfrm>
    </dsp:sp>
    <dsp:sp modelId="{3BAE3A21-5CFE-4962-9CD0-C5EE45E66236}">
      <dsp:nvSpPr>
        <dsp:cNvPr id="0" name=""/>
        <dsp:cNvSpPr/>
      </dsp:nvSpPr>
      <dsp:spPr>
        <a:xfrm rot="5400000">
          <a:off x="-116909" y="2903478"/>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a:t>
          </a:r>
          <a:endParaRPr lang="es-GT" sz="2400" kern="1200" dirty="0">
            <a:latin typeface="+mn-lt"/>
            <a:cs typeface="Arial" pitchFamily="34" charset="0"/>
          </a:endParaRPr>
        </a:p>
      </dsp:txBody>
      <dsp:txXfrm rot="-5400000">
        <a:off x="2" y="3059358"/>
        <a:ext cx="545579" cy="233820"/>
      </dsp:txXfrm>
    </dsp:sp>
    <dsp:sp modelId="{BD0A5E72-86C3-4FCF-A599-F5B9218CDE4F}">
      <dsp:nvSpPr>
        <dsp:cNvPr id="0" name=""/>
        <dsp:cNvSpPr/>
      </dsp:nvSpPr>
      <dsp:spPr>
        <a:xfrm rot="5400000">
          <a:off x="4449987" y="-111783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Anteproyectos de presupuesto - </a:t>
          </a:r>
          <a:r>
            <a:rPr lang="es-GT" sz="1800" b="1" kern="1200" dirty="0" smtClean="0">
              <a:latin typeface="+mn-lt"/>
              <a:cs typeface="Arial" pitchFamily="34" charset="0"/>
            </a:rPr>
            <a:t>16 julio</a:t>
          </a:r>
          <a:endParaRPr lang="es-GT" sz="1800" b="1" kern="1200" dirty="0">
            <a:latin typeface="+mn-lt"/>
            <a:cs typeface="Arial" pitchFamily="34" charset="0"/>
          </a:endParaRPr>
        </a:p>
      </dsp:txBody>
      <dsp:txXfrm rot="-5400000">
        <a:off x="545580" y="2811300"/>
        <a:ext cx="8290694" cy="457147"/>
      </dsp:txXfrm>
    </dsp:sp>
    <dsp:sp modelId="{8FBFB9E2-185B-4BCA-B740-BED75275A128}">
      <dsp:nvSpPr>
        <dsp:cNvPr id="0" name=""/>
        <dsp:cNvSpPr/>
      </dsp:nvSpPr>
      <dsp:spPr>
        <a:xfrm rot="5400000">
          <a:off x="-116909" y="3598737"/>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vii</a:t>
          </a:r>
          <a:endParaRPr lang="es-GT" sz="2400" kern="1200" dirty="0">
            <a:latin typeface="+mn-lt"/>
            <a:cs typeface="Arial" pitchFamily="34" charset="0"/>
          </a:endParaRPr>
        </a:p>
      </dsp:txBody>
      <dsp:txXfrm rot="-5400000">
        <a:off x="2" y="3754617"/>
        <a:ext cx="545579" cy="233820"/>
      </dsp:txXfrm>
    </dsp:sp>
    <dsp:sp modelId="{CE202C2A-FC99-4F35-82C1-D26E09E6CB76}">
      <dsp:nvSpPr>
        <dsp:cNvPr id="0" name=""/>
        <dsp:cNvSpPr/>
      </dsp:nvSpPr>
      <dsp:spPr>
        <a:xfrm rot="5400000">
          <a:off x="4449987" y="-422580"/>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Análisis e integración - </a:t>
          </a:r>
          <a:r>
            <a:rPr lang="es-GT" sz="1800" b="0" kern="1200" dirty="0" smtClean="0">
              <a:latin typeface="+mn-lt"/>
              <a:cs typeface="Arial" pitchFamily="34" charset="0"/>
            </a:rPr>
            <a:t>Riesgos Fiscales</a:t>
          </a:r>
          <a:r>
            <a:rPr lang="mr-IN" sz="1800" b="0" kern="1200" dirty="0" smtClean="0">
              <a:latin typeface="+mn-lt"/>
              <a:cs typeface="Arial" pitchFamily="34" charset="0"/>
            </a:rPr>
            <a:t>–</a:t>
          </a:r>
          <a:r>
            <a:rPr lang="es-GT" sz="1800" b="0" kern="1200" dirty="0" smtClean="0">
              <a:latin typeface="+mn-lt"/>
              <a:cs typeface="Arial" pitchFamily="34" charset="0"/>
            </a:rPr>
            <a:t> </a:t>
          </a:r>
          <a:r>
            <a:rPr lang="es-GT" sz="1800" b="1" kern="1200" dirty="0" smtClean="0">
              <a:latin typeface="+mn-lt"/>
              <a:cs typeface="Arial" pitchFamily="34" charset="0"/>
            </a:rPr>
            <a:t>Agosto </a:t>
          </a:r>
          <a:endParaRPr lang="es-GT" sz="1800" b="1" kern="1200" dirty="0">
            <a:latin typeface="+mn-lt"/>
            <a:cs typeface="Arial" pitchFamily="34" charset="0"/>
          </a:endParaRPr>
        </a:p>
      </dsp:txBody>
      <dsp:txXfrm rot="-5400000">
        <a:off x="545580" y="3506558"/>
        <a:ext cx="8290694" cy="457147"/>
      </dsp:txXfrm>
    </dsp:sp>
    <dsp:sp modelId="{D3F935E0-A744-EE41-9D3E-E571D204962B}">
      <dsp:nvSpPr>
        <dsp:cNvPr id="0" name=""/>
        <dsp:cNvSpPr/>
      </dsp:nvSpPr>
      <dsp:spPr>
        <a:xfrm rot="5400000">
          <a:off x="-116909" y="4293995"/>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latin typeface="Arial" pitchFamily="34" charset="0"/>
              <a:cs typeface="Arial" pitchFamily="34" charset="0"/>
            </a:rPr>
            <a:t>viIi</a:t>
          </a:r>
          <a:endParaRPr lang="es-GT" sz="1600" kern="1200" dirty="0">
            <a:latin typeface="Arial" pitchFamily="34" charset="0"/>
            <a:cs typeface="Arial" pitchFamily="34" charset="0"/>
          </a:endParaRPr>
        </a:p>
      </dsp:txBody>
      <dsp:txXfrm rot="-5400000">
        <a:off x="2" y="4449875"/>
        <a:ext cx="545579" cy="233820"/>
      </dsp:txXfrm>
    </dsp:sp>
    <dsp:sp modelId="{6B347BC5-4F42-DE44-9C90-EA930F1404CD}">
      <dsp:nvSpPr>
        <dsp:cNvPr id="0" name=""/>
        <dsp:cNvSpPr/>
      </dsp:nvSpPr>
      <dsp:spPr>
        <a:xfrm rot="5400000">
          <a:off x="4449987" y="27267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GT" sz="1200" kern="1200" dirty="0" smtClean="0">
              <a:latin typeface="Arial" pitchFamily="34" charset="0"/>
              <a:cs typeface="Arial" pitchFamily="34" charset="0"/>
            </a:rPr>
            <a:t> </a:t>
          </a:r>
          <a:r>
            <a:rPr lang="es-GT" sz="1800" kern="1200" dirty="0" smtClean="0">
              <a:latin typeface="Arial" pitchFamily="34" charset="0"/>
              <a:cs typeface="Arial" pitchFamily="34" charset="0"/>
            </a:rPr>
            <a:t>Talleres de ONG’s; Listado Geográfico de Obras y Evaluación de normativa de adquisiciones y presupuestaria </a:t>
          </a:r>
          <a:r>
            <a:rPr lang="es-GT" sz="1800" b="1" kern="1200" dirty="0" smtClean="0">
              <a:latin typeface="Arial" pitchFamily="34" charset="0"/>
              <a:cs typeface="Arial" pitchFamily="34" charset="0"/>
            </a:rPr>
            <a:t>– Agosto</a:t>
          </a:r>
          <a:endParaRPr lang="es-GT" sz="1800" kern="1200" dirty="0"/>
        </a:p>
      </dsp:txBody>
      <dsp:txXfrm rot="-5400000">
        <a:off x="545580" y="4201817"/>
        <a:ext cx="8290694" cy="4571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9AFA-9FD9-40F2-9E6E-24C8728E8A0B}">
      <dsp:nvSpPr>
        <dsp:cNvPr id="0" name=""/>
        <dsp:cNvSpPr/>
      </dsp:nvSpPr>
      <dsp:spPr>
        <a:xfrm rot="5400000">
          <a:off x="-134084" y="134959"/>
          <a:ext cx="893899" cy="6257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GT" sz="2800" b="1" kern="1200" dirty="0" smtClean="0"/>
            <a:t>2</a:t>
          </a:r>
          <a:endParaRPr lang="es-GT" sz="2800" b="1" kern="1200" dirty="0"/>
        </a:p>
      </dsp:txBody>
      <dsp:txXfrm rot="-5400000">
        <a:off x="2" y="313739"/>
        <a:ext cx="625729" cy="268170"/>
      </dsp:txXfrm>
    </dsp:sp>
    <dsp:sp modelId="{6A80F724-AE18-48B0-911A-28572A8C4124}">
      <dsp:nvSpPr>
        <dsp:cNvPr id="0" name=""/>
        <dsp:cNvSpPr/>
      </dsp:nvSpPr>
      <dsp:spPr>
        <a:xfrm rot="5400000">
          <a:off x="2654492" y="-2028763"/>
          <a:ext cx="581340" cy="4638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GT" sz="2600" kern="1200" dirty="0" smtClean="0">
              <a:latin typeface="Arial" pitchFamily="34" charset="0"/>
              <a:cs typeface="Arial" pitchFamily="34" charset="0"/>
            </a:rPr>
            <a:t>FORMULACIÓN 2018  </a:t>
          </a:r>
          <a:endParaRPr lang="es-GT" sz="2600" kern="1200" dirty="0">
            <a:latin typeface="Arial" pitchFamily="34" charset="0"/>
            <a:cs typeface="Arial" pitchFamily="34" charset="0"/>
          </a:endParaRPr>
        </a:p>
      </dsp:txBody>
      <dsp:txXfrm rot="-5400000">
        <a:off x="625730" y="28378"/>
        <a:ext cx="4610487" cy="5245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5ECB3-41BF-45FA-A5D4-BE2144194D95}">
      <dsp:nvSpPr>
        <dsp:cNvPr id="0" name=""/>
        <dsp:cNvSpPr/>
      </dsp:nvSpPr>
      <dsp:spPr>
        <a:xfrm rot="5400000">
          <a:off x="-116909" y="122444"/>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a:t>
          </a:r>
          <a:endParaRPr lang="es-GT" sz="2400" kern="1200" dirty="0">
            <a:latin typeface="+mn-lt"/>
            <a:cs typeface="Arial" pitchFamily="34" charset="0"/>
          </a:endParaRPr>
        </a:p>
      </dsp:txBody>
      <dsp:txXfrm rot="-5400000">
        <a:off x="2" y="278324"/>
        <a:ext cx="545579" cy="233820"/>
      </dsp:txXfrm>
    </dsp:sp>
    <dsp:sp modelId="{5322E593-A3C7-4451-B8AF-717D704A29A3}">
      <dsp:nvSpPr>
        <dsp:cNvPr id="0" name=""/>
        <dsp:cNvSpPr/>
      </dsp:nvSpPr>
      <dsp:spPr>
        <a:xfrm rot="5400000">
          <a:off x="4449854" y="-3904274"/>
          <a:ext cx="506876"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Mesas técnicas interinstitucionales  y entrega de informe descriptivo– </a:t>
          </a:r>
          <a:r>
            <a:rPr lang="es-GT" sz="1800" b="1" kern="1200" dirty="0" smtClean="0">
              <a:latin typeface="+mn-lt"/>
              <a:cs typeface="Arial" pitchFamily="34" charset="0"/>
            </a:rPr>
            <a:t>9 de abril al 4 de mayo  </a:t>
          </a:r>
          <a:endParaRPr lang="es-GT" sz="1800" b="1" kern="1200" dirty="0">
            <a:latin typeface="+mn-lt"/>
            <a:cs typeface="Arial" pitchFamily="34" charset="0"/>
          </a:endParaRPr>
        </a:p>
      </dsp:txBody>
      <dsp:txXfrm rot="-5400000">
        <a:off x="545580" y="24744"/>
        <a:ext cx="8290681" cy="457388"/>
      </dsp:txXfrm>
    </dsp:sp>
    <dsp:sp modelId="{3C5D9C52-5F92-49A0-A5B6-E6D09C9B3AB5}">
      <dsp:nvSpPr>
        <dsp:cNvPr id="0" name=""/>
        <dsp:cNvSpPr/>
      </dsp:nvSpPr>
      <dsp:spPr>
        <a:xfrm rot="5400000">
          <a:off x="-116909" y="817702"/>
          <a:ext cx="779399" cy="545579"/>
        </a:xfrm>
        <a:prstGeom prst="chevron">
          <a:avLst/>
        </a:prstGeom>
        <a:solidFill>
          <a:schemeClr val="bg1">
            <a:lumMod val="65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 tIns="15240" rIns="15240" bIns="15240" numCol="1" spcCol="1270" anchor="t" anchorCtr="0">
          <a:noAutofit/>
        </a:bodyPr>
        <a:lstStyle/>
        <a:p>
          <a:pPr lvl="0" algn="ctr" defTabSz="1066800">
            <a:lnSpc>
              <a:spcPct val="90000"/>
            </a:lnSpc>
            <a:spcBef>
              <a:spcPct val="0"/>
            </a:spcBef>
            <a:spcAft>
              <a:spcPct val="35000"/>
            </a:spcAft>
          </a:pPr>
          <a:r>
            <a:rPr lang="es-GT" sz="2400" kern="1200" dirty="0" smtClean="0">
              <a:solidFill>
                <a:schemeClr val="bg1"/>
              </a:solidFill>
              <a:latin typeface="+mn-lt"/>
              <a:cs typeface="Arial" pitchFamily="34" charset="0"/>
            </a:rPr>
            <a:t>ii</a:t>
          </a:r>
          <a:endParaRPr lang="es-GT" sz="2400" kern="1200" dirty="0">
            <a:solidFill>
              <a:schemeClr val="bg1"/>
            </a:solidFill>
            <a:latin typeface="+mn-lt"/>
            <a:cs typeface="Arial" pitchFamily="34" charset="0"/>
          </a:endParaRPr>
        </a:p>
      </dsp:txBody>
      <dsp:txXfrm rot="-5400000">
        <a:off x="2" y="973582"/>
        <a:ext cx="545579" cy="233820"/>
      </dsp:txXfrm>
    </dsp:sp>
    <dsp:sp modelId="{189A96AB-87DD-4959-BCFD-EB9795A46F2E}">
      <dsp:nvSpPr>
        <dsp:cNvPr id="0" name=""/>
        <dsp:cNvSpPr/>
      </dsp:nvSpPr>
      <dsp:spPr>
        <a:xfrm rot="5400000">
          <a:off x="4449987" y="-3203614"/>
          <a:ext cx="506609"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b="0" kern="1200" dirty="0" smtClean="0">
              <a:latin typeface="+mn-lt"/>
              <a:cs typeface="Arial" pitchFamily="34" charset="0"/>
            </a:rPr>
            <a:t>Estimaciones macroeconómicas y tributarias </a:t>
          </a:r>
          <a:r>
            <a:rPr lang="es-GT" sz="1800" b="1" kern="1200" dirty="0" smtClean="0">
              <a:latin typeface="+mn-lt"/>
              <a:cs typeface="Arial" pitchFamily="34" charset="0"/>
            </a:rPr>
            <a:t>– Exposición de supuestos Banguat - SAT 24 de mayo</a:t>
          </a:r>
          <a:endParaRPr lang="es-GT" sz="1800" b="1" kern="1200" baseline="30000" dirty="0">
            <a:latin typeface="+mn-lt"/>
            <a:cs typeface="Arial" pitchFamily="34" charset="0"/>
          </a:endParaRPr>
        </a:p>
      </dsp:txBody>
      <dsp:txXfrm rot="-5400000">
        <a:off x="545580" y="725524"/>
        <a:ext cx="8290694" cy="457147"/>
      </dsp:txXfrm>
    </dsp:sp>
    <dsp:sp modelId="{92E460CB-B5B0-4158-A79B-61A9BECC2B91}">
      <dsp:nvSpPr>
        <dsp:cNvPr id="0" name=""/>
        <dsp:cNvSpPr/>
      </dsp:nvSpPr>
      <dsp:spPr>
        <a:xfrm rot="5400000">
          <a:off x="-116909" y="1501371"/>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iii</a:t>
          </a:r>
          <a:endParaRPr lang="es-GT" sz="2400" kern="1200" dirty="0">
            <a:latin typeface="+mn-lt"/>
            <a:cs typeface="Arial" pitchFamily="34" charset="0"/>
          </a:endParaRPr>
        </a:p>
      </dsp:txBody>
      <dsp:txXfrm rot="-5400000">
        <a:off x="2" y="1657251"/>
        <a:ext cx="545579" cy="233820"/>
      </dsp:txXfrm>
    </dsp:sp>
    <dsp:sp modelId="{E3D05A2E-57AB-439B-A345-4324580D081D}">
      <dsp:nvSpPr>
        <dsp:cNvPr id="0" name=""/>
        <dsp:cNvSpPr/>
      </dsp:nvSpPr>
      <dsp:spPr>
        <a:xfrm rot="5400000">
          <a:off x="4449987" y="-2508356"/>
          <a:ext cx="506609"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Propuestas de techos presupuestarios – </a:t>
          </a:r>
          <a:r>
            <a:rPr lang="es-GT" sz="1800" b="1" kern="1200" dirty="0" smtClean="0">
              <a:latin typeface="+mn-lt"/>
              <a:cs typeface="Arial" pitchFamily="34" charset="0"/>
            </a:rPr>
            <a:t>Talleres de Presupuesto Abierto del 1, 11 y 12 de junio</a:t>
          </a:r>
          <a:endParaRPr lang="es-GT" sz="1800" b="1" kern="1200" dirty="0">
            <a:latin typeface="+mn-lt"/>
            <a:cs typeface="Arial" pitchFamily="34" charset="0"/>
          </a:endParaRPr>
        </a:p>
      </dsp:txBody>
      <dsp:txXfrm rot="-5400000">
        <a:off x="545580" y="1420782"/>
        <a:ext cx="8290694" cy="457147"/>
      </dsp:txXfrm>
    </dsp:sp>
    <dsp:sp modelId="{471DE35B-B08C-3546-B34C-96D9F1600410}">
      <dsp:nvSpPr>
        <dsp:cNvPr id="0" name=""/>
        <dsp:cNvSpPr/>
      </dsp:nvSpPr>
      <dsp:spPr>
        <a:xfrm rot="5400000">
          <a:off x="-116909" y="2208220"/>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cs typeface="Arial"/>
            </a:rPr>
            <a:t>v</a:t>
          </a:r>
          <a:endParaRPr lang="en-US" sz="2400" kern="1200" dirty="0">
            <a:latin typeface="+mn-lt"/>
            <a:cs typeface="Arial"/>
          </a:endParaRPr>
        </a:p>
      </dsp:txBody>
      <dsp:txXfrm rot="-5400000">
        <a:off x="2" y="2364100"/>
        <a:ext cx="545579" cy="233820"/>
      </dsp:txXfrm>
    </dsp:sp>
    <dsp:sp modelId="{E7C9D9B2-7924-B644-B787-8E88B581F0D5}">
      <dsp:nvSpPr>
        <dsp:cNvPr id="0" name=""/>
        <dsp:cNvSpPr/>
      </dsp:nvSpPr>
      <dsp:spPr>
        <a:xfrm rot="5400000">
          <a:off x="4449987" y="-1813097"/>
          <a:ext cx="506609"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latin typeface="+mn-lt"/>
              <a:cs typeface="Arial"/>
            </a:rPr>
            <a:t>Entrega de techos indicativos– </a:t>
          </a:r>
          <a:r>
            <a:rPr lang="en-US" sz="1800" b="1" kern="1200" dirty="0" smtClean="0">
              <a:latin typeface="+mn-lt"/>
              <a:cs typeface="Arial"/>
            </a:rPr>
            <a:t>21 junio </a:t>
          </a:r>
          <a:endParaRPr lang="en-US" sz="1800" b="1" kern="1200" dirty="0">
            <a:solidFill>
              <a:schemeClr val="bg1">
                <a:lumMod val="65000"/>
              </a:schemeClr>
            </a:solidFill>
            <a:latin typeface="+mn-lt"/>
            <a:cs typeface="Arial"/>
          </a:endParaRPr>
        </a:p>
      </dsp:txBody>
      <dsp:txXfrm rot="-5400000">
        <a:off x="545580" y="2116041"/>
        <a:ext cx="8290694" cy="457147"/>
      </dsp:txXfrm>
    </dsp:sp>
    <dsp:sp modelId="{3BAE3A21-5CFE-4962-9CD0-C5EE45E66236}">
      <dsp:nvSpPr>
        <dsp:cNvPr id="0" name=""/>
        <dsp:cNvSpPr/>
      </dsp:nvSpPr>
      <dsp:spPr>
        <a:xfrm rot="5400000">
          <a:off x="-116909" y="2903478"/>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a:t>
          </a:r>
          <a:endParaRPr lang="es-GT" sz="2400" kern="1200" dirty="0">
            <a:latin typeface="+mn-lt"/>
            <a:cs typeface="Arial" pitchFamily="34" charset="0"/>
          </a:endParaRPr>
        </a:p>
      </dsp:txBody>
      <dsp:txXfrm rot="-5400000">
        <a:off x="2" y="3059358"/>
        <a:ext cx="545579" cy="233820"/>
      </dsp:txXfrm>
    </dsp:sp>
    <dsp:sp modelId="{BD0A5E72-86C3-4FCF-A599-F5B9218CDE4F}">
      <dsp:nvSpPr>
        <dsp:cNvPr id="0" name=""/>
        <dsp:cNvSpPr/>
      </dsp:nvSpPr>
      <dsp:spPr>
        <a:xfrm rot="5400000">
          <a:off x="4449987" y="-1117838"/>
          <a:ext cx="506609" cy="8315425"/>
        </a:xfrm>
        <a:prstGeom prst="round2SameRect">
          <a:avLst/>
        </a:prstGeom>
        <a:solidFill>
          <a:schemeClr val="tx2">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Anteproyectos de presupuesto - </a:t>
          </a:r>
          <a:r>
            <a:rPr lang="es-GT" sz="1800" b="1" kern="1200" dirty="0" smtClean="0">
              <a:latin typeface="+mn-lt"/>
              <a:cs typeface="Arial" pitchFamily="34" charset="0"/>
            </a:rPr>
            <a:t>16 julio</a:t>
          </a:r>
          <a:endParaRPr lang="es-GT" sz="1800" b="1" kern="1200" dirty="0">
            <a:latin typeface="+mn-lt"/>
            <a:cs typeface="Arial" pitchFamily="34" charset="0"/>
          </a:endParaRPr>
        </a:p>
      </dsp:txBody>
      <dsp:txXfrm rot="-5400000">
        <a:off x="545580" y="2811300"/>
        <a:ext cx="8290694" cy="457147"/>
      </dsp:txXfrm>
    </dsp:sp>
    <dsp:sp modelId="{8FBFB9E2-185B-4BCA-B740-BED75275A128}">
      <dsp:nvSpPr>
        <dsp:cNvPr id="0" name=""/>
        <dsp:cNvSpPr/>
      </dsp:nvSpPr>
      <dsp:spPr>
        <a:xfrm rot="5400000">
          <a:off x="-116909" y="3598737"/>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vii</a:t>
          </a:r>
          <a:endParaRPr lang="es-GT" sz="2400" kern="1200" dirty="0">
            <a:latin typeface="+mn-lt"/>
            <a:cs typeface="Arial" pitchFamily="34" charset="0"/>
          </a:endParaRPr>
        </a:p>
      </dsp:txBody>
      <dsp:txXfrm rot="-5400000">
        <a:off x="2" y="3754617"/>
        <a:ext cx="545579" cy="233820"/>
      </dsp:txXfrm>
    </dsp:sp>
    <dsp:sp modelId="{CE202C2A-FC99-4F35-82C1-D26E09E6CB76}">
      <dsp:nvSpPr>
        <dsp:cNvPr id="0" name=""/>
        <dsp:cNvSpPr/>
      </dsp:nvSpPr>
      <dsp:spPr>
        <a:xfrm rot="5400000">
          <a:off x="4449987" y="-422580"/>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Análisis e integración - </a:t>
          </a:r>
          <a:r>
            <a:rPr lang="es-GT" sz="1800" b="0" kern="1200" dirty="0" smtClean="0">
              <a:latin typeface="+mn-lt"/>
              <a:cs typeface="Arial" pitchFamily="34" charset="0"/>
            </a:rPr>
            <a:t>Riesgos Fiscales</a:t>
          </a:r>
          <a:r>
            <a:rPr lang="mr-IN" sz="1800" b="0" kern="1200" dirty="0" smtClean="0">
              <a:latin typeface="+mn-lt"/>
              <a:cs typeface="Arial" pitchFamily="34" charset="0"/>
            </a:rPr>
            <a:t>–</a:t>
          </a:r>
          <a:r>
            <a:rPr lang="es-GT" sz="1800" b="0" kern="1200" dirty="0" smtClean="0">
              <a:latin typeface="+mn-lt"/>
              <a:cs typeface="Arial" pitchFamily="34" charset="0"/>
            </a:rPr>
            <a:t> </a:t>
          </a:r>
          <a:r>
            <a:rPr lang="es-GT" sz="1800" b="1" kern="1200" dirty="0" smtClean="0">
              <a:latin typeface="+mn-lt"/>
              <a:cs typeface="Arial" pitchFamily="34" charset="0"/>
            </a:rPr>
            <a:t>Agosto </a:t>
          </a:r>
          <a:endParaRPr lang="es-GT" sz="1800" b="1" kern="1200" dirty="0">
            <a:latin typeface="+mn-lt"/>
            <a:cs typeface="Arial" pitchFamily="34" charset="0"/>
          </a:endParaRPr>
        </a:p>
      </dsp:txBody>
      <dsp:txXfrm rot="-5400000">
        <a:off x="545580" y="3506558"/>
        <a:ext cx="8290694" cy="457147"/>
      </dsp:txXfrm>
    </dsp:sp>
    <dsp:sp modelId="{D3F935E0-A744-EE41-9D3E-E571D204962B}">
      <dsp:nvSpPr>
        <dsp:cNvPr id="0" name=""/>
        <dsp:cNvSpPr/>
      </dsp:nvSpPr>
      <dsp:spPr>
        <a:xfrm rot="5400000">
          <a:off x="-116909" y="4293995"/>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latin typeface="Arial" pitchFamily="34" charset="0"/>
              <a:cs typeface="Arial" pitchFamily="34" charset="0"/>
            </a:rPr>
            <a:t>viIi</a:t>
          </a:r>
          <a:endParaRPr lang="es-GT" sz="1600" kern="1200" dirty="0">
            <a:latin typeface="Arial" pitchFamily="34" charset="0"/>
            <a:cs typeface="Arial" pitchFamily="34" charset="0"/>
          </a:endParaRPr>
        </a:p>
      </dsp:txBody>
      <dsp:txXfrm rot="-5400000">
        <a:off x="2" y="4449875"/>
        <a:ext cx="545579" cy="233820"/>
      </dsp:txXfrm>
    </dsp:sp>
    <dsp:sp modelId="{6B347BC5-4F42-DE44-9C90-EA930F1404CD}">
      <dsp:nvSpPr>
        <dsp:cNvPr id="0" name=""/>
        <dsp:cNvSpPr/>
      </dsp:nvSpPr>
      <dsp:spPr>
        <a:xfrm rot="5400000">
          <a:off x="4449987" y="27267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GT" sz="1200" kern="1200" dirty="0" smtClean="0">
              <a:latin typeface="Arial" pitchFamily="34" charset="0"/>
              <a:cs typeface="Arial" pitchFamily="34" charset="0"/>
            </a:rPr>
            <a:t> </a:t>
          </a:r>
          <a:r>
            <a:rPr lang="es-GT" sz="1800" kern="1200" dirty="0" smtClean="0">
              <a:latin typeface="Arial" pitchFamily="34" charset="0"/>
              <a:cs typeface="Arial" pitchFamily="34" charset="0"/>
            </a:rPr>
            <a:t>Talleres de ONG’s; Listado Geográfico de Obras y Evaluación de normativa de adquisiciones y presupuestaria </a:t>
          </a:r>
          <a:r>
            <a:rPr lang="es-GT" sz="1800" b="1" kern="1200" dirty="0" smtClean="0">
              <a:latin typeface="Arial" pitchFamily="34" charset="0"/>
              <a:cs typeface="Arial" pitchFamily="34" charset="0"/>
            </a:rPr>
            <a:t>– Agosto</a:t>
          </a:r>
          <a:endParaRPr lang="es-GT" sz="1800" kern="1200" dirty="0"/>
        </a:p>
      </dsp:txBody>
      <dsp:txXfrm rot="-5400000">
        <a:off x="545580" y="4201817"/>
        <a:ext cx="8290694" cy="457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9AFA-9FD9-40F2-9E6E-24C8728E8A0B}">
      <dsp:nvSpPr>
        <dsp:cNvPr id="0" name=""/>
        <dsp:cNvSpPr/>
      </dsp:nvSpPr>
      <dsp:spPr>
        <a:xfrm rot="5400000">
          <a:off x="-134084" y="134959"/>
          <a:ext cx="893899" cy="6257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GT" sz="2800" b="1" kern="1200" dirty="0" smtClean="0"/>
            <a:t>2</a:t>
          </a:r>
          <a:endParaRPr lang="es-GT" sz="2800" b="1" kern="1200" dirty="0"/>
        </a:p>
      </dsp:txBody>
      <dsp:txXfrm rot="-5400000">
        <a:off x="2" y="313739"/>
        <a:ext cx="625729" cy="268170"/>
      </dsp:txXfrm>
    </dsp:sp>
    <dsp:sp modelId="{6A80F724-AE18-48B0-911A-28572A8C4124}">
      <dsp:nvSpPr>
        <dsp:cNvPr id="0" name=""/>
        <dsp:cNvSpPr/>
      </dsp:nvSpPr>
      <dsp:spPr>
        <a:xfrm rot="5400000">
          <a:off x="2654492" y="-2028763"/>
          <a:ext cx="581340" cy="4638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GT" sz="2600" kern="1200" dirty="0" smtClean="0">
              <a:latin typeface="Arial" pitchFamily="34" charset="0"/>
              <a:cs typeface="Arial" pitchFamily="34" charset="0"/>
            </a:rPr>
            <a:t>FORMULACIÓN 2018  </a:t>
          </a:r>
          <a:endParaRPr lang="es-GT" sz="2600" kern="1200" dirty="0">
            <a:latin typeface="Arial" pitchFamily="34" charset="0"/>
            <a:cs typeface="Arial" pitchFamily="34" charset="0"/>
          </a:endParaRPr>
        </a:p>
      </dsp:txBody>
      <dsp:txXfrm rot="-5400000">
        <a:off x="625730" y="28378"/>
        <a:ext cx="4610487" cy="524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5ECB3-41BF-45FA-A5D4-BE2144194D95}">
      <dsp:nvSpPr>
        <dsp:cNvPr id="0" name=""/>
        <dsp:cNvSpPr/>
      </dsp:nvSpPr>
      <dsp:spPr>
        <a:xfrm rot="5400000">
          <a:off x="-116909" y="122444"/>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a:t>
          </a:r>
          <a:endParaRPr lang="es-GT" sz="2400" kern="1200" dirty="0">
            <a:latin typeface="+mn-lt"/>
            <a:cs typeface="Arial" pitchFamily="34" charset="0"/>
          </a:endParaRPr>
        </a:p>
      </dsp:txBody>
      <dsp:txXfrm rot="-5400000">
        <a:off x="2" y="278324"/>
        <a:ext cx="545579" cy="233820"/>
      </dsp:txXfrm>
    </dsp:sp>
    <dsp:sp modelId="{5322E593-A3C7-4451-B8AF-717D704A29A3}">
      <dsp:nvSpPr>
        <dsp:cNvPr id="0" name=""/>
        <dsp:cNvSpPr/>
      </dsp:nvSpPr>
      <dsp:spPr>
        <a:xfrm rot="5400000">
          <a:off x="4449854" y="-3904274"/>
          <a:ext cx="506876"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Mesas técnicas interinstitucionales  y entrega de informe descriptivo– </a:t>
          </a:r>
          <a:r>
            <a:rPr lang="es-GT" sz="1800" b="1" kern="1200" dirty="0" smtClean="0">
              <a:latin typeface="+mn-lt"/>
              <a:cs typeface="Arial" pitchFamily="34" charset="0"/>
            </a:rPr>
            <a:t>9 de abril al 4 de mayo  </a:t>
          </a:r>
          <a:endParaRPr lang="es-GT" sz="1800" b="1" kern="1200" dirty="0">
            <a:latin typeface="+mn-lt"/>
            <a:cs typeface="Arial" pitchFamily="34" charset="0"/>
          </a:endParaRPr>
        </a:p>
      </dsp:txBody>
      <dsp:txXfrm rot="-5400000">
        <a:off x="545580" y="24744"/>
        <a:ext cx="8290681" cy="457388"/>
      </dsp:txXfrm>
    </dsp:sp>
    <dsp:sp modelId="{3C5D9C52-5F92-49A0-A5B6-E6D09C9B3AB5}">
      <dsp:nvSpPr>
        <dsp:cNvPr id="0" name=""/>
        <dsp:cNvSpPr/>
      </dsp:nvSpPr>
      <dsp:spPr>
        <a:xfrm rot="5400000">
          <a:off x="-116909" y="817702"/>
          <a:ext cx="779399" cy="545579"/>
        </a:xfrm>
        <a:prstGeom prst="chevron">
          <a:avLst/>
        </a:prstGeom>
        <a:solidFill>
          <a:schemeClr val="bg1">
            <a:lumMod val="65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 tIns="15240" rIns="15240" bIns="15240" numCol="1" spcCol="1270" anchor="t" anchorCtr="0">
          <a:noAutofit/>
        </a:bodyPr>
        <a:lstStyle/>
        <a:p>
          <a:pPr lvl="0" algn="ctr" defTabSz="1066800">
            <a:lnSpc>
              <a:spcPct val="90000"/>
            </a:lnSpc>
            <a:spcBef>
              <a:spcPct val="0"/>
            </a:spcBef>
            <a:spcAft>
              <a:spcPct val="35000"/>
            </a:spcAft>
          </a:pPr>
          <a:r>
            <a:rPr lang="es-GT" sz="2400" kern="1200" dirty="0" smtClean="0">
              <a:solidFill>
                <a:schemeClr val="bg1"/>
              </a:solidFill>
              <a:latin typeface="+mn-lt"/>
              <a:cs typeface="Arial" pitchFamily="34" charset="0"/>
            </a:rPr>
            <a:t>ii</a:t>
          </a:r>
          <a:endParaRPr lang="es-GT" sz="2400" kern="1200" dirty="0">
            <a:solidFill>
              <a:schemeClr val="bg1"/>
            </a:solidFill>
            <a:latin typeface="+mn-lt"/>
            <a:cs typeface="Arial" pitchFamily="34" charset="0"/>
          </a:endParaRPr>
        </a:p>
      </dsp:txBody>
      <dsp:txXfrm rot="-5400000">
        <a:off x="2" y="973582"/>
        <a:ext cx="545579" cy="233820"/>
      </dsp:txXfrm>
    </dsp:sp>
    <dsp:sp modelId="{189A96AB-87DD-4959-BCFD-EB9795A46F2E}">
      <dsp:nvSpPr>
        <dsp:cNvPr id="0" name=""/>
        <dsp:cNvSpPr/>
      </dsp:nvSpPr>
      <dsp:spPr>
        <a:xfrm rot="5400000">
          <a:off x="4449987" y="-3203614"/>
          <a:ext cx="506609" cy="8315425"/>
        </a:xfrm>
        <a:prstGeom prst="round2SameRect">
          <a:avLst/>
        </a:prstGeom>
        <a:solidFill>
          <a:schemeClr val="tx2">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b="0" kern="1200" dirty="0" smtClean="0">
              <a:latin typeface="+mn-lt"/>
              <a:cs typeface="Arial" pitchFamily="34" charset="0"/>
            </a:rPr>
            <a:t>Estimaciones macroeconómicas y tributarias </a:t>
          </a:r>
          <a:r>
            <a:rPr lang="es-GT" sz="1800" b="1" kern="1200" dirty="0" smtClean="0">
              <a:latin typeface="+mn-lt"/>
              <a:cs typeface="Arial" pitchFamily="34" charset="0"/>
            </a:rPr>
            <a:t>– Exposición de supuestos Banguat - SAT 24 de mayo</a:t>
          </a:r>
          <a:endParaRPr lang="es-GT" sz="1800" b="1" kern="1200" baseline="30000" dirty="0">
            <a:latin typeface="+mn-lt"/>
            <a:cs typeface="Arial" pitchFamily="34" charset="0"/>
          </a:endParaRPr>
        </a:p>
      </dsp:txBody>
      <dsp:txXfrm rot="-5400000">
        <a:off x="545580" y="725524"/>
        <a:ext cx="8290694" cy="457147"/>
      </dsp:txXfrm>
    </dsp:sp>
    <dsp:sp modelId="{92E460CB-B5B0-4158-A79B-61A9BECC2B91}">
      <dsp:nvSpPr>
        <dsp:cNvPr id="0" name=""/>
        <dsp:cNvSpPr/>
      </dsp:nvSpPr>
      <dsp:spPr>
        <a:xfrm rot="5400000">
          <a:off x="-116909" y="1501371"/>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iii</a:t>
          </a:r>
          <a:endParaRPr lang="es-GT" sz="2400" kern="1200" dirty="0">
            <a:latin typeface="+mn-lt"/>
            <a:cs typeface="Arial" pitchFamily="34" charset="0"/>
          </a:endParaRPr>
        </a:p>
      </dsp:txBody>
      <dsp:txXfrm rot="-5400000">
        <a:off x="2" y="1657251"/>
        <a:ext cx="545579" cy="233820"/>
      </dsp:txXfrm>
    </dsp:sp>
    <dsp:sp modelId="{E3D05A2E-57AB-439B-A345-4324580D081D}">
      <dsp:nvSpPr>
        <dsp:cNvPr id="0" name=""/>
        <dsp:cNvSpPr/>
      </dsp:nvSpPr>
      <dsp:spPr>
        <a:xfrm rot="5400000">
          <a:off x="4449987" y="-2508356"/>
          <a:ext cx="506609" cy="8315425"/>
        </a:xfrm>
        <a:prstGeom prst="round2SameRect">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Propuestas de techos presupuestarios – </a:t>
          </a:r>
          <a:r>
            <a:rPr lang="es-GT" sz="1800" b="1" kern="1200" dirty="0" smtClean="0">
              <a:latin typeface="+mn-lt"/>
              <a:cs typeface="Arial" pitchFamily="34" charset="0"/>
            </a:rPr>
            <a:t>Talleres de Presupuesto Abierto del 1, 4 y  5 de junio</a:t>
          </a:r>
          <a:endParaRPr lang="es-GT" sz="1800" b="1" kern="1200" dirty="0">
            <a:latin typeface="+mn-lt"/>
            <a:cs typeface="Arial" pitchFamily="34" charset="0"/>
          </a:endParaRPr>
        </a:p>
      </dsp:txBody>
      <dsp:txXfrm rot="-5400000">
        <a:off x="545580" y="1420782"/>
        <a:ext cx="8290694" cy="457147"/>
      </dsp:txXfrm>
    </dsp:sp>
    <dsp:sp modelId="{471DE35B-B08C-3546-B34C-96D9F1600410}">
      <dsp:nvSpPr>
        <dsp:cNvPr id="0" name=""/>
        <dsp:cNvSpPr/>
      </dsp:nvSpPr>
      <dsp:spPr>
        <a:xfrm rot="5400000">
          <a:off x="-116909" y="2208220"/>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cs typeface="Arial"/>
            </a:rPr>
            <a:t>v</a:t>
          </a:r>
          <a:endParaRPr lang="en-US" sz="2400" kern="1200" dirty="0">
            <a:latin typeface="+mn-lt"/>
            <a:cs typeface="Arial"/>
          </a:endParaRPr>
        </a:p>
      </dsp:txBody>
      <dsp:txXfrm rot="-5400000">
        <a:off x="2" y="2364100"/>
        <a:ext cx="545579" cy="233820"/>
      </dsp:txXfrm>
    </dsp:sp>
    <dsp:sp modelId="{E7C9D9B2-7924-B644-B787-8E88B581F0D5}">
      <dsp:nvSpPr>
        <dsp:cNvPr id="0" name=""/>
        <dsp:cNvSpPr/>
      </dsp:nvSpPr>
      <dsp:spPr>
        <a:xfrm rot="5400000">
          <a:off x="4449987" y="-1813097"/>
          <a:ext cx="506609" cy="8315425"/>
        </a:xfrm>
        <a:prstGeom prst="round2SameRect">
          <a:avLst/>
        </a:prstGeom>
        <a:solidFill>
          <a:srgbClr val="FFFF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latin typeface="+mn-lt"/>
              <a:cs typeface="Arial"/>
            </a:rPr>
            <a:t>Entrega de techos indicativos – </a:t>
          </a:r>
          <a:r>
            <a:rPr lang="en-US" sz="1800" b="1" kern="1200" dirty="0" smtClean="0">
              <a:latin typeface="+mn-lt"/>
              <a:cs typeface="Arial"/>
            </a:rPr>
            <a:t>19 junio </a:t>
          </a:r>
          <a:endParaRPr lang="en-US" sz="1800" b="1" kern="1200" dirty="0">
            <a:solidFill>
              <a:schemeClr val="bg1">
                <a:lumMod val="65000"/>
              </a:schemeClr>
            </a:solidFill>
            <a:latin typeface="+mn-lt"/>
            <a:cs typeface="Arial"/>
          </a:endParaRPr>
        </a:p>
      </dsp:txBody>
      <dsp:txXfrm rot="-5400000">
        <a:off x="545580" y="2116041"/>
        <a:ext cx="8290694" cy="457147"/>
      </dsp:txXfrm>
    </dsp:sp>
    <dsp:sp modelId="{3BAE3A21-5CFE-4962-9CD0-C5EE45E66236}">
      <dsp:nvSpPr>
        <dsp:cNvPr id="0" name=""/>
        <dsp:cNvSpPr/>
      </dsp:nvSpPr>
      <dsp:spPr>
        <a:xfrm rot="5400000">
          <a:off x="-116909" y="2903478"/>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a:t>
          </a:r>
          <a:endParaRPr lang="es-GT" sz="2400" kern="1200" dirty="0">
            <a:latin typeface="+mn-lt"/>
            <a:cs typeface="Arial" pitchFamily="34" charset="0"/>
          </a:endParaRPr>
        </a:p>
      </dsp:txBody>
      <dsp:txXfrm rot="-5400000">
        <a:off x="2" y="3059358"/>
        <a:ext cx="545579" cy="233820"/>
      </dsp:txXfrm>
    </dsp:sp>
    <dsp:sp modelId="{BD0A5E72-86C3-4FCF-A599-F5B9218CDE4F}">
      <dsp:nvSpPr>
        <dsp:cNvPr id="0" name=""/>
        <dsp:cNvSpPr/>
      </dsp:nvSpPr>
      <dsp:spPr>
        <a:xfrm rot="5400000">
          <a:off x="4449987" y="-111783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Anteproyectos de presupuesto - </a:t>
          </a:r>
          <a:r>
            <a:rPr lang="es-GT" sz="1800" b="1" kern="1200" dirty="0" smtClean="0">
              <a:latin typeface="+mn-lt"/>
              <a:cs typeface="Arial" pitchFamily="34" charset="0"/>
            </a:rPr>
            <a:t>16 julio</a:t>
          </a:r>
          <a:endParaRPr lang="es-GT" sz="1800" b="1" kern="1200" dirty="0">
            <a:latin typeface="+mn-lt"/>
            <a:cs typeface="Arial" pitchFamily="34" charset="0"/>
          </a:endParaRPr>
        </a:p>
      </dsp:txBody>
      <dsp:txXfrm rot="-5400000">
        <a:off x="545580" y="2811300"/>
        <a:ext cx="8290694" cy="457147"/>
      </dsp:txXfrm>
    </dsp:sp>
    <dsp:sp modelId="{8FBFB9E2-185B-4BCA-B740-BED75275A128}">
      <dsp:nvSpPr>
        <dsp:cNvPr id="0" name=""/>
        <dsp:cNvSpPr/>
      </dsp:nvSpPr>
      <dsp:spPr>
        <a:xfrm rot="5400000">
          <a:off x="-116909" y="3598737"/>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vii</a:t>
          </a:r>
          <a:endParaRPr lang="es-GT" sz="2400" kern="1200" dirty="0">
            <a:latin typeface="+mn-lt"/>
            <a:cs typeface="Arial" pitchFamily="34" charset="0"/>
          </a:endParaRPr>
        </a:p>
      </dsp:txBody>
      <dsp:txXfrm rot="-5400000">
        <a:off x="2" y="3754617"/>
        <a:ext cx="545579" cy="233820"/>
      </dsp:txXfrm>
    </dsp:sp>
    <dsp:sp modelId="{CE202C2A-FC99-4F35-82C1-D26E09E6CB76}">
      <dsp:nvSpPr>
        <dsp:cNvPr id="0" name=""/>
        <dsp:cNvSpPr/>
      </dsp:nvSpPr>
      <dsp:spPr>
        <a:xfrm rot="5400000">
          <a:off x="4449987" y="-422580"/>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Análisis e integración - </a:t>
          </a:r>
          <a:r>
            <a:rPr lang="es-GT" sz="1800" b="0" kern="1200" dirty="0" smtClean="0">
              <a:latin typeface="+mn-lt"/>
              <a:cs typeface="Arial" pitchFamily="34" charset="0"/>
            </a:rPr>
            <a:t>Riesgos Fiscales</a:t>
          </a:r>
          <a:r>
            <a:rPr lang="mr-IN" sz="1800" b="0" kern="1200" dirty="0" smtClean="0">
              <a:latin typeface="+mn-lt"/>
              <a:cs typeface="Arial" pitchFamily="34" charset="0"/>
            </a:rPr>
            <a:t>–</a:t>
          </a:r>
          <a:r>
            <a:rPr lang="es-GT" sz="1800" b="0" kern="1200" dirty="0" smtClean="0">
              <a:latin typeface="+mn-lt"/>
              <a:cs typeface="Arial" pitchFamily="34" charset="0"/>
            </a:rPr>
            <a:t> </a:t>
          </a:r>
          <a:r>
            <a:rPr lang="es-GT" sz="1800" b="1" kern="1200" dirty="0" smtClean="0">
              <a:latin typeface="+mn-lt"/>
              <a:cs typeface="Arial" pitchFamily="34" charset="0"/>
            </a:rPr>
            <a:t>Agosto </a:t>
          </a:r>
          <a:endParaRPr lang="es-GT" sz="1800" b="1" kern="1200" dirty="0">
            <a:latin typeface="+mn-lt"/>
            <a:cs typeface="Arial" pitchFamily="34" charset="0"/>
          </a:endParaRPr>
        </a:p>
      </dsp:txBody>
      <dsp:txXfrm rot="-5400000">
        <a:off x="545580" y="3506558"/>
        <a:ext cx="8290694" cy="457147"/>
      </dsp:txXfrm>
    </dsp:sp>
    <dsp:sp modelId="{D3F935E0-A744-EE41-9D3E-E571D204962B}">
      <dsp:nvSpPr>
        <dsp:cNvPr id="0" name=""/>
        <dsp:cNvSpPr/>
      </dsp:nvSpPr>
      <dsp:spPr>
        <a:xfrm rot="5400000">
          <a:off x="-116909" y="4293995"/>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latin typeface="Arial" pitchFamily="34" charset="0"/>
              <a:cs typeface="Arial" pitchFamily="34" charset="0"/>
            </a:rPr>
            <a:t>viIi</a:t>
          </a:r>
          <a:endParaRPr lang="es-GT" sz="1600" kern="1200" dirty="0">
            <a:latin typeface="Arial" pitchFamily="34" charset="0"/>
            <a:cs typeface="Arial" pitchFamily="34" charset="0"/>
          </a:endParaRPr>
        </a:p>
      </dsp:txBody>
      <dsp:txXfrm rot="-5400000">
        <a:off x="2" y="4449875"/>
        <a:ext cx="545579" cy="233820"/>
      </dsp:txXfrm>
    </dsp:sp>
    <dsp:sp modelId="{6B347BC5-4F42-DE44-9C90-EA930F1404CD}">
      <dsp:nvSpPr>
        <dsp:cNvPr id="0" name=""/>
        <dsp:cNvSpPr/>
      </dsp:nvSpPr>
      <dsp:spPr>
        <a:xfrm rot="5400000">
          <a:off x="4449987" y="27267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GT" sz="1200" kern="1200" dirty="0" smtClean="0">
              <a:latin typeface="Arial" pitchFamily="34" charset="0"/>
              <a:cs typeface="Arial" pitchFamily="34" charset="0"/>
            </a:rPr>
            <a:t> </a:t>
          </a:r>
          <a:r>
            <a:rPr lang="es-GT" sz="1800" kern="1200" dirty="0" smtClean="0">
              <a:latin typeface="Arial" pitchFamily="34" charset="0"/>
              <a:cs typeface="Arial" pitchFamily="34" charset="0"/>
            </a:rPr>
            <a:t>Talleres de ONG’s; Listado Geográfico de Obras y Evaluación de normativa de adquisiciones y presupuestaria </a:t>
          </a:r>
          <a:r>
            <a:rPr lang="es-GT" sz="1800" b="1" kern="1200" dirty="0" smtClean="0">
              <a:latin typeface="Arial" pitchFamily="34" charset="0"/>
              <a:cs typeface="Arial" pitchFamily="34" charset="0"/>
            </a:rPr>
            <a:t>– Agosto</a:t>
          </a:r>
          <a:endParaRPr lang="es-GT" sz="1800" kern="1200" dirty="0"/>
        </a:p>
      </dsp:txBody>
      <dsp:txXfrm rot="-5400000">
        <a:off x="545580" y="4201817"/>
        <a:ext cx="8290694" cy="457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9AFA-9FD9-40F2-9E6E-24C8728E8A0B}">
      <dsp:nvSpPr>
        <dsp:cNvPr id="0" name=""/>
        <dsp:cNvSpPr/>
      </dsp:nvSpPr>
      <dsp:spPr>
        <a:xfrm rot="5400000">
          <a:off x="-134084" y="134959"/>
          <a:ext cx="893899" cy="6257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b="1" kern="1200" dirty="0" smtClean="0"/>
            <a:t>2</a:t>
          </a:r>
          <a:endParaRPr lang="es-GT" sz="2400" b="1" kern="1200" dirty="0"/>
        </a:p>
      </dsp:txBody>
      <dsp:txXfrm rot="-5400000">
        <a:off x="2" y="313739"/>
        <a:ext cx="625729" cy="268170"/>
      </dsp:txXfrm>
    </dsp:sp>
    <dsp:sp modelId="{6A80F724-AE18-48B0-911A-28572A8C4124}">
      <dsp:nvSpPr>
        <dsp:cNvPr id="0" name=""/>
        <dsp:cNvSpPr/>
      </dsp:nvSpPr>
      <dsp:spPr>
        <a:xfrm rot="5400000">
          <a:off x="2953431" y="-2326827"/>
          <a:ext cx="581340" cy="52367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GT" sz="2600" kern="1200" dirty="0" smtClean="0">
              <a:latin typeface="Arial" pitchFamily="34" charset="0"/>
              <a:cs typeface="Arial" pitchFamily="34" charset="0"/>
            </a:rPr>
            <a:t>FORMULACIÓN 2018  </a:t>
          </a:r>
          <a:endParaRPr lang="es-GT" sz="2600" kern="1200" dirty="0">
            <a:latin typeface="Arial" pitchFamily="34" charset="0"/>
            <a:cs typeface="Arial" pitchFamily="34" charset="0"/>
          </a:endParaRPr>
        </a:p>
      </dsp:txBody>
      <dsp:txXfrm rot="-5400000">
        <a:off x="625730" y="29253"/>
        <a:ext cx="5208364" cy="524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5ECB3-41BF-45FA-A5D4-BE2144194D95}">
      <dsp:nvSpPr>
        <dsp:cNvPr id="0" name=""/>
        <dsp:cNvSpPr/>
      </dsp:nvSpPr>
      <dsp:spPr>
        <a:xfrm rot="5400000">
          <a:off x="-161701" y="162756"/>
          <a:ext cx="1078012" cy="754608"/>
        </a:xfrm>
        <a:prstGeom prst="chevron">
          <a:avLst/>
        </a:prstGeom>
        <a:solidFill>
          <a:schemeClr val="bg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GT" sz="2800" kern="1200" dirty="0" smtClean="0"/>
            <a:t>ii</a:t>
          </a:r>
          <a:endParaRPr lang="es-GT" sz="2800" kern="1200" dirty="0"/>
        </a:p>
      </dsp:txBody>
      <dsp:txXfrm rot="-5400000">
        <a:off x="1" y="378358"/>
        <a:ext cx="754608" cy="323404"/>
      </dsp:txXfrm>
    </dsp:sp>
    <dsp:sp modelId="{5322E593-A3C7-4451-B8AF-717D704A29A3}">
      <dsp:nvSpPr>
        <dsp:cNvPr id="0" name=""/>
        <dsp:cNvSpPr/>
      </dsp:nvSpPr>
      <dsp:spPr>
        <a:xfrm rot="5400000">
          <a:off x="3771182" y="-3016573"/>
          <a:ext cx="701076" cy="67342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s-GT" sz="1600" b="0" kern="1200" dirty="0" smtClean="0">
              <a:latin typeface="Arial" pitchFamily="34" charset="0"/>
              <a:cs typeface="Arial" pitchFamily="34" charset="0"/>
            </a:rPr>
            <a:t>Estimaciones macroeconómicas y tributarias – Exposición de supuestos Banguat - SAT</a:t>
          </a:r>
          <a:r>
            <a:rPr lang="es-GT" sz="1600" kern="1200" dirty="0" smtClean="0">
              <a:latin typeface="Arial" pitchFamily="34" charset="0"/>
              <a:cs typeface="Arial" pitchFamily="34" charset="0"/>
            </a:rPr>
            <a:t>– </a:t>
          </a:r>
          <a:r>
            <a:rPr lang="es-GT" sz="1600" b="1" kern="1200" dirty="0" smtClean="0">
              <a:latin typeface="Arial" pitchFamily="34" charset="0"/>
              <a:cs typeface="Arial" pitchFamily="34" charset="0"/>
            </a:rPr>
            <a:t>exposición de supuestos para cinco años (2019-2023) – 24 de mayo</a:t>
          </a:r>
          <a:endParaRPr lang="es-GT" sz="1600" b="1" kern="1200" dirty="0">
            <a:latin typeface="Arial" pitchFamily="34" charset="0"/>
            <a:cs typeface="Arial" pitchFamily="34" charset="0"/>
          </a:endParaRPr>
        </a:p>
      </dsp:txBody>
      <dsp:txXfrm rot="-5400000">
        <a:off x="754609" y="34224"/>
        <a:ext cx="6699999" cy="632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5ECB3-41BF-45FA-A5D4-BE2144194D95}">
      <dsp:nvSpPr>
        <dsp:cNvPr id="0" name=""/>
        <dsp:cNvSpPr/>
      </dsp:nvSpPr>
      <dsp:spPr>
        <a:xfrm rot="5400000">
          <a:off x="-168884" y="170200"/>
          <a:ext cx="1125898" cy="788128"/>
        </a:xfrm>
        <a:prstGeom prst="chevron">
          <a:avLst/>
        </a:prstGeom>
        <a:solidFill>
          <a:schemeClr val="bg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GT" sz="1800" kern="1200" dirty="0" smtClean="0"/>
            <a:t>A</a:t>
          </a:r>
          <a:endParaRPr lang="es-GT" sz="1800" kern="1200" dirty="0"/>
        </a:p>
      </dsp:txBody>
      <dsp:txXfrm rot="-5400000">
        <a:off x="1" y="395379"/>
        <a:ext cx="788128" cy="337770"/>
      </dsp:txXfrm>
    </dsp:sp>
    <dsp:sp modelId="{5322E593-A3C7-4451-B8AF-717D704A29A3}">
      <dsp:nvSpPr>
        <dsp:cNvPr id="0" name=""/>
        <dsp:cNvSpPr/>
      </dsp:nvSpPr>
      <dsp:spPr>
        <a:xfrm rot="5400000">
          <a:off x="3232503" y="-2444374"/>
          <a:ext cx="731834" cy="5620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b="1" kern="1200" dirty="0" smtClean="0">
              <a:latin typeface="Arial" pitchFamily="34" charset="0"/>
              <a:cs typeface="Arial" pitchFamily="34" charset="0"/>
            </a:rPr>
            <a:t>BANGUAT – ESCENARIO MACRO FISCAL </a:t>
          </a:r>
          <a:endParaRPr lang="es-GT" sz="1800" b="1" kern="1200" dirty="0">
            <a:solidFill>
              <a:schemeClr val="tx1"/>
            </a:solidFill>
            <a:latin typeface="Arial" pitchFamily="34" charset="0"/>
            <a:cs typeface="Arial" pitchFamily="34" charset="0"/>
          </a:endParaRPr>
        </a:p>
      </dsp:txBody>
      <dsp:txXfrm rot="-5400000">
        <a:off x="788129" y="35725"/>
        <a:ext cx="5584858" cy="660384"/>
      </dsp:txXfrm>
    </dsp:sp>
    <dsp:sp modelId="{0B31614C-8B61-4FFC-B682-E6B292655EF1}">
      <dsp:nvSpPr>
        <dsp:cNvPr id="0" name=""/>
        <dsp:cNvSpPr/>
      </dsp:nvSpPr>
      <dsp:spPr>
        <a:xfrm rot="5400000">
          <a:off x="-168884" y="985886"/>
          <a:ext cx="1125898" cy="788128"/>
        </a:xfrm>
        <a:prstGeom prst="chevron">
          <a:avLst/>
        </a:prstGeom>
        <a:solidFill>
          <a:schemeClr val="bg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GT" sz="1800" b="1" kern="1200" dirty="0" smtClean="0"/>
            <a:t>B</a:t>
          </a:r>
          <a:endParaRPr lang="es-GT" sz="1800" b="1" kern="1200" dirty="0"/>
        </a:p>
      </dsp:txBody>
      <dsp:txXfrm rot="-5400000">
        <a:off x="1" y="1211065"/>
        <a:ext cx="788128" cy="337770"/>
      </dsp:txXfrm>
    </dsp:sp>
    <dsp:sp modelId="{1E6019DD-2070-4F98-B000-B1A72E014EEB}">
      <dsp:nvSpPr>
        <dsp:cNvPr id="0" name=""/>
        <dsp:cNvSpPr/>
      </dsp:nvSpPr>
      <dsp:spPr>
        <a:xfrm rot="5400000">
          <a:off x="3232503" y="-1627373"/>
          <a:ext cx="731834" cy="5620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b="1" kern="1200" dirty="0" smtClean="0">
              <a:latin typeface="Arial" pitchFamily="34" charset="0"/>
              <a:cs typeface="Arial" pitchFamily="34" charset="0"/>
            </a:rPr>
            <a:t>SAT – PERSPECTIVAS DE RECAUDACIÓN TRIBUTARIA</a:t>
          </a:r>
          <a:endParaRPr lang="es-GT" sz="1800" b="1" kern="1200" dirty="0">
            <a:latin typeface="Arial" pitchFamily="34" charset="0"/>
            <a:cs typeface="Arial" pitchFamily="34" charset="0"/>
          </a:endParaRPr>
        </a:p>
      </dsp:txBody>
      <dsp:txXfrm rot="-5400000">
        <a:off x="788129" y="852726"/>
        <a:ext cx="5584858" cy="6603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9AFA-9FD9-40F2-9E6E-24C8728E8A0B}">
      <dsp:nvSpPr>
        <dsp:cNvPr id="0" name=""/>
        <dsp:cNvSpPr/>
      </dsp:nvSpPr>
      <dsp:spPr>
        <a:xfrm rot="5400000">
          <a:off x="-134084" y="134959"/>
          <a:ext cx="893899" cy="6257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GT" sz="2800" b="1" kern="1200" dirty="0" smtClean="0"/>
            <a:t>2</a:t>
          </a:r>
          <a:endParaRPr lang="es-GT" sz="2800" b="1" kern="1200" dirty="0"/>
        </a:p>
      </dsp:txBody>
      <dsp:txXfrm rot="-5400000">
        <a:off x="2" y="313739"/>
        <a:ext cx="625729" cy="268170"/>
      </dsp:txXfrm>
    </dsp:sp>
    <dsp:sp modelId="{6A80F724-AE18-48B0-911A-28572A8C4124}">
      <dsp:nvSpPr>
        <dsp:cNvPr id="0" name=""/>
        <dsp:cNvSpPr/>
      </dsp:nvSpPr>
      <dsp:spPr>
        <a:xfrm rot="5400000">
          <a:off x="2654492" y="-2028763"/>
          <a:ext cx="581340" cy="4638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GT" sz="2600" kern="1200" dirty="0" smtClean="0">
              <a:latin typeface="Arial" pitchFamily="34" charset="0"/>
              <a:cs typeface="Arial" pitchFamily="34" charset="0"/>
            </a:rPr>
            <a:t>FORMULACIÓN 2018  </a:t>
          </a:r>
          <a:endParaRPr lang="es-GT" sz="2600" kern="1200" dirty="0">
            <a:latin typeface="Arial" pitchFamily="34" charset="0"/>
            <a:cs typeface="Arial" pitchFamily="34" charset="0"/>
          </a:endParaRPr>
        </a:p>
      </dsp:txBody>
      <dsp:txXfrm rot="-5400000">
        <a:off x="625730" y="28378"/>
        <a:ext cx="4610487" cy="5245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5ECB3-41BF-45FA-A5D4-BE2144194D95}">
      <dsp:nvSpPr>
        <dsp:cNvPr id="0" name=""/>
        <dsp:cNvSpPr/>
      </dsp:nvSpPr>
      <dsp:spPr>
        <a:xfrm rot="5400000">
          <a:off x="-116909" y="122444"/>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a:t>
          </a:r>
          <a:endParaRPr lang="es-GT" sz="2400" kern="1200" dirty="0">
            <a:latin typeface="+mn-lt"/>
            <a:cs typeface="Arial" pitchFamily="34" charset="0"/>
          </a:endParaRPr>
        </a:p>
      </dsp:txBody>
      <dsp:txXfrm rot="-5400000">
        <a:off x="2" y="278324"/>
        <a:ext cx="545579" cy="233820"/>
      </dsp:txXfrm>
    </dsp:sp>
    <dsp:sp modelId="{5322E593-A3C7-4451-B8AF-717D704A29A3}">
      <dsp:nvSpPr>
        <dsp:cNvPr id="0" name=""/>
        <dsp:cNvSpPr/>
      </dsp:nvSpPr>
      <dsp:spPr>
        <a:xfrm rot="5400000">
          <a:off x="4449854" y="-3904274"/>
          <a:ext cx="506876"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Mesas técnicas interinstitucionales  y entrega de informe descriptivo– </a:t>
          </a:r>
          <a:r>
            <a:rPr lang="es-GT" sz="1800" b="1" kern="1200" dirty="0" smtClean="0">
              <a:latin typeface="+mn-lt"/>
              <a:cs typeface="Arial" pitchFamily="34" charset="0"/>
            </a:rPr>
            <a:t>9 de abril al 4 de mayo  </a:t>
          </a:r>
          <a:endParaRPr lang="es-GT" sz="1800" b="1" kern="1200" dirty="0">
            <a:latin typeface="+mn-lt"/>
            <a:cs typeface="Arial" pitchFamily="34" charset="0"/>
          </a:endParaRPr>
        </a:p>
      </dsp:txBody>
      <dsp:txXfrm rot="-5400000">
        <a:off x="545580" y="24744"/>
        <a:ext cx="8290681" cy="457388"/>
      </dsp:txXfrm>
    </dsp:sp>
    <dsp:sp modelId="{3C5D9C52-5F92-49A0-A5B6-E6D09C9B3AB5}">
      <dsp:nvSpPr>
        <dsp:cNvPr id="0" name=""/>
        <dsp:cNvSpPr/>
      </dsp:nvSpPr>
      <dsp:spPr>
        <a:xfrm rot="5400000">
          <a:off x="-116909" y="817702"/>
          <a:ext cx="779399" cy="545579"/>
        </a:xfrm>
        <a:prstGeom prst="chevron">
          <a:avLst/>
        </a:prstGeom>
        <a:solidFill>
          <a:schemeClr val="bg1">
            <a:lumMod val="65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 tIns="15240" rIns="15240" bIns="15240" numCol="1" spcCol="1270" anchor="t" anchorCtr="0">
          <a:noAutofit/>
        </a:bodyPr>
        <a:lstStyle/>
        <a:p>
          <a:pPr lvl="0" algn="ctr" defTabSz="1066800">
            <a:lnSpc>
              <a:spcPct val="90000"/>
            </a:lnSpc>
            <a:spcBef>
              <a:spcPct val="0"/>
            </a:spcBef>
            <a:spcAft>
              <a:spcPct val="35000"/>
            </a:spcAft>
          </a:pPr>
          <a:r>
            <a:rPr lang="es-GT" sz="2400" kern="1200" dirty="0" smtClean="0">
              <a:solidFill>
                <a:schemeClr val="bg1"/>
              </a:solidFill>
              <a:latin typeface="+mn-lt"/>
              <a:cs typeface="Arial" pitchFamily="34" charset="0"/>
            </a:rPr>
            <a:t>ii</a:t>
          </a:r>
          <a:endParaRPr lang="es-GT" sz="2400" kern="1200" dirty="0">
            <a:solidFill>
              <a:schemeClr val="bg1"/>
            </a:solidFill>
            <a:latin typeface="+mn-lt"/>
            <a:cs typeface="Arial" pitchFamily="34" charset="0"/>
          </a:endParaRPr>
        </a:p>
      </dsp:txBody>
      <dsp:txXfrm rot="-5400000">
        <a:off x="2" y="973582"/>
        <a:ext cx="545579" cy="233820"/>
      </dsp:txXfrm>
    </dsp:sp>
    <dsp:sp modelId="{189A96AB-87DD-4959-BCFD-EB9795A46F2E}">
      <dsp:nvSpPr>
        <dsp:cNvPr id="0" name=""/>
        <dsp:cNvSpPr/>
      </dsp:nvSpPr>
      <dsp:spPr>
        <a:xfrm rot="5400000">
          <a:off x="4449987" y="-3203614"/>
          <a:ext cx="506609" cy="8315425"/>
        </a:xfrm>
        <a:prstGeom prst="round2Same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b="0" kern="1200" dirty="0" smtClean="0">
              <a:latin typeface="+mn-lt"/>
              <a:cs typeface="Arial" pitchFamily="34" charset="0"/>
            </a:rPr>
            <a:t>Estimaciones macroeconómicas y tributarias </a:t>
          </a:r>
          <a:r>
            <a:rPr lang="es-GT" sz="1800" b="1" kern="1200" dirty="0" smtClean="0">
              <a:latin typeface="+mn-lt"/>
              <a:cs typeface="Arial" pitchFamily="34" charset="0"/>
            </a:rPr>
            <a:t>– Exposición de supuestos Banguat - SAT 24 de mayo</a:t>
          </a:r>
          <a:endParaRPr lang="es-GT" sz="1800" b="1" kern="1200" baseline="30000" dirty="0">
            <a:latin typeface="+mn-lt"/>
            <a:cs typeface="Arial" pitchFamily="34" charset="0"/>
          </a:endParaRPr>
        </a:p>
      </dsp:txBody>
      <dsp:txXfrm rot="-5400000">
        <a:off x="545580" y="725524"/>
        <a:ext cx="8290694" cy="457147"/>
      </dsp:txXfrm>
    </dsp:sp>
    <dsp:sp modelId="{92E460CB-B5B0-4158-A79B-61A9BECC2B91}">
      <dsp:nvSpPr>
        <dsp:cNvPr id="0" name=""/>
        <dsp:cNvSpPr/>
      </dsp:nvSpPr>
      <dsp:spPr>
        <a:xfrm rot="5400000">
          <a:off x="-116909" y="1501371"/>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iii</a:t>
          </a:r>
          <a:endParaRPr lang="es-GT" sz="2400" kern="1200" dirty="0">
            <a:latin typeface="+mn-lt"/>
            <a:cs typeface="Arial" pitchFamily="34" charset="0"/>
          </a:endParaRPr>
        </a:p>
      </dsp:txBody>
      <dsp:txXfrm rot="-5400000">
        <a:off x="2" y="1657251"/>
        <a:ext cx="545579" cy="233820"/>
      </dsp:txXfrm>
    </dsp:sp>
    <dsp:sp modelId="{E3D05A2E-57AB-439B-A345-4324580D081D}">
      <dsp:nvSpPr>
        <dsp:cNvPr id="0" name=""/>
        <dsp:cNvSpPr/>
      </dsp:nvSpPr>
      <dsp:spPr>
        <a:xfrm rot="5400000">
          <a:off x="4449987" y="-2508356"/>
          <a:ext cx="506609" cy="8315425"/>
        </a:xfrm>
        <a:prstGeom prst="round2SameRect">
          <a:avLst/>
        </a:prstGeom>
        <a:solidFill>
          <a:schemeClr val="tx2">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Propuestas de techos presupuestarios – </a:t>
          </a:r>
          <a:r>
            <a:rPr lang="es-GT" sz="1800" b="1" kern="1200" dirty="0" smtClean="0">
              <a:latin typeface="+mn-lt"/>
              <a:cs typeface="Arial" pitchFamily="34" charset="0"/>
            </a:rPr>
            <a:t>Talleres de Presupuesto Abierto del 1, 11 y 12 de junio</a:t>
          </a:r>
          <a:endParaRPr lang="es-GT" sz="1800" b="1" kern="1200" dirty="0">
            <a:latin typeface="+mn-lt"/>
            <a:cs typeface="Arial" pitchFamily="34" charset="0"/>
          </a:endParaRPr>
        </a:p>
      </dsp:txBody>
      <dsp:txXfrm rot="-5400000">
        <a:off x="545580" y="1420782"/>
        <a:ext cx="8290694" cy="457147"/>
      </dsp:txXfrm>
    </dsp:sp>
    <dsp:sp modelId="{471DE35B-B08C-3546-B34C-96D9F1600410}">
      <dsp:nvSpPr>
        <dsp:cNvPr id="0" name=""/>
        <dsp:cNvSpPr/>
      </dsp:nvSpPr>
      <dsp:spPr>
        <a:xfrm rot="5400000">
          <a:off x="-116909" y="2208220"/>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n-lt"/>
              <a:cs typeface="Arial"/>
            </a:rPr>
            <a:t>v</a:t>
          </a:r>
          <a:endParaRPr lang="en-US" sz="2400" kern="1200" dirty="0">
            <a:latin typeface="+mn-lt"/>
            <a:cs typeface="Arial"/>
          </a:endParaRPr>
        </a:p>
      </dsp:txBody>
      <dsp:txXfrm rot="-5400000">
        <a:off x="2" y="2364100"/>
        <a:ext cx="545579" cy="233820"/>
      </dsp:txXfrm>
    </dsp:sp>
    <dsp:sp modelId="{E7C9D9B2-7924-B644-B787-8E88B581F0D5}">
      <dsp:nvSpPr>
        <dsp:cNvPr id="0" name=""/>
        <dsp:cNvSpPr/>
      </dsp:nvSpPr>
      <dsp:spPr>
        <a:xfrm rot="5400000">
          <a:off x="4449987" y="-1813097"/>
          <a:ext cx="506609" cy="8315425"/>
        </a:xfrm>
        <a:prstGeom prst="round2SameRect">
          <a:avLst/>
        </a:prstGeom>
        <a:solidFill>
          <a:srgbClr val="FFFF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latin typeface="+mn-lt"/>
              <a:cs typeface="Arial"/>
            </a:rPr>
            <a:t>Entrega de techos indicativos – </a:t>
          </a:r>
          <a:r>
            <a:rPr lang="en-US" sz="1800" b="1" kern="1200" dirty="0" smtClean="0">
              <a:latin typeface="+mn-lt"/>
              <a:cs typeface="Arial"/>
            </a:rPr>
            <a:t>19 junio </a:t>
          </a:r>
          <a:endParaRPr lang="en-US" sz="1800" b="1" kern="1200" dirty="0">
            <a:solidFill>
              <a:schemeClr val="bg1">
                <a:lumMod val="65000"/>
              </a:schemeClr>
            </a:solidFill>
            <a:latin typeface="+mn-lt"/>
            <a:cs typeface="Arial"/>
          </a:endParaRPr>
        </a:p>
      </dsp:txBody>
      <dsp:txXfrm rot="-5400000">
        <a:off x="545580" y="2116041"/>
        <a:ext cx="8290694" cy="457147"/>
      </dsp:txXfrm>
    </dsp:sp>
    <dsp:sp modelId="{3BAE3A21-5CFE-4962-9CD0-C5EE45E66236}">
      <dsp:nvSpPr>
        <dsp:cNvPr id="0" name=""/>
        <dsp:cNvSpPr/>
      </dsp:nvSpPr>
      <dsp:spPr>
        <a:xfrm rot="5400000">
          <a:off x="-116909" y="2903478"/>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a:t>
          </a:r>
          <a:endParaRPr lang="es-GT" sz="2400" kern="1200" dirty="0">
            <a:latin typeface="+mn-lt"/>
            <a:cs typeface="Arial" pitchFamily="34" charset="0"/>
          </a:endParaRPr>
        </a:p>
      </dsp:txBody>
      <dsp:txXfrm rot="-5400000">
        <a:off x="2" y="3059358"/>
        <a:ext cx="545579" cy="233820"/>
      </dsp:txXfrm>
    </dsp:sp>
    <dsp:sp modelId="{BD0A5E72-86C3-4FCF-A599-F5B9218CDE4F}">
      <dsp:nvSpPr>
        <dsp:cNvPr id="0" name=""/>
        <dsp:cNvSpPr/>
      </dsp:nvSpPr>
      <dsp:spPr>
        <a:xfrm rot="5400000">
          <a:off x="4449987" y="-111783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Anteproyectos de presupuesto - </a:t>
          </a:r>
          <a:r>
            <a:rPr lang="es-GT" sz="1800" b="1" kern="1200" dirty="0" smtClean="0">
              <a:latin typeface="+mn-lt"/>
              <a:cs typeface="Arial" pitchFamily="34" charset="0"/>
            </a:rPr>
            <a:t>16 julio</a:t>
          </a:r>
          <a:endParaRPr lang="es-GT" sz="1800" b="1" kern="1200" dirty="0">
            <a:latin typeface="+mn-lt"/>
            <a:cs typeface="Arial" pitchFamily="34" charset="0"/>
          </a:endParaRPr>
        </a:p>
      </dsp:txBody>
      <dsp:txXfrm rot="-5400000">
        <a:off x="545580" y="2811300"/>
        <a:ext cx="8290694" cy="457147"/>
      </dsp:txXfrm>
    </dsp:sp>
    <dsp:sp modelId="{8FBFB9E2-185B-4BCA-B740-BED75275A128}">
      <dsp:nvSpPr>
        <dsp:cNvPr id="0" name=""/>
        <dsp:cNvSpPr/>
      </dsp:nvSpPr>
      <dsp:spPr>
        <a:xfrm rot="5400000">
          <a:off x="-116909" y="3598737"/>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latin typeface="+mn-lt"/>
              <a:cs typeface="Arial" pitchFamily="34" charset="0"/>
            </a:rPr>
            <a:t>vii</a:t>
          </a:r>
          <a:endParaRPr lang="es-GT" sz="2400" kern="1200" dirty="0">
            <a:latin typeface="+mn-lt"/>
            <a:cs typeface="Arial" pitchFamily="34" charset="0"/>
          </a:endParaRPr>
        </a:p>
      </dsp:txBody>
      <dsp:txXfrm rot="-5400000">
        <a:off x="2" y="3754617"/>
        <a:ext cx="545579" cy="233820"/>
      </dsp:txXfrm>
    </dsp:sp>
    <dsp:sp modelId="{CE202C2A-FC99-4F35-82C1-D26E09E6CB76}">
      <dsp:nvSpPr>
        <dsp:cNvPr id="0" name=""/>
        <dsp:cNvSpPr/>
      </dsp:nvSpPr>
      <dsp:spPr>
        <a:xfrm rot="5400000">
          <a:off x="4449987" y="-422580"/>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GT" sz="1800" kern="1200" dirty="0" smtClean="0">
              <a:latin typeface="+mn-lt"/>
              <a:cs typeface="Arial" pitchFamily="34" charset="0"/>
            </a:rPr>
            <a:t>Análisis e integración - </a:t>
          </a:r>
          <a:r>
            <a:rPr lang="es-GT" sz="1800" b="0" kern="1200" dirty="0" smtClean="0">
              <a:latin typeface="+mn-lt"/>
              <a:cs typeface="Arial" pitchFamily="34" charset="0"/>
            </a:rPr>
            <a:t>Riesgos Fiscales</a:t>
          </a:r>
          <a:r>
            <a:rPr lang="mr-IN" sz="1800" b="0" kern="1200" dirty="0" smtClean="0">
              <a:latin typeface="+mn-lt"/>
              <a:cs typeface="Arial" pitchFamily="34" charset="0"/>
            </a:rPr>
            <a:t>–</a:t>
          </a:r>
          <a:r>
            <a:rPr lang="es-GT" sz="1800" b="0" kern="1200" dirty="0" smtClean="0">
              <a:latin typeface="+mn-lt"/>
              <a:cs typeface="Arial" pitchFamily="34" charset="0"/>
            </a:rPr>
            <a:t> </a:t>
          </a:r>
          <a:r>
            <a:rPr lang="es-GT" sz="1800" b="1" kern="1200" dirty="0" smtClean="0">
              <a:latin typeface="+mn-lt"/>
              <a:cs typeface="Arial" pitchFamily="34" charset="0"/>
            </a:rPr>
            <a:t>Agosto </a:t>
          </a:r>
          <a:endParaRPr lang="es-GT" sz="1800" b="1" kern="1200" dirty="0">
            <a:latin typeface="+mn-lt"/>
            <a:cs typeface="Arial" pitchFamily="34" charset="0"/>
          </a:endParaRPr>
        </a:p>
      </dsp:txBody>
      <dsp:txXfrm rot="-5400000">
        <a:off x="545580" y="3506558"/>
        <a:ext cx="8290694" cy="457147"/>
      </dsp:txXfrm>
    </dsp:sp>
    <dsp:sp modelId="{D3F935E0-A744-EE41-9D3E-E571D204962B}">
      <dsp:nvSpPr>
        <dsp:cNvPr id="0" name=""/>
        <dsp:cNvSpPr/>
      </dsp:nvSpPr>
      <dsp:spPr>
        <a:xfrm rot="5400000">
          <a:off x="-116909" y="4293995"/>
          <a:ext cx="779399" cy="545579"/>
        </a:xfrm>
        <a:prstGeom prst="chevron">
          <a:avLst/>
        </a:prstGeom>
        <a:solidFill>
          <a:schemeClr val="bg1">
            <a:lumMod val="6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latin typeface="Arial" pitchFamily="34" charset="0"/>
              <a:cs typeface="Arial" pitchFamily="34" charset="0"/>
            </a:rPr>
            <a:t>viIi</a:t>
          </a:r>
          <a:endParaRPr lang="es-GT" sz="1600" kern="1200" dirty="0">
            <a:latin typeface="Arial" pitchFamily="34" charset="0"/>
            <a:cs typeface="Arial" pitchFamily="34" charset="0"/>
          </a:endParaRPr>
        </a:p>
      </dsp:txBody>
      <dsp:txXfrm rot="-5400000">
        <a:off x="2" y="4449875"/>
        <a:ext cx="545579" cy="233820"/>
      </dsp:txXfrm>
    </dsp:sp>
    <dsp:sp modelId="{6B347BC5-4F42-DE44-9C90-EA930F1404CD}">
      <dsp:nvSpPr>
        <dsp:cNvPr id="0" name=""/>
        <dsp:cNvSpPr/>
      </dsp:nvSpPr>
      <dsp:spPr>
        <a:xfrm rot="5400000">
          <a:off x="4449987" y="272678"/>
          <a:ext cx="506609" cy="831542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GT" sz="1200" kern="1200" dirty="0" smtClean="0">
              <a:latin typeface="Arial" pitchFamily="34" charset="0"/>
              <a:cs typeface="Arial" pitchFamily="34" charset="0"/>
            </a:rPr>
            <a:t> </a:t>
          </a:r>
          <a:r>
            <a:rPr lang="es-GT" sz="1800" kern="1200" dirty="0" smtClean="0">
              <a:latin typeface="Arial" pitchFamily="34" charset="0"/>
              <a:cs typeface="Arial" pitchFamily="34" charset="0"/>
            </a:rPr>
            <a:t>Talleres de ONG’s; Listado Geográfico de Obras y Evaluación de normativa de adquisiciones y presupuestaria </a:t>
          </a:r>
          <a:r>
            <a:rPr lang="es-GT" sz="1800" b="1" kern="1200" dirty="0" smtClean="0">
              <a:latin typeface="Arial" pitchFamily="34" charset="0"/>
              <a:cs typeface="Arial" pitchFamily="34" charset="0"/>
            </a:rPr>
            <a:t>– Agosto</a:t>
          </a:r>
          <a:endParaRPr lang="es-GT" sz="1800" kern="1200" dirty="0"/>
        </a:p>
      </dsp:txBody>
      <dsp:txXfrm rot="-5400000">
        <a:off x="545580" y="4201817"/>
        <a:ext cx="8290694" cy="4571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9AFA-9FD9-40F2-9E6E-24C8728E8A0B}">
      <dsp:nvSpPr>
        <dsp:cNvPr id="0" name=""/>
        <dsp:cNvSpPr/>
      </dsp:nvSpPr>
      <dsp:spPr>
        <a:xfrm rot="5400000">
          <a:off x="-134084" y="134959"/>
          <a:ext cx="893899" cy="6257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GT" sz="2800" b="1" kern="1200" dirty="0" smtClean="0"/>
            <a:t>2</a:t>
          </a:r>
          <a:endParaRPr lang="es-GT" sz="2800" b="1" kern="1200" dirty="0"/>
        </a:p>
      </dsp:txBody>
      <dsp:txXfrm rot="-5400000">
        <a:off x="2" y="313739"/>
        <a:ext cx="625729" cy="268170"/>
      </dsp:txXfrm>
    </dsp:sp>
    <dsp:sp modelId="{6A80F724-AE18-48B0-911A-28572A8C4124}">
      <dsp:nvSpPr>
        <dsp:cNvPr id="0" name=""/>
        <dsp:cNvSpPr/>
      </dsp:nvSpPr>
      <dsp:spPr>
        <a:xfrm rot="5400000">
          <a:off x="2654492" y="-2028763"/>
          <a:ext cx="581340" cy="4638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s-GT" sz="2600" kern="1200" dirty="0" smtClean="0">
              <a:latin typeface="Arial" pitchFamily="34" charset="0"/>
              <a:cs typeface="Arial" pitchFamily="34" charset="0"/>
            </a:rPr>
            <a:t>FORMULACIÓN 2018  </a:t>
          </a:r>
          <a:endParaRPr lang="es-GT" sz="2600" kern="1200" dirty="0">
            <a:latin typeface="Arial" pitchFamily="34" charset="0"/>
            <a:cs typeface="Arial" pitchFamily="34" charset="0"/>
          </a:endParaRPr>
        </a:p>
      </dsp:txBody>
      <dsp:txXfrm rot="-5400000">
        <a:off x="625730" y="28378"/>
        <a:ext cx="4610487" cy="5245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drawing1.xml><?xml version="1.0" encoding="utf-8"?>
<c:userShapes xmlns:c="http://schemas.openxmlformats.org/drawingml/2006/chart">
  <cdr:relSizeAnchor xmlns:cdr="http://schemas.openxmlformats.org/drawingml/2006/chartDrawing">
    <cdr:from>
      <cdr:x>0.6658</cdr:x>
      <cdr:y>0.25346</cdr:y>
    </cdr:from>
    <cdr:to>
      <cdr:x>0.73992</cdr:x>
      <cdr:y>0.98157</cdr:y>
    </cdr:to>
    <cdr:sp macro="" textlink="">
      <cdr:nvSpPr>
        <cdr:cNvPr id="2" name="Rectángulo 1"/>
        <cdr:cNvSpPr/>
      </cdr:nvSpPr>
      <cdr:spPr>
        <a:xfrm xmlns:a="http://schemas.openxmlformats.org/drawingml/2006/main">
          <a:off x="5805894" y="1247424"/>
          <a:ext cx="646359" cy="3583511"/>
        </a:xfrm>
        <a:prstGeom xmlns:a="http://schemas.openxmlformats.org/drawingml/2006/main" prst="rect">
          <a:avLst/>
        </a:prstGeom>
        <a:noFill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E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_tradnl"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340768"/>
            <a:ext cx="4102224" cy="1470025"/>
          </a:xfrm>
        </p:spPr>
        <p:txBody>
          <a:bodyPr/>
          <a:lstStyle>
            <a:lvl1pPr algn="l">
              <a:defRPr b="1">
                <a:solidFill>
                  <a:schemeClr val="accent1">
                    <a:lumMod val="75000"/>
                  </a:schemeClr>
                </a:solidFill>
              </a:defRPr>
            </a:lvl1pPr>
          </a:lstStyle>
          <a:p>
            <a:r>
              <a:rPr lang="es-ES" dirty="0" smtClean="0"/>
              <a:t>Haga clic para modificar el estilo de título del patrón</a:t>
            </a:r>
            <a:endParaRPr lang="es-GT" dirty="0"/>
          </a:p>
        </p:txBody>
      </p:sp>
      <p:sp>
        <p:nvSpPr>
          <p:cNvPr id="3" name="2 Subtítulo"/>
          <p:cNvSpPr>
            <a:spLocks noGrp="1"/>
          </p:cNvSpPr>
          <p:nvPr>
            <p:ph type="subTitle" idx="1"/>
          </p:nvPr>
        </p:nvSpPr>
        <p:spPr>
          <a:xfrm>
            <a:off x="611560" y="3356992"/>
            <a:ext cx="4968552" cy="1728192"/>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GT" dirty="0"/>
          </a:p>
        </p:txBody>
      </p:sp>
      <p:sp>
        <p:nvSpPr>
          <p:cNvPr id="4" name="3 Marcador de fecha"/>
          <p:cNvSpPr>
            <a:spLocks noGrp="1"/>
          </p:cNvSpPr>
          <p:nvPr>
            <p:ph type="dt" sz="half" idx="10"/>
          </p:nvPr>
        </p:nvSpPr>
        <p:spPr/>
        <p:txBody>
          <a:bodyPr/>
          <a:lstStyle>
            <a:lvl1pPr defTabSz="457200">
              <a:defRPr/>
            </a:lvl1pPr>
          </a:lstStyle>
          <a:p>
            <a:pPr>
              <a:defRPr/>
            </a:pPr>
            <a:fld id="{3ECB7809-ACD9-EE47-9410-1FEE44E68754}" type="datetimeFigureOut">
              <a:rPr lang="es-GT"/>
              <a:pPr>
                <a:defRPr/>
              </a:pPr>
              <a:t>21/06/18</a:t>
            </a:fld>
            <a:endParaRPr lang="es-GT"/>
          </a:p>
        </p:txBody>
      </p:sp>
      <p:sp>
        <p:nvSpPr>
          <p:cNvPr id="5" name="4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6" name="5 Marcador de número de diapositiva"/>
          <p:cNvSpPr>
            <a:spLocks noGrp="1"/>
          </p:cNvSpPr>
          <p:nvPr>
            <p:ph type="sldNum" sz="quarter" idx="12"/>
          </p:nvPr>
        </p:nvSpPr>
        <p:spPr/>
        <p:txBody>
          <a:bodyPr/>
          <a:lstStyle>
            <a:lvl1pPr defTabSz="457200">
              <a:defRPr/>
            </a:lvl1pPr>
          </a:lstStyle>
          <a:p>
            <a:pPr>
              <a:defRPr/>
            </a:pPr>
            <a:fld id="{8CF58163-5C0C-1544-AE6C-BB9882BAC124}" type="slidenum">
              <a:rPr lang="es-GT"/>
              <a:pPr>
                <a:defRPr/>
              </a:pPr>
              <a:t>‹Nr.›</a:t>
            </a:fld>
            <a:endParaRPr lang="es-GT"/>
          </a:p>
        </p:txBody>
      </p:sp>
    </p:spTree>
    <p:extLst>
      <p:ext uri="{BB962C8B-B14F-4D97-AF65-F5344CB8AC3E}">
        <p14:creationId xmlns:p14="http://schemas.microsoft.com/office/powerpoint/2010/main" val="3133733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GT"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lvl1pPr defTabSz="457200">
              <a:defRPr/>
            </a:lvl1pPr>
          </a:lstStyle>
          <a:p>
            <a:pPr>
              <a:defRPr/>
            </a:pPr>
            <a:fld id="{B31A8892-6CC7-844E-AA23-F05A1911F8E5}" type="datetimeFigureOut">
              <a:rPr lang="es-GT"/>
              <a:pPr>
                <a:defRPr/>
              </a:pPr>
              <a:t>21/06/18</a:t>
            </a:fld>
            <a:endParaRPr lang="es-GT"/>
          </a:p>
        </p:txBody>
      </p:sp>
      <p:sp>
        <p:nvSpPr>
          <p:cNvPr id="5" name="4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6" name="5 Marcador de número de diapositiva"/>
          <p:cNvSpPr>
            <a:spLocks noGrp="1"/>
          </p:cNvSpPr>
          <p:nvPr>
            <p:ph type="sldNum" sz="quarter" idx="12"/>
          </p:nvPr>
        </p:nvSpPr>
        <p:spPr/>
        <p:txBody>
          <a:bodyPr/>
          <a:lstStyle>
            <a:lvl1pPr defTabSz="457200">
              <a:defRPr/>
            </a:lvl1pPr>
          </a:lstStyle>
          <a:p>
            <a:pPr>
              <a:defRPr/>
            </a:pPr>
            <a:fld id="{5F27CA13-17F4-234D-B729-290065FBD10B}" type="slidenum">
              <a:rPr lang="es-GT"/>
              <a:pPr>
                <a:defRPr/>
              </a:pPr>
              <a:t>‹Nr.›</a:t>
            </a:fld>
            <a:endParaRPr lang="es-GT"/>
          </a:p>
        </p:txBody>
      </p:sp>
    </p:spTree>
    <p:extLst>
      <p:ext uri="{BB962C8B-B14F-4D97-AF65-F5344CB8AC3E}">
        <p14:creationId xmlns:p14="http://schemas.microsoft.com/office/powerpoint/2010/main" val="2725116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5 Rectángulo"/>
          <p:cNvSpPr/>
          <p:nvPr userDrawn="1"/>
        </p:nvSpPr>
        <p:spPr>
          <a:xfrm>
            <a:off x="5086350" y="0"/>
            <a:ext cx="5629275" cy="67214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defTabSz="457200" fontAlgn="base">
              <a:spcBef>
                <a:spcPct val="0"/>
              </a:spcBef>
              <a:spcAft>
                <a:spcPct val="0"/>
              </a:spcAft>
              <a:defRPr/>
            </a:pPr>
            <a:endParaRPr lang="es-GT" altLang="es-GT" smtClean="0">
              <a:solidFill>
                <a:srgbClr val="FFFFFF"/>
              </a:solidFill>
            </a:endParaRPr>
          </a:p>
        </p:txBody>
      </p:sp>
      <p:sp>
        <p:nvSpPr>
          <p:cNvPr id="2" name="1 Título"/>
          <p:cNvSpPr>
            <a:spLocks noGrp="1"/>
          </p:cNvSpPr>
          <p:nvPr>
            <p:ph type="title"/>
          </p:nvPr>
        </p:nvSpPr>
        <p:spPr/>
        <p:txBody>
          <a:bodyPr/>
          <a:lstStyle/>
          <a:p>
            <a:r>
              <a:rPr lang="es-ES" dirty="0" smtClean="0"/>
              <a:t>Haga clic para modificar el estilo de título del patrón</a:t>
            </a:r>
            <a:endParaRPr lang="es-GT" dirty="0"/>
          </a:p>
        </p:txBody>
      </p:sp>
      <p:sp>
        <p:nvSpPr>
          <p:cNvPr id="4" name="2 Marcador de fecha"/>
          <p:cNvSpPr>
            <a:spLocks noGrp="1"/>
          </p:cNvSpPr>
          <p:nvPr>
            <p:ph type="dt" sz="half" idx="10"/>
          </p:nvPr>
        </p:nvSpPr>
        <p:spPr/>
        <p:txBody>
          <a:bodyPr/>
          <a:lstStyle>
            <a:lvl1pPr>
              <a:defRPr/>
            </a:lvl1pPr>
          </a:lstStyle>
          <a:p>
            <a:pPr>
              <a:defRPr/>
            </a:pPr>
            <a:fld id="{12D7AC5B-2310-AE45-BD7A-B5E038C8A94F}" type="datetimeFigureOut">
              <a:rPr lang="es-GT"/>
              <a:pPr>
                <a:defRPr/>
              </a:pPr>
              <a:t>21/06/18</a:t>
            </a:fld>
            <a:endParaRPr lang="es-GT"/>
          </a:p>
        </p:txBody>
      </p:sp>
      <p:sp>
        <p:nvSpPr>
          <p:cNvPr id="5" name="3 Marcador de pie de página"/>
          <p:cNvSpPr>
            <a:spLocks noGrp="1"/>
          </p:cNvSpPr>
          <p:nvPr>
            <p:ph type="ftr" sz="quarter" idx="11"/>
          </p:nvPr>
        </p:nvSpPr>
        <p:spPr/>
        <p:txBody>
          <a:bodyPr/>
          <a:lstStyle>
            <a:lvl1pPr>
              <a:defRPr/>
            </a:lvl1pPr>
          </a:lstStyle>
          <a:p>
            <a:pPr>
              <a:defRPr/>
            </a:pPr>
            <a:endParaRPr lang="es-GT" altLang="es-GT"/>
          </a:p>
        </p:txBody>
      </p:sp>
      <p:sp>
        <p:nvSpPr>
          <p:cNvPr id="6" name="4 Marcador de número de diapositiva"/>
          <p:cNvSpPr>
            <a:spLocks noGrp="1"/>
          </p:cNvSpPr>
          <p:nvPr>
            <p:ph type="sldNum" sz="quarter" idx="12"/>
          </p:nvPr>
        </p:nvSpPr>
        <p:spPr/>
        <p:txBody>
          <a:bodyPr/>
          <a:lstStyle>
            <a:lvl1pPr>
              <a:defRPr/>
            </a:lvl1pPr>
          </a:lstStyle>
          <a:p>
            <a:pPr>
              <a:defRPr/>
            </a:pPr>
            <a:fld id="{EA16A941-559E-F042-B09E-08B1F8A2CC0B}" type="slidenum">
              <a:rPr lang="es-GT"/>
              <a:pPr>
                <a:defRPr/>
              </a:pPr>
              <a:t>‹Nr.›</a:t>
            </a:fld>
            <a:endParaRPr lang="es-GT"/>
          </a:p>
        </p:txBody>
      </p:sp>
    </p:spTree>
    <p:extLst>
      <p:ext uri="{BB962C8B-B14F-4D97-AF65-F5344CB8AC3E}">
        <p14:creationId xmlns:p14="http://schemas.microsoft.com/office/powerpoint/2010/main" val="4092677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defTabSz="457200">
              <a:defRPr/>
            </a:lvl1pPr>
          </a:lstStyle>
          <a:p>
            <a:pPr>
              <a:defRPr/>
            </a:pPr>
            <a:fld id="{D271BA6F-721A-934B-9FE9-BC88FD4350F6}" type="datetimeFigureOut">
              <a:rPr lang="es-GT"/>
              <a:pPr>
                <a:defRPr/>
              </a:pPr>
              <a:t>21/06/18</a:t>
            </a:fld>
            <a:endParaRPr lang="es-GT"/>
          </a:p>
        </p:txBody>
      </p:sp>
      <p:sp>
        <p:nvSpPr>
          <p:cNvPr id="5" name="4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6" name="5 Marcador de número de diapositiva"/>
          <p:cNvSpPr>
            <a:spLocks noGrp="1"/>
          </p:cNvSpPr>
          <p:nvPr>
            <p:ph type="sldNum" sz="quarter" idx="12"/>
          </p:nvPr>
        </p:nvSpPr>
        <p:spPr/>
        <p:txBody>
          <a:bodyPr/>
          <a:lstStyle>
            <a:lvl1pPr defTabSz="457200">
              <a:defRPr/>
            </a:lvl1pPr>
          </a:lstStyle>
          <a:p>
            <a:pPr>
              <a:defRPr/>
            </a:pPr>
            <a:fld id="{DBF1E221-5BB1-9641-B9A8-A64F4603D28A}" type="slidenum">
              <a:rPr lang="es-GT"/>
              <a:pPr>
                <a:defRPr/>
              </a:pPr>
              <a:t>‹Nr.›</a:t>
            </a:fld>
            <a:endParaRPr lang="es-GT"/>
          </a:p>
        </p:txBody>
      </p:sp>
    </p:spTree>
    <p:extLst>
      <p:ext uri="{BB962C8B-B14F-4D97-AF65-F5344CB8AC3E}">
        <p14:creationId xmlns:p14="http://schemas.microsoft.com/office/powerpoint/2010/main" val="3979987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fecha"/>
          <p:cNvSpPr>
            <a:spLocks noGrp="1"/>
          </p:cNvSpPr>
          <p:nvPr>
            <p:ph type="dt" sz="half" idx="10"/>
          </p:nvPr>
        </p:nvSpPr>
        <p:spPr/>
        <p:txBody>
          <a:bodyPr/>
          <a:lstStyle>
            <a:lvl1pPr defTabSz="457200">
              <a:defRPr/>
            </a:lvl1pPr>
          </a:lstStyle>
          <a:p>
            <a:pPr>
              <a:defRPr/>
            </a:pPr>
            <a:fld id="{ECF6A907-4934-2443-93C3-366956825833}" type="datetimeFigureOut">
              <a:rPr lang="es-GT"/>
              <a:pPr>
                <a:defRPr/>
              </a:pPr>
              <a:t>21/06/18</a:t>
            </a:fld>
            <a:endParaRPr lang="es-GT"/>
          </a:p>
        </p:txBody>
      </p:sp>
      <p:sp>
        <p:nvSpPr>
          <p:cNvPr id="6" name="5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7" name="6 Marcador de número de diapositiva"/>
          <p:cNvSpPr>
            <a:spLocks noGrp="1"/>
          </p:cNvSpPr>
          <p:nvPr>
            <p:ph type="sldNum" sz="quarter" idx="12"/>
          </p:nvPr>
        </p:nvSpPr>
        <p:spPr/>
        <p:txBody>
          <a:bodyPr/>
          <a:lstStyle>
            <a:lvl1pPr defTabSz="457200">
              <a:defRPr/>
            </a:lvl1pPr>
          </a:lstStyle>
          <a:p>
            <a:pPr>
              <a:defRPr/>
            </a:pPr>
            <a:fld id="{B64ED404-C0BC-974D-9BCC-8899C422EE1C}" type="slidenum">
              <a:rPr lang="es-GT"/>
              <a:pPr>
                <a:defRPr/>
              </a:pPr>
              <a:t>‹Nr.›</a:t>
            </a:fld>
            <a:endParaRPr lang="es-GT"/>
          </a:p>
        </p:txBody>
      </p:sp>
    </p:spTree>
    <p:extLst>
      <p:ext uri="{BB962C8B-B14F-4D97-AF65-F5344CB8AC3E}">
        <p14:creationId xmlns:p14="http://schemas.microsoft.com/office/powerpoint/2010/main" val="428616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6 Marcador de fecha"/>
          <p:cNvSpPr>
            <a:spLocks noGrp="1"/>
          </p:cNvSpPr>
          <p:nvPr>
            <p:ph type="dt" sz="half" idx="10"/>
          </p:nvPr>
        </p:nvSpPr>
        <p:spPr/>
        <p:txBody>
          <a:bodyPr/>
          <a:lstStyle>
            <a:lvl1pPr defTabSz="457200">
              <a:defRPr/>
            </a:lvl1pPr>
          </a:lstStyle>
          <a:p>
            <a:pPr>
              <a:defRPr/>
            </a:pPr>
            <a:fld id="{D3867117-5D85-D14D-B764-A963F96C2D92}" type="datetimeFigureOut">
              <a:rPr lang="es-GT"/>
              <a:pPr>
                <a:defRPr/>
              </a:pPr>
              <a:t>21/06/18</a:t>
            </a:fld>
            <a:endParaRPr lang="es-GT"/>
          </a:p>
        </p:txBody>
      </p:sp>
      <p:sp>
        <p:nvSpPr>
          <p:cNvPr id="8" name="7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9" name="8 Marcador de número de diapositiva"/>
          <p:cNvSpPr>
            <a:spLocks noGrp="1"/>
          </p:cNvSpPr>
          <p:nvPr>
            <p:ph type="sldNum" sz="quarter" idx="12"/>
          </p:nvPr>
        </p:nvSpPr>
        <p:spPr/>
        <p:txBody>
          <a:bodyPr/>
          <a:lstStyle>
            <a:lvl1pPr defTabSz="457200">
              <a:defRPr/>
            </a:lvl1pPr>
          </a:lstStyle>
          <a:p>
            <a:pPr>
              <a:defRPr/>
            </a:pPr>
            <a:fld id="{9535CE89-FF88-5A40-ABCD-3628778F126B}" type="slidenum">
              <a:rPr lang="es-GT"/>
              <a:pPr>
                <a:defRPr/>
              </a:pPr>
              <a:t>‹Nr.›</a:t>
            </a:fld>
            <a:endParaRPr lang="es-GT"/>
          </a:p>
        </p:txBody>
      </p:sp>
    </p:spTree>
    <p:extLst>
      <p:ext uri="{BB962C8B-B14F-4D97-AF65-F5344CB8AC3E}">
        <p14:creationId xmlns:p14="http://schemas.microsoft.com/office/powerpoint/2010/main" val="1918411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fecha"/>
          <p:cNvSpPr>
            <a:spLocks noGrp="1"/>
          </p:cNvSpPr>
          <p:nvPr>
            <p:ph type="dt" sz="half" idx="10"/>
          </p:nvPr>
        </p:nvSpPr>
        <p:spPr/>
        <p:txBody>
          <a:bodyPr/>
          <a:lstStyle>
            <a:lvl1pPr defTabSz="457200">
              <a:defRPr/>
            </a:lvl1pPr>
          </a:lstStyle>
          <a:p>
            <a:pPr>
              <a:defRPr/>
            </a:pPr>
            <a:fld id="{F1FDD192-CE22-1D49-AEB9-13B8C8ECE61D}" type="datetimeFigureOut">
              <a:rPr lang="es-GT"/>
              <a:pPr>
                <a:defRPr/>
              </a:pPr>
              <a:t>21/06/18</a:t>
            </a:fld>
            <a:endParaRPr lang="es-GT"/>
          </a:p>
        </p:txBody>
      </p:sp>
      <p:sp>
        <p:nvSpPr>
          <p:cNvPr id="4" name="3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5" name="4 Marcador de número de diapositiva"/>
          <p:cNvSpPr>
            <a:spLocks noGrp="1"/>
          </p:cNvSpPr>
          <p:nvPr>
            <p:ph type="sldNum" sz="quarter" idx="12"/>
          </p:nvPr>
        </p:nvSpPr>
        <p:spPr/>
        <p:txBody>
          <a:bodyPr/>
          <a:lstStyle>
            <a:lvl1pPr defTabSz="457200">
              <a:defRPr/>
            </a:lvl1pPr>
          </a:lstStyle>
          <a:p>
            <a:pPr>
              <a:defRPr/>
            </a:pPr>
            <a:fld id="{E4026847-98C5-0342-A5BB-1A0634F4FA7A}" type="slidenum">
              <a:rPr lang="es-GT"/>
              <a:pPr>
                <a:defRPr/>
              </a:pPr>
              <a:t>‹Nr.›</a:t>
            </a:fld>
            <a:endParaRPr lang="es-GT"/>
          </a:p>
        </p:txBody>
      </p:sp>
    </p:spTree>
    <p:extLst>
      <p:ext uri="{BB962C8B-B14F-4D97-AF65-F5344CB8AC3E}">
        <p14:creationId xmlns:p14="http://schemas.microsoft.com/office/powerpoint/2010/main" val="973001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defTabSz="457200">
              <a:defRPr/>
            </a:lvl1pPr>
          </a:lstStyle>
          <a:p>
            <a:pPr>
              <a:defRPr/>
            </a:pPr>
            <a:fld id="{DF3B491E-C4CF-434C-BDF6-19DA1181120A}" type="datetimeFigureOut">
              <a:rPr lang="es-GT"/>
              <a:pPr>
                <a:defRPr/>
              </a:pPr>
              <a:t>21/06/18</a:t>
            </a:fld>
            <a:endParaRPr lang="es-GT"/>
          </a:p>
        </p:txBody>
      </p:sp>
      <p:sp>
        <p:nvSpPr>
          <p:cNvPr id="3" name="2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4" name="3 Marcador de número de diapositiva"/>
          <p:cNvSpPr>
            <a:spLocks noGrp="1"/>
          </p:cNvSpPr>
          <p:nvPr>
            <p:ph type="sldNum" sz="quarter" idx="12"/>
          </p:nvPr>
        </p:nvSpPr>
        <p:spPr/>
        <p:txBody>
          <a:bodyPr/>
          <a:lstStyle>
            <a:lvl1pPr defTabSz="457200">
              <a:defRPr/>
            </a:lvl1pPr>
          </a:lstStyle>
          <a:p>
            <a:pPr>
              <a:defRPr/>
            </a:pPr>
            <a:fld id="{1BE9A019-BC56-B34A-905A-5AF29CDB077A}" type="slidenum">
              <a:rPr lang="es-GT"/>
              <a:pPr>
                <a:defRPr/>
              </a:pPr>
              <a:t>‹Nr.›</a:t>
            </a:fld>
            <a:endParaRPr lang="es-GT"/>
          </a:p>
        </p:txBody>
      </p:sp>
    </p:spTree>
    <p:extLst>
      <p:ext uri="{BB962C8B-B14F-4D97-AF65-F5344CB8AC3E}">
        <p14:creationId xmlns:p14="http://schemas.microsoft.com/office/powerpoint/2010/main" val="300924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GT"/>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defTabSz="457200">
              <a:defRPr/>
            </a:lvl1pPr>
          </a:lstStyle>
          <a:p>
            <a:pPr>
              <a:defRPr/>
            </a:pPr>
            <a:fld id="{63C5F0BB-7776-9E49-97F7-973CFCF50ABC}" type="datetimeFigureOut">
              <a:rPr lang="es-GT"/>
              <a:pPr>
                <a:defRPr/>
              </a:pPr>
              <a:t>21/06/18</a:t>
            </a:fld>
            <a:endParaRPr lang="es-GT"/>
          </a:p>
        </p:txBody>
      </p:sp>
      <p:sp>
        <p:nvSpPr>
          <p:cNvPr id="6" name="5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7" name="6 Marcador de número de diapositiva"/>
          <p:cNvSpPr>
            <a:spLocks noGrp="1"/>
          </p:cNvSpPr>
          <p:nvPr>
            <p:ph type="sldNum" sz="quarter" idx="12"/>
          </p:nvPr>
        </p:nvSpPr>
        <p:spPr/>
        <p:txBody>
          <a:bodyPr/>
          <a:lstStyle>
            <a:lvl1pPr defTabSz="457200">
              <a:defRPr/>
            </a:lvl1pPr>
          </a:lstStyle>
          <a:p>
            <a:pPr>
              <a:defRPr/>
            </a:pPr>
            <a:fld id="{D1E977E3-0A6F-434B-85AF-D14357A0DF2D}" type="slidenum">
              <a:rPr lang="es-GT"/>
              <a:pPr>
                <a:defRPr/>
              </a:pPr>
              <a:t>‹Nr.›</a:t>
            </a:fld>
            <a:endParaRPr lang="es-GT"/>
          </a:p>
        </p:txBody>
      </p:sp>
    </p:spTree>
    <p:extLst>
      <p:ext uri="{BB962C8B-B14F-4D97-AF65-F5344CB8AC3E}">
        <p14:creationId xmlns:p14="http://schemas.microsoft.com/office/powerpoint/2010/main" val="3924183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GT"/>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GT"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defTabSz="457200">
              <a:defRPr/>
            </a:lvl1pPr>
          </a:lstStyle>
          <a:p>
            <a:pPr>
              <a:defRPr/>
            </a:pPr>
            <a:fld id="{358BB218-6B7D-F34A-B609-30CA2E62B56E}" type="datetimeFigureOut">
              <a:rPr lang="es-GT"/>
              <a:pPr>
                <a:defRPr/>
              </a:pPr>
              <a:t>21/06/18</a:t>
            </a:fld>
            <a:endParaRPr lang="es-GT"/>
          </a:p>
        </p:txBody>
      </p:sp>
      <p:sp>
        <p:nvSpPr>
          <p:cNvPr id="6" name="5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7" name="6 Marcador de número de diapositiva"/>
          <p:cNvSpPr>
            <a:spLocks noGrp="1"/>
          </p:cNvSpPr>
          <p:nvPr>
            <p:ph type="sldNum" sz="quarter" idx="12"/>
          </p:nvPr>
        </p:nvSpPr>
        <p:spPr/>
        <p:txBody>
          <a:bodyPr/>
          <a:lstStyle>
            <a:lvl1pPr defTabSz="457200">
              <a:defRPr/>
            </a:lvl1pPr>
          </a:lstStyle>
          <a:p>
            <a:pPr>
              <a:defRPr/>
            </a:pPr>
            <a:fld id="{BA776DBB-7348-DA46-A5C0-7E136DEDEE1A}" type="slidenum">
              <a:rPr lang="es-GT"/>
              <a:pPr>
                <a:defRPr/>
              </a:pPr>
              <a:t>‹Nr.›</a:t>
            </a:fld>
            <a:endParaRPr lang="es-GT"/>
          </a:p>
        </p:txBody>
      </p:sp>
    </p:spTree>
    <p:extLst>
      <p:ext uri="{BB962C8B-B14F-4D97-AF65-F5344CB8AC3E}">
        <p14:creationId xmlns:p14="http://schemas.microsoft.com/office/powerpoint/2010/main" val="3031458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lvl1pPr defTabSz="457200">
              <a:defRPr/>
            </a:lvl1pPr>
          </a:lstStyle>
          <a:p>
            <a:pPr>
              <a:defRPr/>
            </a:pPr>
            <a:fld id="{0B4E50A8-0B40-C349-A07B-0C0FCAEED3E6}" type="datetimeFigureOut">
              <a:rPr lang="es-GT"/>
              <a:pPr>
                <a:defRPr/>
              </a:pPr>
              <a:t>21/06/18</a:t>
            </a:fld>
            <a:endParaRPr lang="es-GT"/>
          </a:p>
        </p:txBody>
      </p:sp>
      <p:sp>
        <p:nvSpPr>
          <p:cNvPr id="5" name="4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6" name="5 Marcador de número de diapositiva"/>
          <p:cNvSpPr>
            <a:spLocks noGrp="1"/>
          </p:cNvSpPr>
          <p:nvPr>
            <p:ph type="sldNum" sz="quarter" idx="12"/>
          </p:nvPr>
        </p:nvSpPr>
        <p:spPr/>
        <p:txBody>
          <a:bodyPr/>
          <a:lstStyle>
            <a:lvl1pPr defTabSz="457200">
              <a:defRPr/>
            </a:lvl1pPr>
          </a:lstStyle>
          <a:p>
            <a:pPr>
              <a:defRPr/>
            </a:pPr>
            <a:fld id="{96DF8A00-04E7-4D4F-ACF1-A895C9883DDC}" type="slidenum">
              <a:rPr lang="es-GT"/>
              <a:pPr>
                <a:defRPr/>
              </a:pPr>
              <a:t>‹Nr.›</a:t>
            </a:fld>
            <a:endParaRPr lang="es-GT"/>
          </a:p>
        </p:txBody>
      </p:sp>
    </p:spTree>
    <p:extLst>
      <p:ext uri="{BB962C8B-B14F-4D97-AF65-F5344CB8AC3E}">
        <p14:creationId xmlns:p14="http://schemas.microsoft.com/office/powerpoint/2010/main" val="3754431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lvl1pPr defTabSz="457200">
              <a:defRPr/>
            </a:lvl1pPr>
          </a:lstStyle>
          <a:p>
            <a:pPr>
              <a:defRPr/>
            </a:pPr>
            <a:fld id="{9A1F74C6-F519-F44F-A1EE-C76704D907F2}" type="datetimeFigureOut">
              <a:rPr lang="es-GT"/>
              <a:pPr>
                <a:defRPr/>
              </a:pPr>
              <a:t>21/06/18</a:t>
            </a:fld>
            <a:endParaRPr lang="es-GT"/>
          </a:p>
        </p:txBody>
      </p:sp>
      <p:sp>
        <p:nvSpPr>
          <p:cNvPr id="5" name="4 Marcador de pie de página"/>
          <p:cNvSpPr>
            <a:spLocks noGrp="1"/>
          </p:cNvSpPr>
          <p:nvPr>
            <p:ph type="ftr" sz="quarter" idx="11"/>
          </p:nvPr>
        </p:nvSpPr>
        <p:spPr/>
        <p:txBody>
          <a:bodyPr/>
          <a:lstStyle>
            <a:lvl1pPr defTabSz="457200">
              <a:defRPr/>
            </a:lvl1pPr>
          </a:lstStyle>
          <a:p>
            <a:pPr>
              <a:defRPr/>
            </a:pPr>
            <a:endParaRPr lang="es-GT" altLang="es-GT"/>
          </a:p>
        </p:txBody>
      </p:sp>
      <p:sp>
        <p:nvSpPr>
          <p:cNvPr id="6" name="5 Marcador de número de diapositiva"/>
          <p:cNvSpPr>
            <a:spLocks noGrp="1"/>
          </p:cNvSpPr>
          <p:nvPr>
            <p:ph type="sldNum" sz="quarter" idx="12"/>
          </p:nvPr>
        </p:nvSpPr>
        <p:spPr/>
        <p:txBody>
          <a:bodyPr/>
          <a:lstStyle>
            <a:lvl1pPr defTabSz="457200">
              <a:defRPr/>
            </a:lvl1pPr>
          </a:lstStyle>
          <a:p>
            <a:pPr>
              <a:defRPr/>
            </a:pPr>
            <a:fld id="{2367A818-B858-EC43-8795-0A7AE356581F}" type="slidenum">
              <a:rPr lang="es-GT"/>
              <a:pPr>
                <a:defRPr/>
              </a:pPr>
              <a:t>‹Nr.›</a:t>
            </a:fld>
            <a:endParaRPr lang="es-GT"/>
          </a:p>
        </p:txBody>
      </p:sp>
    </p:spTree>
    <p:extLst>
      <p:ext uri="{BB962C8B-B14F-4D97-AF65-F5344CB8AC3E}">
        <p14:creationId xmlns:p14="http://schemas.microsoft.com/office/powerpoint/2010/main" val="1459769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Master Slide">
    <p:spTree>
      <p:nvGrpSpPr>
        <p:cNvPr id="1" name=""/>
        <p:cNvGrpSpPr/>
        <p:nvPr/>
      </p:nvGrpSpPr>
      <p:grpSpPr>
        <a:xfrm>
          <a:off x="0" y="0"/>
          <a:ext cx="0" cy="0"/>
          <a:chOff x="0" y="0"/>
          <a:chExt cx="0" cy="0"/>
        </a:xfrm>
      </p:grpSpPr>
      <p:sp>
        <p:nvSpPr>
          <p:cNvPr id="2" name="Número de diapositiva"/>
          <p:cNvSpPr txBox="1">
            <a:spLocks noGrp="1"/>
          </p:cNvSpPr>
          <p:nvPr>
            <p:ph type="sldNum" sz="quarter" idx="10"/>
          </p:nvPr>
        </p:nvSpPr>
        <p:spPr/>
        <p:txBody>
          <a:bodyPr/>
          <a:lstStyle>
            <a:lvl1pPr>
              <a:defRPr/>
            </a:lvl1pPr>
          </a:lstStyle>
          <a:p>
            <a:pPr>
              <a:defRPr/>
            </a:pPr>
            <a:fld id="{B07620C2-981D-B341-8A33-ECCEAA5E79D3}" type="slidenum">
              <a:rPr/>
              <a:pPr>
                <a:defRPr/>
              </a:pPr>
              <a:t>‹Nr.›</a:t>
            </a:fld>
            <a:endParaRPr/>
          </a:p>
        </p:txBody>
      </p:sp>
    </p:spTree>
    <p:extLst>
      <p:ext uri="{BB962C8B-B14F-4D97-AF65-F5344CB8AC3E}">
        <p14:creationId xmlns:p14="http://schemas.microsoft.com/office/powerpoint/2010/main" val="235479084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F236D163-E924-C14C-B229-130BE5294100}" type="datetimeFigureOut">
              <a:rPr lang="es-ES_tradnl" smtClean="0"/>
              <a:t>21/6/18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6F897C66-5940-9545-B46D-9379C0B1A04A}" type="slidenum">
              <a:rPr lang="es-ES_tradnl" smtClean="0"/>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5" Type="http://schemas.openxmlformats.org/officeDocument/2006/relationships/image" Target="../media/image1.jpeg"/><Relationship Id="rId16"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6D163-E924-C14C-B229-130BE5294100}" type="datetimeFigureOut">
              <a:rPr lang="es-ES_tradnl" smtClean="0"/>
              <a:t>21/6/18</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97C66-5940-9545-B46D-9379C0B1A04A}" type="slidenum">
              <a:rPr lang="es-ES_tradnl" smtClean="0"/>
              <a:t>‹Nr.›</a:t>
            </a:fld>
            <a:endParaRPr lang="es-ES_tradnl"/>
          </a:p>
        </p:txBody>
      </p:sp>
    </p:spTree>
    <p:extLst>
      <p:ext uri="{BB962C8B-B14F-4D97-AF65-F5344CB8AC3E}">
        <p14:creationId xmlns:p14="http://schemas.microsoft.com/office/powerpoint/2010/main" val="513250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323850" y="188913"/>
            <a:ext cx="4762500" cy="120967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GT"/>
          </a:p>
        </p:txBody>
      </p:sp>
      <p:sp>
        <p:nvSpPr>
          <p:cNvPr id="1027" name="2 Marcador de texto"/>
          <p:cNvSpPr>
            <a:spLocks noGrp="1"/>
          </p:cNvSpPr>
          <p:nvPr>
            <p:ph type="body" idx="1"/>
          </p:nvPr>
        </p:nvSpPr>
        <p:spPr bwMode="auto">
          <a:xfrm>
            <a:off x="323850" y="1557338"/>
            <a:ext cx="7704138" cy="453548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defTabSz="914400" eaLnBrk="1" hangingPunct="1">
              <a:defRPr sz="1200">
                <a:solidFill>
                  <a:srgbClr val="898989"/>
                </a:solidFill>
              </a:defRPr>
            </a:lvl1pPr>
          </a:lstStyle>
          <a:p>
            <a:pPr fontAlgn="base">
              <a:spcBef>
                <a:spcPct val="0"/>
              </a:spcBef>
              <a:spcAft>
                <a:spcPct val="0"/>
              </a:spcAft>
              <a:defRPr/>
            </a:pPr>
            <a:fld id="{28B5D7E0-5A8F-3442-8AC5-FD86B3E93661}" type="datetimeFigureOut">
              <a:rPr lang="es-GT">
                <a:latin typeface="Calibri" charset="0"/>
                <a:ea typeface="MS PGothic" charset="0"/>
                <a:cs typeface="MS PGothic" charset="0"/>
              </a:rPr>
              <a:pPr fontAlgn="base">
                <a:spcBef>
                  <a:spcPct val="0"/>
                </a:spcBef>
                <a:spcAft>
                  <a:spcPct val="0"/>
                </a:spcAft>
                <a:defRPr/>
              </a:pPr>
              <a:t>21/06/18</a:t>
            </a:fld>
            <a:endParaRPr lang="es-GT">
              <a:latin typeface="Calibri" charset="0"/>
              <a:ea typeface="MS PGothic" charset="0"/>
              <a:cs typeface="MS PGothic" charset="0"/>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defTabSz="914400" eaLnBrk="1" hangingPunct="1">
              <a:defRPr sz="1200">
                <a:solidFill>
                  <a:srgbClr val="898989"/>
                </a:solidFill>
                <a:latin typeface="Calibri" pitchFamily="34" charset="0"/>
                <a:ea typeface="MS PGothic" pitchFamily="34" charset="-128"/>
                <a:cs typeface="+mn-cs"/>
              </a:defRPr>
            </a:lvl1pPr>
          </a:lstStyle>
          <a:p>
            <a:pPr fontAlgn="base">
              <a:spcBef>
                <a:spcPct val="0"/>
              </a:spcBef>
              <a:spcAft>
                <a:spcPct val="0"/>
              </a:spcAft>
              <a:defRPr/>
            </a:pPr>
            <a:endParaRPr lang="es-GT" altLang="es-GT"/>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defTabSz="914400" eaLnBrk="1" hangingPunct="1">
              <a:defRPr sz="1200">
                <a:solidFill>
                  <a:srgbClr val="898989"/>
                </a:solidFill>
              </a:defRPr>
            </a:lvl1pPr>
          </a:lstStyle>
          <a:p>
            <a:pPr fontAlgn="base">
              <a:spcBef>
                <a:spcPct val="0"/>
              </a:spcBef>
              <a:spcAft>
                <a:spcPct val="0"/>
              </a:spcAft>
              <a:defRPr/>
            </a:pPr>
            <a:fld id="{0A0CC2B4-5454-404D-A124-6918CCF9F2C7}" type="slidenum">
              <a:rPr lang="es-GT">
                <a:latin typeface="Calibri" charset="0"/>
                <a:ea typeface="MS PGothic" charset="0"/>
                <a:cs typeface="MS PGothic" charset="0"/>
              </a:rPr>
              <a:pPr fontAlgn="base">
                <a:spcBef>
                  <a:spcPct val="0"/>
                </a:spcBef>
                <a:spcAft>
                  <a:spcPct val="0"/>
                </a:spcAft>
                <a:defRPr/>
              </a:pPr>
              <a:t>‹Nr.›</a:t>
            </a:fld>
            <a:endParaRPr lang="es-GT">
              <a:latin typeface="Calibri" charset="0"/>
              <a:ea typeface="MS PGothic" charset="0"/>
              <a:cs typeface="MS PGothic" charset="0"/>
            </a:endParaRPr>
          </a:p>
        </p:txBody>
      </p:sp>
      <p:pic>
        <p:nvPicPr>
          <p:cNvPr id="1031" name="Imagen 9"/>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92291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rgbClr val="376092"/>
          </a:solidFill>
          <a:latin typeface="+mj-lt"/>
          <a:ea typeface="MS PGothic" pitchFamily="34" charset="-128"/>
          <a:cs typeface="MS PGothic" charset="0"/>
        </a:defRPr>
      </a:lvl1pPr>
      <a:lvl2pPr algn="l" rtl="0" eaLnBrk="0" fontAlgn="base" hangingPunct="0">
        <a:spcBef>
          <a:spcPct val="0"/>
        </a:spcBef>
        <a:spcAft>
          <a:spcPct val="0"/>
        </a:spcAft>
        <a:defRPr sz="3200" b="1">
          <a:solidFill>
            <a:srgbClr val="376092"/>
          </a:solidFill>
          <a:latin typeface="Calibri" pitchFamily="34" charset="0"/>
          <a:ea typeface="MS PGothic" pitchFamily="34" charset="-128"/>
          <a:cs typeface="MS PGothic" charset="0"/>
        </a:defRPr>
      </a:lvl2pPr>
      <a:lvl3pPr algn="l" rtl="0" eaLnBrk="0" fontAlgn="base" hangingPunct="0">
        <a:spcBef>
          <a:spcPct val="0"/>
        </a:spcBef>
        <a:spcAft>
          <a:spcPct val="0"/>
        </a:spcAft>
        <a:defRPr sz="3200" b="1">
          <a:solidFill>
            <a:srgbClr val="376092"/>
          </a:solidFill>
          <a:latin typeface="Calibri" pitchFamily="34" charset="0"/>
          <a:ea typeface="MS PGothic" pitchFamily="34" charset="-128"/>
          <a:cs typeface="MS PGothic" charset="0"/>
        </a:defRPr>
      </a:lvl3pPr>
      <a:lvl4pPr algn="l" rtl="0" eaLnBrk="0" fontAlgn="base" hangingPunct="0">
        <a:spcBef>
          <a:spcPct val="0"/>
        </a:spcBef>
        <a:spcAft>
          <a:spcPct val="0"/>
        </a:spcAft>
        <a:defRPr sz="3200" b="1">
          <a:solidFill>
            <a:srgbClr val="376092"/>
          </a:solidFill>
          <a:latin typeface="Calibri" pitchFamily="34" charset="0"/>
          <a:ea typeface="MS PGothic" pitchFamily="34" charset="-128"/>
          <a:cs typeface="MS PGothic" charset="0"/>
        </a:defRPr>
      </a:lvl4pPr>
      <a:lvl5pPr algn="l" rtl="0" eaLnBrk="0" fontAlgn="base" hangingPunct="0">
        <a:spcBef>
          <a:spcPct val="0"/>
        </a:spcBef>
        <a:spcAft>
          <a:spcPct val="0"/>
        </a:spcAft>
        <a:defRPr sz="3200" b="1">
          <a:solidFill>
            <a:srgbClr val="376092"/>
          </a:solidFill>
          <a:latin typeface="Calibri" pitchFamily="34" charset="0"/>
          <a:ea typeface="MS PGothic" pitchFamily="34" charset="-128"/>
          <a:cs typeface="MS PGothic" charset="0"/>
        </a:defRPr>
      </a:lvl5pPr>
      <a:lvl6pPr marL="457200" algn="l" rtl="0" fontAlgn="base">
        <a:spcBef>
          <a:spcPct val="0"/>
        </a:spcBef>
        <a:spcAft>
          <a:spcPct val="0"/>
        </a:spcAft>
        <a:defRPr sz="3200" b="1">
          <a:solidFill>
            <a:srgbClr val="376092"/>
          </a:solidFill>
          <a:latin typeface="Calibri" pitchFamily="34" charset="0"/>
          <a:ea typeface="MS PGothic" pitchFamily="34" charset="-128"/>
        </a:defRPr>
      </a:lvl6pPr>
      <a:lvl7pPr marL="914400" algn="l" rtl="0" fontAlgn="base">
        <a:spcBef>
          <a:spcPct val="0"/>
        </a:spcBef>
        <a:spcAft>
          <a:spcPct val="0"/>
        </a:spcAft>
        <a:defRPr sz="3200" b="1">
          <a:solidFill>
            <a:srgbClr val="376092"/>
          </a:solidFill>
          <a:latin typeface="Calibri" pitchFamily="34" charset="0"/>
          <a:ea typeface="MS PGothic" pitchFamily="34" charset="-128"/>
        </a:defRPr>
      </a:lvl7pPr>
      <a:lvl8pPr marL="1371600" algn="l" rtl="0" fontAlgn="base">
        <a:spcBef>
          <a:spcPct val="0"/>
        </a:spcBef>
        <a:spcAft>
          <a:spcPct val="0"/>
        </a:spcAft>
        <a:defRPr sz="3200" b="1">
          <a:solidFill>
            <a:srgbClr val="376092"/>
          </a:solidFill>
          <a:latin typeface="Calibri" pitchFamily="34" charset="0"/>
          <a:ea typeface="MS PGothic" pitchFamily="34" charset="-128"/>
        </a:defRPr>
      </a:lvl8pPr>
      <a:lvl9pPr marL="1828800" algn="l" rtl="0" fontAlgn="base">
        <a:spcBef>
          <a:spcPct val="0"/>
        </a:spcBef>
        <a:spcAft>
          <a:spcPct val="0"/>
        </a:spcAft>
        <a:defRPr sz="3200" b="1">
          <a:solidFill>
            <a:srgbClr val="376092"/>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1" Type="http://schemas.openxmlformats.org/officeDocument/2006/relationships/diagramColors" Target="../diagrams/colors8.xml"/><Relationship Id="rId12" Type="http://schemas.microsoft.com/office/2007/relationships/diagramDrawing" Target="../diagrams/drawing8.xml"/><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diagramData" Target="../diagrams/data8.xml"/><Relationship Id="rId9" Type="http://schemas.openxmlformats.org/officeDocument/2006/relationships/diagramLayout" Target="../diagrams/layout8.xml"/><Relationship Id="rId10"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eg"/><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1" Type="http://schemas.openxmlformats.org/officeDocument/2006/relationships/diagramColors" Target="../diagrams/colors10.xml"/><Relationship Id="rId12" Type="http://schemas.microsoft.com/office/2007/relationships/diagramDrawing" Target="../diagrams/drawing10.xml"/><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diagramData" Target="../diagrams/data10.xml"/><Relationship Id="rId9" Type="http://schemas.openxmlformats.org/officeDocument/2006/relationships/diagramLayout" Target="../diagrams/layout10.xml"/><Relationship Id="rId10"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37.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oleObject" Target="../embeddings/Hoja_de_c_lculo_de_Microsoft_Excel_97_-_20041.xls"/><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3" Type="http://schemas.openxmlformats.org/officeDocument/2006/relationships/diagramData" Target="../diagrams/data6.xml"/><Relationship Id="rId14" Type="http://schemas.openxmlformats.org/officeDocument/2006/relationships/diagramLayout" Target="../diagrams/layout6.xml"/><Relationship Id="rId15" Type="http://schemas.openxmlformats.org/officeDocument/2006/relationships/diagramQuickStyle" Target="../diagrams/quickStyle6.xml"/><Relationship Id="rId16" Type="http://schemas.openxmlformats.org/officeDocument/2006/relationships/diagramColors" Target="../diagrams/colors6.xml"/><Relationship Id="rId17" Type="http://schemas.microsoft.com/office/2007/relationships/diagramDrawing" Target="../diagrams/drawing6.xml"/><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oleObject" Target="../embeddings/oleObject1.bin"/><Relationship Id="rId5" Type="http://schemas.openxmlformats.org/officeDocument/2006/relationships/package" Target="../embeddings/Hoja_de_c_lculo_de_Microsoft_Excel1.xlsx"/><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1 Título"/>
          <p:cNvSpPr txBox="1">
            <a:spLocks/>
          </p:cNvSpPr>
          <p:nvPr/>
        </p:nvSpPr>
        <p:spPr>
          <a:xfrm>
            <a:off x="539750" y="2060575"/>
            <a:ext cx="6904038" cy="2736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defTabSz="914400" eaLnBrk="1" hangingPunct="1">
              <a:defRPr/>
            </a:pPr>
            <a:endParaRPr lang="es-GT" b="1" dirty="0" smtClean="0">
              <a:solidFill>
                <a:schemeClr val="tx2"/>
              </a:solidFill>
              <a:latin typeface="Arial" charset="0"/>
            </a:endParaRPr>
          </a:p>
          <a:p>
            <a:pPr defTabSz="914400" eaLnBrk="1" hangingPunct="1">
              <a:defRPr/>
            </a:pPr>
            <a:r>
              <a:rPr lang="es-GT" b="1" dirty="0" smtClean="0">
                <a:solidFill>
                  <a:schemeClr val="tx2"/>
                </a:solidFill>
                <a:latin typeface="Arial" charset="0"/>
              </a:rPr>
              <a:t>Ruta País </a:t>
            </a:r>
          </a:p>
          <a:p>
            <a:pPr defTabSz="914400" eaLnBrk="1" hangingPunct="1">
              <a:defRPr/>
            </a:pPr>
            <a:r>
              <a:rPr lang="es-GT" b="1" dirty="0" smtClean="0">
                <a:solidFill>
                  <a:schemeClr val="tx2"/>
                </a:solidFill>
                <a:latin typeface="Arial" charset="0"/>
              </a:rPr>
              <a:t>Entrega de techos indicativos </a:t>
            </a:r>
          </a:p>
          <a:p>
            <a:pPr defTabSz="914400" eaLnBrk="1" hangingPunct="1">
              <a:defRPr/>
            </a:pPr>
            <a:r>
              <a:rPr lang="es-GT" b="1" dirty="0" smtClean="0">
                <a:solidFill>
                  <a:schemeClr val="tx2"/>
                </a:solidFill>
                <a:latin typeface="Arial" charset="0"/>
              </a:rPr>
              <a:t>Multianual 2019-2023</a:t>
            </a:r>
          </a:p>
          <a:p>
            <a:pPr defTabSz="914400" eaLnBrk="1" hangingPunct="1">
              <a:defRPr/>
            </a:pPr>
            <a:endParaRPr lang="es-GT" sz="2400" b="1" dirty="0">
              <a:solidFill>
                <a:schemeClr val="tx2"/>
              </a:solidFill>
              <a:latin typeface="Arial" charset="0"/>
            </a:endParaRPr>
          </a:p>
          <a:p>
            <a:pPr defTabSz="914400" eaLnBrk="1" hangingPunct="1">
              <a:defRPr/>
            </a:pPr>
            <a:endParaRPr lang="es-GT" sz="2400" b="1" dirty="0" smtClean="0">
              <a:solidFill>
                <a:schemeClr val="tx2"/>
              </a:solidFill>
              <a:latin typeface="Arial" charset="0"/>
            </a:endParaRPr>
          </a:p>
          <a:p>
            <a:pPr defTabSz="914400" eaLnBrk="1" hangingPunct="1">
              <a:defRPr/>
            </a:pPr>
            <a:endParaRPr lang="es-GT" sz="2400" b="1" dirty="0" smtClean="0">
              <a:solidFill>
                <a:schemeClr val="tx2"/>
              </a:solidFill>
              <a:latin typeface="Arial" charset="0"/>
            </a:endParaRPr>
          </a:p>
        </p:txBody>
      </p:sp>
      <p:pic>
        <p:nvPicPr>
          <p:cNvPr id="16387" name="Imagen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9750" y="560388"/>
            <a:ext cx="193516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1 CuadroTexto"/>
          <p:cNvSpPr txBox="1"/>
          <p:nvPr/>
        </p:nvSpPr>
        <p:spPr>
          <a:xfrm>
            <a:off x="539750" y="6216072"/>
            <a:ext cx="6904038" cy="369332"/>
          </a:xfrm>
          <a:prstGeom prst="rect">
            <a:avLst/>
          </a:prstGeom>
          <a:noFill/>
        </p:spPr>
        <p:txBody>
          <a:bodyPr wrap="square" rtlCol="0">
            <a:spAutoFit/>
          </a:bodyPr>
          <a:lstStyle/>
          <a:p>
            <a:r>
              <a:rPr lang="es-GT" dirty="0" smtClean="0"/>
              <a:t>Guatemala, junio 2018</a:t>
            </a:r>
            <a:endParaRPr lang="es-GT" dirty="0"/>
          </a:p>
        </p:txBody>
      </p:sp>
    </p:spTree>
    <p:extLst>
      <p:ext uri="{BB962C8B-B14F-4D97-AF65-F5344CB8AC3E}">
        <p14:creationId xmlns:p14="http://schemas.microsoft.com/office/powerpoint/2010/main" val="67847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12" name="11 Diagrama"/>
          <p:cNvGraphicFramePr/>
          <p:nvPr>
            <p:extLst>
              <p:ext uri="{D42A27DB-BD31-4B8C-83A1-F6EECF244321}">
                <p14:modId xmlns:p14="http://schemas.microsoft.com/office/powerpoint/2010/main" val="2330840514"/>
              </p:ext>
            </p:extLst>
          </p:nvPr>
        </p:nvGraphicFramePr>
        <p:xfrm>
          <a:off x="73888" y="1034070"/>
          <a:ext cx="5264596" cy="895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12 Diagrama"/>
          <p:cNvGraphicFramePr/>
          <p:nvPr>
            <p:extLst>
              <p:ext uri="{D42A27DB-BD31-4B8C-83A1-F6EECF244321}">
                <p14:modId xmlns:p14="http://schemas.microsoft.com/office/powerpoint/2010/main" val="2730439808"/>
              </p:ext>
            </p:extLst>
          </p:nvPr>
        </p:nvGraphicFramePr>
        <p:xfrm>
          <a:off x="107503" y="1789763"/>
          <a:ext cx="8861005" cy="49620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314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2 Imagen"/>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264073" cy="7158602"/>
          </a:xfrm>
          <a:prstGeom prst="rect">
            <a:avLst/>
          </a:prstGeom>
        </p:spPr>
      </p:pic>
    </p:spTree>
    <p:extLst>
      <p:ext uri="{BB962C8B-B14F-4D97-AF65-F5344CB8AC3E}">
        <p14:creationId xmlns:p14="http://schemas.microsoft.com/office/powerpoint/2010/main" val="139610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Rectángulo"/>
          <p:cNvSpPr>
            <a:spLocks noChangeArrowheads="1"/>
          </p:cNvSpPr>
          <p:nvPr/>
        </p:nvSpPr>
        <p:spPr bwMode="auto">
          <a:xfrm>
            <a:off x="127000" y="917575"/>
            <a:ext cx="8872538" cy="922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85750" lvl="1" indent="-285750" algn="just" eaLnBrk="1" hangingPunct="1">
              <a:buFont typeface="Arial" charset="0"/>
              <a:buChar char="•"/>
            </a:pPr>
            <a:r>
              <a:rPr lang="es-ES" b="1"/>
              <a:t>2018:</a:t>
            </a:r>
            <a:r>
              <a:rPr lang="es-ES"/>
              <a:t> Las necesidades siguen vigentes hoy</a:t>
            </a:r>
          </a:p>
          <a:p>
            <a:pPr marL="285750" lvl="1" indent="-285750" algn="just" eaLnBrk="1" hangingPunct="1">
              <a:buFont typeface="Arial" charset="0"/>
              <a:buChar char="•"/>
            </a:pPr>
            <a:r>
              <a:rPr lang="es-ES"/>
              <a:t>Los talleres de Presupuesto Abierto se enfocaran en los tres ejes priorizados y se harán los ajustes para la elaboración del proyecto de presupuesto para 2019.</a:t>
            </a:r>
          </a:p>
        </p:txBody>
      </p:sp>
      <p:sp>
        <p:nvSpPr>
          <p:cNvPr id="44034" name="1 Título"/>
          <p:cNvSpPr txBox="1">
            <a:spLocks/>
          </p:cNvSpPr>
          <p:nvPr/>
        </p:nvSpPr>
        <p:spPr bwMode="auto">
          <a:xfrm>
            <a:off x="127000" y="0"/>
            <a:ext cx="7092950" cy="963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defTabSz="914400" eaLnBrk="1" hangingPunct="1"/>
            <a:r>
              <a:rPr lang="es-GT" sz="2800" b="1">
                <a:solidFill>
                  <a:srgbClr val="1F497D"/>
                </a:solidFill>
              </a:rPr>
              <a:t>Presupuesto Abierto Multianual 2019-2023 ¨Ruta País¨</a:t>
            </a:r>
          </a:p>
        </p:txBody>
      </p:sp>
      <p:pic>
        <p:nvPicPr>
          <p:cNvPr id="44035" name="Imagen 2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27163" y="1825625"/>
            <a:ext cx="6378575" cy="495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6" name="CuadroTexto 4"/>
          <p:cNvSpPr txBox="1">
            <a:spLocks noChangeArrowheads="1"/>
          </p:cNvSpPr>
          <p:nvPr/>
        </p:nvSpPr>
        <p:spPr bwMode="auto">
          <a:xfrm>
            <a:off x="3176588" y="5834063"/>
            <a:ext cx="28797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600" b="1">
                <a:solidFill>
                  <a:schemeClr val="bg1"/>
                </a:solidFill>
              </a:rPr>
              <a:t>MINEDUC, MSPAS, </a:t>
            </a:r>
          </a:p>
          <a:p>
            <a:pPr algn="ctr" eaLnBrk="1" hangingPunct="1"/>
            <a:r>
              <a:rPr lang="es-ES_tradnl" sz="1600" b="1">
                <a:solidFill>
                  <a:schemeClr val="bg1"/>
                </a:solidFill>
              </a:rPr>
              <a:t>MAGA, MIDES.</a:t>
            </a:r>
          </a:p>
        </p:txBody>
      </p:sp>
      <p:sp>
        <p:nvSpPr>
          <p:cNvPr id="44037" name="CuadroTexto 7"/>
          <p:cNvSpPr txBox="1">
            <a:spLocks noChangeArrowheads="1"/>
          </p:cNvSpPr>
          <p:nvPr/>
        </p:nvSpPr>
        <p:spPr bwMode="auto">
          <a:xfrm>
            <a:off x="1058863" y="5829300"/>
            <a:ext cx="28829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600" b="1">
                <a:solidFill>
                  <a:schemeClr val="bg1"/>
                </a:solidFill>
              </a:rPr>
              <a:t>CIV, MINECO, MINEX, </a:t>
            </a:r>
          </a:p>
          <a:p>
            <a:pPr algn="ctr" eaLnBrk="1" hangingPunct="1"/>
            <a:r>
              <a:rPr lang="es-ES_tradnl" sz="1600" b="1">
                <a:solidFill>
                  <a:schemeClr val="bg1"/>
                </a:solidFill>
              </a:rPr>
              <a:t>MEM, MARN, </a:t>
            </a:r>
          </a:p>
          <a:p>
            <a:pPr algn="ctr" eaLnBrk="1" hangingPunct="1"/>
            <a:r>
              <a:rPr lang="es-ES_tradnl" sz="1600" b="1">
                <a:solidFill>
                  <a:schemeClr val="bg1"/>
                </a:solidFill>
              </a:rPr>
              <a:t>MCD, MINTRAB.</a:t>
            </a:r>
          </a:p>
          <a:p>
            <a:pPr algn="ctr" eaLnBrk="1" hangingPunct="1"/>
            <a:r>
              <a:rPr lang="es-ES_tradnl" sz="1600" b="1">
                <a:solidFill>
                  <a:schemeClr val="bg1"/>
                </a:solidFill>
              </a:rPr>
              <a:t> </a:t>
            </a:r>
          </a:p>
        </p:txBody>
      </p:sp>
      <p:sp>
        <p:nvSpPr>
          <p:cNvPr id="44038" name="CuadroTexto 8"/>
          <p:cNvSpPr txBox="1">
            <a:spLocks noChangeArrowheads="1"/>
          </p:cNvSpPr>
          <p:nvPr/>
        </p:nvSpPr>
        <p:spPr bwMode="auto">
          <a:xfrm>
            <a:off x="5268913" y="5861050"/>
            <a:ext cx="299243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600" b="1">
                <a:solidFill>
                  <a:schemeClr val="bg1"/>
                </a:solidFill>
              </a:rPr>
              <a:t>MINGOB, MINDEF, </a:t>
            </a:r>
          </a:p>
          <a:p>
            <a:pPr algn="ctr" eaLnBrk="1" hangingPunct="1"/>
            <a:r>
              <a:rPr lang="es-ES_tradnl" sz="1600" b="1">
                <a:solidFill>
                  <a:schemeClr val="bg1"/>
                </a:solidFill>
              </a:rPr>
              <a:t>MP, OJ. </a:t>
            </a:r>
          </a:p>
        </p:txBody>
      </p:sp>
      <p:sp>
        <p:nvSpPr>
          <p:cNvPr id="44039" name="CuadroTexto 5"/>
          <p:cNvSpPr txBox="1">
            <a:spLocks noChangeArrowheads="1"/>
          </p:cNvSpPr>
          <p:nvPr/>
        </p:nvSpPr>
        <p:spPr bwMode="auto">
          <a:xfrm>
            <a:off x="1150938" y="5249863"/>
            <a:ext cx="260032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600" b="1">
                <a:solidFill>
                  <a:schemeClr val="bg1"/>
                </a:solidFill>
              </a:rPr>
              <a:t>Viernes 1 de junio</a:t>
            </a:r>
          </a:p>
        </p:txBody>
      </p:sp>
      <p:sp>
        <p:nvSpPr>
          <p:cNvPr id="44040" name="CuadroTexto 9"/>
          <p:cNvSpPr txBox="1">
            <a:spLocks noChangeArrowheads="1"/>
          </p:cNvSpPr>
          <p:nvPr/>
        </p:nvSpPr>
        <p:spPr bwMode="auto">
          <a:xfrm>
            <a:off x="3305175" y="5281613"/>
            <a:ext cx="260191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600" b="1">
                <a:solidFill>
                  <a:schemeClr val="bg1"/>
                </a:solidFill>
              </a:rPr>
              <a:t>Lunes 4 de junio</a:t>
            </a:r>
          </a:p>
        </p:txBody>
      </p:sp>
      <p:sp>
        <p:nvSpPr>
          <p:cNvPr id="44041" name="CuadroTexto 10"/>
          <p:cNvSpPr txBox="1">
            <a:spLocks noChangeArrowheads="1"/>
          </p:cNvSpPr>
          <p:nvPr/>
        </p:nvSpPr>
        <p:spPr bwMode="auto">
          <a:xfrm>
            <a:off x="5503863" y="5280025"/>
            <a:ext cx="260191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600" b="1">
                <a:solidFill>
                  <a:schemeClr val="bg1"/>
                </a:solidFill>
              </a:rPr>
              <a:t>Martes 5 de junio</a:t>
            </a:r>
          </a:p>
        </p:txBody>
      </p:sp>
      <p:sp>
        <p:nvSpPr>
          <p:cNvPr id="44042" name="CuadroTexto 11"/>
          <p:cNvSpPr txBox="1">
            <a:spLocks noChangeArrowheads="1"/>
          </p:cNvSpPr>
          <p:nvPr/>
        </p:nvSpPr>
        <p:spPr bwMode="auto">
          <a:xfrm>
            <a:off x="1649413" y="5556250"/>
            <a:ext cx="2014537"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s-ES_tradnl" sz="1100" b="1">
                <a:solidFill>
                  <a:schemeClr val="bg1"/>
                </a:solidFill>
              </a:rPr>
              <a:t>AM 9 HRS</a:t>
            </a:r>
          </a:p>
        </p:txBody>
      </p:sp>
      <p:sp>
        <p:nvSpPr>
          <p:cNvPr id="44043" name="CuadroTexto 12"/>
          <p:cNvSpPr txBox="1">
            <a:spLocks noChangeArrowheads="1"/>
          </p:cNvSpPr>
          <p:nvPr/>
        </p:nvSpPr>
        <p:spPr bwMode="auto">
          <a:xfrm>
            <a:off x="2406650" y="5572125"/>
            <a:ext cx="20272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s-ES_tradnl" sz="1100" b="1">
                <a:solidFill>
                  <a:schemeClr val="bg1"/>
                </a:solidFill>
              </a:rPr>
              <a:t>PM 14 HRS</a:t>
            </a:r>
          </a:p>
        </p:txBody>
      </p:sp>
      <p:sp>
        <p:nvSpPr>
          <p:cNvPr id="44044" name="CuadroTexto 19"/>
          <p:cNvSpPr txBox="1">
            <a:spLocks noChangeArrowheads="1"/>
          </p:cNvSpPr>
          <p:nvPr/>
        </p:nvSpPr>
        <p:spPr bwMode="auto">
          <a:xfrm>
            <a:off x="3524250" y="5602288"/>
            <a:ext cx="2027238"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100" b="1">
                <a:solidFill>
                  <a:schemeClr val="bg1"/>
                </a:solidFill>
              </a:rPr>
              <a:t>PM 14 HRS</a:t>
            </a:r>
          </a:p>
        </p:txBody>
      </p:sp>
      <p:sp>
        <p:nvSpPr>
          <p:cNvPr id="44045" name="CuadroTexto 20"/>
          <p:cNvSpPr txBox="1">
            <a:spLocks noChangeArrowheads="1"/>
          </p:cNvSpPr>
          <p:nvPr/>
        </p:nvSpPr>
        <p:spPr bwMode="auto">
          <a:xfrm>
            <a:off x="5816600" y="5607050"/>
            <a:ext cx="201295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s-ES_tradnl" sz="1100" b="1">
                <a:solidFill>
                  <a:schemeClr val="bg1"/>
                </a:solidFill>
              </a:rPr>
              <a:t>AM 9 HRS</a:t>
            </a:r>
          </a:p>
        </p:txBody>
      </p:sp>
      <p:sp>
        <p:nvSpPr>
          <p:cNvPr id="22" name="Rectángulo 21"/>
          <p:cNvSpPr/>
          <p:nvPr/>
        </p:nvSpPr>
        <p:spPr>
          <a:xfrm>
            <a:off x="7086600" y="0"/>
            <a:ext cx="2057400" cy="892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pic>
        <p:nvPicPr>
          <p:cNvPr id="44047" name="Imagen 2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72388" y="-165100"/>
            <a:ext cx="1322387"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3391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Comentarios de participantes en Talleres de Presupuesto Abierto</a:t>
            </a:r>
            <a:endParaRPr lang="es-GT" sz="2400" b="1" dirty="0"/>
          </a:p>
        </p:txBody>
      </p:sp>
      <p:sp>
        <p:nvSpPr>
          <p:cNvPr id="3" name="CuadroTexto 3"/>
          <p:cNvSpPr txBox="1"/>
          <p:nvPr/>
        </p:nvSpPr>
        <p:spPr>
          <a:xfrm>
            <a:off x="983671" y="2228179"/>
            <a:ext cx="4364474" cy="1477328"/>
          </a:xfrm>
          <a:prstGeom prst="rect">
            <a:avLst/>
          </a:prstGeom>
          <a:solidFill>
            <a:schemeClr val="bg1"/>
          </a:solidFill>
        </p:spPr>
        <p:txBody>
          <a:bodyPr wrap="square" rtlCol="0">
            <a:spAutoFit/>
          </a:bodyPr>
          <a:lstStyle/>
          <a:p>
            <a:r>
              <a:rPr lang="es-GT" sz="1500" dirty="0" smtClean="0">
                <a:solidFill>
                  <a:schemeClr val="accent1">
                    <a:lumMod val="50000"/>
                  </a:schemeClr>
                </a:solidFill>
              </a:rPr>
              <a:t>Es importante considerar recursos para infraestructura escolar; el </a:t>
            </a:r>
            <a:r>
              <a:rPr lang="es-GT" sz="1500" dirty="0">
                <a:solidFill>
                  <a:schemeClr val="accent1">
                    <a:lumMod val="50000"/>
                  </a:schemeClr>
                </a:solidFill>
              </a:rPr>
              <a:t>monto asignado para el remozamiento y recuperación de centros </a:t>
            </a:r>
            <a:r>
              <a:rPr lang="es-GT" sz="1500" dirty="0" smtClean="0">
                <a:solidFill>
                  <a:schemeClr val="accent1">
                    <a:lumMod val="50000"/>
                  </a:schemeClr>
                </a:solidFill>
              </a:rPr>
              <a:t>educativos debe ser considerable y suficiente.</a:t>
            </a:r>
          </a:p>
          <a:p>
            <a:r>
              <a:rPr lang="es-GT" sz="1500" b="1" dirty="0">
                <a:solidFill>
                  <a:schemeClr val="accent1">
                    <a:lumMod val="50000"/>
                  </a:schemeClr>
                </a:solidFill>
              </a:rPr>
              <a:t>Carlos González </a:t>
            </a:r>
            <a:r>
              <a:rPr lang="es-GT" sz="1500" b="1" dirty="0" smtClean="0">
                <a:solidFill>
                  <a:schemeClr val="accent1">
                    <a:lumMod val="50000"/>
                  </a:schemeClr>
                </a:solidFill>
              </a:rPr>
              <a:t>Arévalo</a:t>
            </a:r>
          </a:p>
          <a:p>
            <a:r>
              <a:rPr lang="es-GT" sz="1500" b="1" dirty="0" smtClean="0">
                <a:solidFill>
                  <a:schemeClr val="accent1">
                    <a:lumMod val="50000"/>
                  </a:schemeClr>
                </a:solidFill>
              </a:rPr>
              <a:t>ASIES</a:t>
            </a:r>
            <a:endParaRPr lang="es-ES_tradnl" sz="1400" dirty="0">
              <a:solidFill>
                <a:schemeClr val="accent1">
                  <a:lumMod val="50000"/>
                </a:schemeClr>
              </a:solidFill>
            </a:endParaRPr>
          </a:p>
        </p:txBody>
      </p:sp>
      <p:pic>
        <p:nvPicPr>
          <p:cNvPr id="4" name="Imagen 1" descr="IMG_8095.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96537" y="1967407"/>
            <a:ext cx="2384473" cy="2384474"/>
          </a:xfrm>
          <a:prstGeom prst="rect">
            <a:avLst/>
          </a:prstGeom>
        </p:spPr>
      </p:pic>
      <p:sp>
        <p:nvSpPr>
          <p:cNvPr id="5" name="CuadroTexto 3"/>
          <p:cNvSpPr txBox="1"/>
          <p:nvPr/>
        </p:nvSpPr>
        <p:spPr>
          <a:xfrm>
            <a:off x="3688370" y="4677810"/>
            <a:ext cx="4364474" cy="1708160"/>
          </a:xfrm>
          <a:prstGeom prst="rect">
            <a:avLst/>
          </a:prstGeom>
          <a:solidFill>
            <a:schemeClr val="bg1"/>
          </a:solidFill>
        </p:spPr>
        <p:txBody>
          <a:bodyPr wrap="square" rtlCol="0">
            <a:spAutoFit/>
          </a:bodyPr>
          <a:lstStyle/>
          <a:p>
            <a:r>
              <a:rPr lang="es-GT" sz="1500" dirty="0">
                <a:solidFill>
                  <a:schemeClr val="accent1">
                    <a:lumMod val="50000"/>
                  </a:schemeClr>
                </a:solidFill>
              </a:rPr>
              <a:t>¿Cómo se hará la priorización presupuestaria?  Al </a:t>
            </a:r>
            <a:r>
              <a:rPr lang="es-GT" sz="1500" dirty="0" err="1">
                <a:solidFill>
                  <a:schemeClr val="accent1">
                    <a:lumMod val="50000"/>
                  </a:schemeClr>
                </a:solidFill>
              </a:rPr>
              <a:t>Mineduc</a:t>
            </a:r>
            <a:r>
              <a:rPr lang="es-GT" sz="1500" dirty="0">
                <a:solidFill>
                  <a:schemeClr val="accent1">
                    <a:lumMod val="50000"/>
                  </a:schemeClr>
                </a:solidFill>
              </a:rPr>
              <a:t> se sugiere revisar en dónde se tendrá los impactos esperados en los programas de educación </a:t>
            </a:r>
            <a:r>
              <a:rPr lang="es-GT" sz="1500" dirty="0" smtClean="0">
                <a:solidFill>
                  <a:schemeClr val="accent1">
                    <a:lumMod val="50000"/>
                  </a:schemeClr>
                </a:solidFill>
              </a:rPr>
              <a:t>inicial, se debe aumentar </a:t>
            </a:r>
            <a:r>
              <a:rPr lang="es-GT" sz="1500" dirty="0">
                <a:solidFill>
                  <a:schemeClr val="accent1">
                    <a:lumMod val="50000"/>
                  </a:schemeClr>
                </a:solidFill>
              </a:rPr>
              <a:t>el presupuesto para el primer nivel de </a:t>
            </a:r>
            <a:r>
              <a:rPr lang="es-GT" sz="1500" dirty="0" smtClean="0">
                <a:solidFill>
                  <a:schemeClr val="accent1">
                    <a:lumMod val="50000"/>
                  </a:schemeClr>
                </a:solidFill>
              </a:rPr>
              <a:t>atención.</a:t>
            </a:r>
          </a:p>
          <a:p>
            <a:r>
              <a:rPr lang="es-GT" sz="1500" b="1" dirty="0">
                <a:solidFill>
                  <a:schemeClr val="accent1">
                    <a:lumMod val="50000"/>
                  </a:schemeClr>
                </a:solidFill>
              </a:rPr>
              <a:t>Jorge </a:t>
            </a:r>
            <a:r>
              <a:rPr lang="es-GT" sz="1500" b="1" dirty="0" err="1" smtClean="0">
                <a:solidFill>
                  <a:schemeClr val="accent1">
                    <a:lumMod val="50000"/>
                  </a:schemeClr>
                </a:solidFill>
              </a:rPr>
              <a:t>Lavarreda</a:t>
            </a:r>
            <a:endParaRPr lang="es-GT" sz="1500" b="1" dirty="0" smtClean="0">
              <a:solidFill>
                <a:schemeClr val="accent1">
                  <a:lumMod val="50000"/>
                </a:schemeClr>
              </a:solidFill>
            </a:endParaRPr>
          </a:p>
          <a:p>
            <a:r>
              <a:rPr lang="es-GT" sz="1500" b="1" dirty="0" smtClean="0">
                <a:solidFill>
                  <a:schemeClr val="accent1">
                    <a:lumMod val="50000"/>
                  </a:schemeClr>
                </a:solidFill>
              </a:rPr>
              <a:t>CIEN</a:t>
            </a:r>
            <a:endParaRPr lang="es-ES_tradnl" sz="1400" dirty="0">
              <a:solidFill>
                <a:schemeClr val="accent1">
                  <a:lumMod val="50000"/>
                </a:schemeClr>
              </a:solidFill>
            </a:endParaRPr>
          </a:p>
        </p:txBody>
      </p:sp>
      <p:pic>
        <p:nvPicPr>
          <p:cNvPr id="6" name="Imagen 6" descr="IMG_8084.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00297" y="4085511"/>
            <a:ext cx="2432172" cy="2432172"/>
          </a:xfrm>
          <a:prstGeom prst="rect">
            <a:avLst/>
          </a:prstGeom>
        </p:spPr>
      </p:pic>
      <p:sp>
        <p:nvSpPr>
          <p:cNvPr id="7" name="6 Rectángulo"/>
          <p:cNvSpPr/>
          <p:nvPr/>
        </p:nvSpPr>
        <p:spPr>
          <a:xfrm>
            <a:off x="1087184" y="1598075"/>
            <a:ext cx="2615203" cy="369332"/>
          </a:xfrm>
          <a:prstGeom prst="rect">
            <a:avLst/>
          </a:prstGeom>
        </p:spPr>
        <p:txBody>
          <a:bodyPr wrap="none">
            <a:spAutoFit/>
          </a:bodyPr>
          <a:lstStyle/>
          <a:p>
            <a:r>
              <a:rPr lang="es-MX" b="1" dirty="0" smtClean="0">
                <a:solidFill>
                  <a:srgbClr val="002060"/>
                </a:solidFill>
              </a:rPr>
              <a:t>Eje 1: </a:t>
            </a:r>
            <a:r>
              <a:rPr lang="es-MX" b="1" dirty="0">
                <a:solidFill>
                  <a:srgbClr val="002060"/>
                </a:solidFill>
              </a:rPr>
              <a:t>Desarrollo Humano</a:t>
            </a:r>
            <a:endParaRPr lang="es-GT" b="1" dirty="0">
              <a:solidFill>
                <a:srgbClr val="002060"/>
              </a:solidFill>
            </a:endParaRPr>
          </a:p>
        </p:txBody>
      </p:sp>
    </p:spTree>
    <p:extLst>
      <p:ext uri="{BB962C8B-B14F-4D97-AF65-F5344CB8AC3E}">
        <p14:creationId xmlns:p14="http://schemas.microsoft.com/office/powerpoint/2010/main" val="97353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Comentarios de participantes en Talleres de Presupuesto Abierto</a:t>
            </a:r>
            <a:endParaRPr lang="es-GT" sz="2400" b="1" dirty="0"/>
          </a:p>
        </p:txBody>
      </p:sp>
      <p:sp>
        <p:nvSpPr>
          <p:cNvPr id="3" name="CuadroTexto 3"/>
          <p:cNvSpPr txBox="1"/>
          <p:nvPr/>
        </p:nvSpPr>
        <p:spPr>
          <a:xfrm>
            <a:off x="983672" y="1915718"/>
            <a:ext cx="4364474" cy="1708160"/>
          </a:xfrm>
          <a:prstGeom prst="rect">
            <a:avLst/>
          </a:prstGeom>
          <a:solidFill>
            <a:schemeClr val="bg1"/>
          </a:solidFill>
        </p:spPr>
        <p:txBody>
          <a:bodyPr wrap="square" rtlCol="0">
            <a:spAutoFit/>
          </a:bodyPr>
          <a:lstStyle/>
          <a:p>
            <a:r>
              <a:rPr lang="es-GT" sz="1500" dirty="0" smtClean="0">
                <a:solidFill>
                  <a:schemeClr val="accent1">
                    <a:lumMod val="50000"/>
                  </a:schemeClr>
                </a:solidFill>
              </a:rPr>
              <a:t>Es </a:t>
            </a:r>
            <a:r>
              <a:rPr lang="es-GT" sz="1500" dirty="0">
                <a:solidFill>
                  <a:schemeClr val="accent1">
                    <a:lumMod val="50000"/>
                  </a:schemeClr>
                </a:solidFill>
              </a:rPr>
              <a:t>necesario que </a:t>
            </a:r>
            <a:r>
              <a:rPr lang="es-GT" sz="1500" dirty="0" smtClean="0">
                <a:solidFill>
                  <a:schemeClr val="accent1">
                    <a:lumMod val="50000"/>
                  </a:schemeClr>
                </a:solidFill>
              </a:rPr>
              <a:t>el presupuesto  para salud y desarrollo humano sea </a:t>
            </a:r>
            <a:r>
              <a:rPr lang="es-GT" sz="1500" dirty="0">
                <a:solidFill>
                  <a:schemeClr val="accent1">
                    <a:lumMod val="50000"/>
                  </a:schemeClr>
                </a:solidFill>
              </a:rPr>
              <a:t>aprovechado y vaya dirigido a la </a:t>
            </a:r>
            <a:r>
              <a:rPr lang="es-GT" sz="1500" dirty="0" smtClean="0">
                <a:solidFill>
                  <a:schemeClr val="accent1">
                    <a:lumMod val="50000"/>
                  </a:schemeClr>
                </a:solidFill>
              </a:rPr>
              <a:t>prevención</a:t>
            </a:r>
            <a:r>
              <a:rPr lang="es-GT" sz="1500" dirty="0">
                <a:solidFill>
                  <a:schemeClr val="accent1">
                    <a:lumMod val="50000"/>
                  </a:schemeClr>
                </a:solidFill>
              </a:rPr>
              <a:t> </a:t>
            </a:r>
            <a:r>
              <a:rPr lang="es-GT" sz="1500" dirty="0" smtClean="0">
                <a:solidFill>
                  <a:schemeClr val="accent1">
                    <a:lumMod val="50000"/>
                  </a:schemeClr>
                </a:solidFill>
              </a:rPr>
              <a:t>y atender las necesidades a nivel local, a la comunidad.  Un tema: ¿Cómo </a:t>
            </a:r>
            <a:r>
              <a:rPr lang="es-GT" sz="1500" dirty="0">
                <a:solidFill>
                  <a:schemeClr val="accent1">
                    <a:lumMod val="50000"/>
                  </a:schemeClr>
                </a:solidFill>
              </a:rPr>
              <a:t>se puede apoyar a las comadronas en el interior</a:t>
            </a:r>
            <a:r>
              <a:rPr lang="es-GT" sz="1500" dirty="0" smtClean="0">
                <a:solidFill>
                  <a:schemeClr val="accent1">
                    <a:lumMod val="50000"/>
                  </a:schemeClr>
                </a:solidFill>
              </a:rPr>
              <a:t>?</a:t>
            </a:r>
          </a:p>
          <a:p>
            <a:r>
              <a:rPr lang="es-GT" sz="1500" b="1" dirty="0">
                <a:solidFill>
                  <a:schemeClr val="accent1">
                    <a:lumMod val="50000"/>
                  </a:schemeClr>
                </a:solidFill>
              </a:rPr>
              <a:t>Nuria Mejía </a:t>
            </a:r>
            <a:r>
              <a:rPr lang="es-GT" sz="1500" b="1" dirty="0" smtClean="0">
                <a:solidFill>
                  <a:schemeClr val="accent1">
                    <a:lumMod val="50000"/>
                  </a:schemeClr>
                </a:solidFill>
              </a:rPr>
              <a:t>García</a:t>
            </a:r>
          </a:p>
          <a:p>
            <a:r>
              <a:rPr lang="es-GT" sz="1500" b="1" dirty="0" smtClean="0">
                <a:solidFill>
                  <a:schemeClr val="accent1">
                    <a:lumMod val="50000"/>
                  </a:schemeClr>
                </a:solidFill>
              </a:rPr>
              <a:t>CONGECOOP</a:t>
            </a:r>
            <a:endParaRPr lang="es-ES_tradnl" sz="1400" dirty="0">
              <a:solidFill>
                <a:schemeClr val="accent1">
                  <a:lumMod val="50000"/>
                </a:schemeClr>
              </a:solidFill>
            </a:endParaRPr>
          </a:p>
        </p:txBody>
      </p:sp>
      <p:pic>
        <p:nvPicPr>
          <p:cNvPr id="4" name="Imagen 1" descr="IMG_8125.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78778" y="1668394"/>
            <a:ext cx="2386775" cy="2386775"/>
          </a:xfrm>
          <a:prstGeom prst="rect">
            <a:avLst/>
          </a:prstGeom>
        </p:spPr>
      </p:pic>
      <p:sp>
        <p:nvSpPr>
          <p:cNvPr id="5" name="CuadroTexto 3"/>
          <p:cNvSpPr txBox="1"/>
          <p:nvPr/>
        </p:nvSpPr>
        <p:spPr>
          <a:xfrm>
            <a:off x="3659495" y="4463473"/>
            <a:ext cx="4364474" cy="1015663"/>
          </a:xfrm>
          <a:prstGeom prst="rect">
            <a:avLst/>
          </a:prstGeom>
          <a:solidFill>
            <a:schemeClr val="bg1"/>
          </a:solidFill>
        </p:spPr>
        <p:txBody>
          <a:bodyPr wrap="square" rtlCol="0">
            <a:spAutoFit/>
          </a:bodyPr>
          <a:lstStyle/>
          <a:p>
            <a:r>
              <a:rPr lang="es-GT" sz="1500" dirty="0" smtClean="0">
                <a:solidFill>
                  <a:schemeClr val="accent1">
                    <a:lumMod val="50000"/>
                  </a:schemeClr>
                </a:solidFill>
              </a:rPr>
              <a:t>Como país, debemos </a:t>
            </a:r>
            <a:r>
              <a:rPr lang="es-GT" sz="1500" dirty="0">
                <a:solidFill>
                  <a:schemeClr val="accent1">
                    <a:lumMod val="50000"/>
                  </a:schemeClr>
                </a:solidFill>
              </a:rPr>
              <a:t>asegurar </a:t>
            </a:r>
            <a:r>
              <a:rPr lang="es-GT" sz="1500" dirty="0" smtClean="0">
                <a:solidFill>
                  <a:schemeClr val="accent1">
                    <a:lumMod val="50000"/>
                  </a:schemeClr>
                </a:solidFill>
              </a:rPr>
              <a:t>los </a:t>
            </a:r>
            <a:r>
              <a:rPr lang="es-GT" sz="1500" dirty="0">
                <a:solidFill>
                  <a:schemeClr val="accent1">
                    <a:lumMod val="50000"/>
                  </a:schemeClr>
                </a:solidFill>
              </a:rPr>
              <a:t>recursos </a:t>
            </a:r>
            <a:r>
              <a:rPr lang="es-GT" sz="1500" dirty="0" smtClean="0">
                <a:solidFill>
                  <a:schemeClr val="accent1">
                    <a:lumMod val="50000"/>
                  </a:schemeClr>
                </a:solidFill>
              </a:rPr>
              <a:t>para la </a:t>
            </a:r>
            <a:r>
              <a:rPr lang="es-GT" sz="1500" dirty="0">
                <a:solidFill>
                  <a:schemeClr val="accent1">
                    <a:lumMod val="50000"/>
                  </a:schemeClr>
                </a:solidFill>
              </a:rPr>
              <a:t>seguridad </a:t>
            </a:r>
            <a:r>
              <a:rPr lang="es-GT" sz="1500" dirty="0" smtClean="0">
                <a:solidFill>
                  <a:schemeClr val="accent1">
                    <a:lumMod val="50000"/>
                  </a:schemeClr>
                </a:solidFill>
              </a:rPr>
              <a:t>alimentaria.</a:t>
            </a:r>
          </a:p>
          <a:p>
            <a:r>
              <a:rPr lang="es-GT" sz="1500" b="1" dirty="0">
                <a:solidFill>
                  <a:schemeClr val="accent1">
                    <a:lumMod val="50000"/>
                  </a:schemeClr>
                </a:solidFill>
              </a:rPr>
              <a:t>Rolando  Cifuentes </a:t>
            </a:r>
            <a:r>
              <a:rPr lang="es-GT" sz="1500" b="1" dirty="0" smtClean="0">
                <a:solidFill>
                  <a:schemeClr val="accent1">
                    <a:lumMod val="50000"/>
                  </a:schemeClr>
                </a:solidFill>
              </a:rPr>
              <a:t>Velásquez</a:t>
            </a:r>
          </a:p>
          <a:p>
            <a:r>
              <a:rPr lang="es-GT" sz="1500" b="1" dirty="0" smtClean="0">
                <a:solidFill>
                  <a:schemeClr val="accent1">
                    <a:lumMod val="50000"/>
                  </a:schemeClr>
                </a:solidFill>
              </a:rPr>
              <a:t>Universidad del Valle de Guatemala</a:t>
            </a:r>
            <a:endParaRPr lang="es-ES_tradnl" sz="1400" dirty="0">
              <a:solidFill>
                <a:schemeClr val="accent1">
                  <a:lumMod val="50000"/>
                </a:schemeClr>
              </a:solidFill>
            </a:endParaRPr>
          </a:p>
        </p:txBody>
      </p:sp>
      <p:pic>
        <p:nvPicPr>
          <p:cNvPr id="6" name="Imagen 1" descr="IMG_8210.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83672" y="3920706"/>
            <a:ext cx="2393333" cy="2386775"/>
          </a:xfrm>
          <a:prstGeom prst="rect">
            <a:avLst/>
          </a:prstGeom>
        </p:spPr>
      </p:pic>
      <p:sp>
        <p:nvSpPr>
          <p:cNvPr id="7" name="6 Rectángulo"/>
          <p:cNvSpPr/>
          <p:nvPr/>
        </p:nvSpPr>
        <p:spPr>
          <a:xfrm>
            <a:off x="1087184" y="1598075"/>
            <a:ext cx="2615203" cy="369332"/>
          </a:xfrm>
          <a:prstGeom prst="rect">
            <a:avLst/>
          </a:prstGeom>
        </p:spPr>
        <p:txBody>
          <a:bodyPr wrap="none">
            <a:spAutoFit/>
          </a:bodyPr>
          <a:lstStyle/>
          <a:p>
            <a:r>
              <a:rPr lang="es-MX" b="1" dirty="0" smtClean="0">
                <a:solidFill>
                  <a:srgbClr val="002060"/>
                </a:solidFill>
              </a:rPr>
              <a:t>Eje 1: </a:t>
            </a:r>
            <a:r>
              <a:rPr lang="es-MX" b="1" dirty="0">
                <a:solidFill>
                  <a:srgbClr val="002060"/>
                </a:solidFill>
              </a:rPr>
              <a:t>Desarrollo Humano</a:t>
            </a:r>
            <a:endParaRPr lang="es-GT" b="1" dirty="0">
              <a:solidFill>
                <a:srgbClr val="002060"/>
              </a:solidFill>
            </a:endParaRPr>
          </a:p>
        </p:txBody>
      </p:sp>
    </p:spTree>
    <p:extLst>
      <p:ext uri="{BB962C8B-B14F-4D97-AF65-F5344CB8AC3E}">
        <p14:creationId xmlns:p14="http://schemas.microsoft.com/office/powerpoint/2010/main" val="376951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Comentarios de participantes en Talleres de Presupuesto Abierto</a:t>
            </a:r>
            <a:endParaRPr lang="es-GT" sz="2400" b="1" dirty="0"/>
          </a:p>
        </p:txBody>
      </p:sp>
      <p:sp>
        <p:nvSpPr>
          <p:cNvPr id="3" name="CuadroTexto 3"/>
          <p:cNvSpPr txBox="1"/>
          <p:nvPr/>
        </p:nvSpPr>
        <p:spPr>
          <a:xfrm>
            <a:off x="906670" y="1847592"/>
            <a:ext cx="4364474" cy="1708160"/>
          </a:xfrm>
          <a:prstGeom prst="rect">
            <a:avLst/>
          </a:prstGeom>
          <a:solidFill>
            <a:schemeClr val="bg1"/>
          </a:solidFill>
        </p:spPr>
        <p:txBody>
          <a:bodyPr wrap="square" rtlCol="0">
            <a:spAutoFit/>
          </a:bodyPr>
          <a:lstStyle/>
          <a:p>
            <a:r>
              <a:rPr lang="es-GT" sz="1500" dirty="0" smtClean="0">
                <a:solidFill>
                  <a:schemeClr val="accent1">
                    <a:lumMod val="50000"/>
                  </a:schemeClr>
                </a:solidFill>
              </a:rPr>
              <a:t>Es importante informar sobre </a:t>
            </a:r>
            <a:r>
              <a:rPr lang="es-GT" sz="1500" dirty="0">
                <a:solidFill>
                  <a:schemeClr val="accent1">
                    <a:lumMod val="50000"/>
                  </a:schemeClr>
                </a:solidFill>
              </a:rPr>
              <a:t>la asignación que tienen los proyectos de </a:t>
            </a:r>
            <a:r>
              <a:rPr lang="es-GT" sz="1500" dirty="0" smtClean="0">
                <a:solidFill>
                  <a:schemeClr val="accent1">
                    <a:lumMod val="50000"/>
                  </a:schemeClr>
                </a:solidFill>
              </a:rPr>
              <a:t>inversión</a:t>
            </a:r>
            <a:r>
              <a:rPr lang="es-GT" sz="1500" dirty="0">
                <a:solidFill>
                  <a:schemeClr val="accent1">
                    <a:lumMod val="50000"/>
                  </a:schemeClr>
                </a:solidFill>
              </a:rPr>
              <a:t> </a:t>
            </a:r>
            <a:r>
              <a:rPr lang="es-GT" sz="1500" dirty="0" smtClean="0">
                <a:solidFill>
                  <a:schemeClr val="accent1">
                    <a:lumMod val="50000"/>
                  </a:schemeClr>
                </a:solidFill>
              </a:rPr>
              <a:t>en el Ministerio de Comunicaciones.  Se debe exponer ¿</a:t>
            </a:r>
            <a:r>
              <a:rPr lang="es-GT" sz="1500" dirty="0">
                <a:solidFill>
                  <a:schemeClr val="accent1">
                    <a:lumMod val="50000"/>
                  </a:schemeClr>
                </a:solidFill>
              </a:rPr>
              <a:t>Cuáles son los problemas de inversión y qué se está haciendo </a:t>
            </a:r>
            <a:r>
              <a:rPr lang="es-GT" sz="1500" dirty="0" smtClean="0">
                <a:solidFill>
                  <a:schemeClr val="accent1">
                    <a:lumMod val="50000"/>
                  </a:schemeClr>
                </a:solidFill>
              </a:rPr>
              <a:t>para resolverlos? </a:t>
            </a:r>
          </a:p>
          <a:p>
            <a:r>
              <a:rPr lang="es-GT" sz="1500" b="1" dirty="0" smtClean="0">
                <a:solidFill>
                  <a:schemeClr val="accent1">
                    <a:lumMod val="50000"/>
                  </a:schemeClr>
                </a:solidFill>
              </a:rPr>
              <a:t>Joshua Lemus</a:t>
            </a:r>
          </a:p>
          <a:p>
            <a:r>
              <a:rPr lang="es-MX" sz="1500" b="1" dirty="0" smtClean="0">
                <a:solidFill>
                  <a:schemeClr val="accent1">
                    <a:lumMod val="50000"/>
                  </a:schemeClr>
                </a:solidFill>
              </a:rPr>
              <a:t>Asociación de Estudiantes Universitarios </a:t>
            </a:r>
            <a:r>
              <a:rPr lang="es-MX" sz="1500" b="1" dirty="0">
                <a:solidFill>
                  <a:schemeClr val="accent1">
                    <a:lumMod val="50000"/>
                  </a:schemeClr>
                </a:solidFill>
              </a:rPr>
              <a:t>-</a:t>
            </a:r>
            <a:r>
              <a:rPr lang="es-MX" sz="1500" b="1" dirty="0" smtClean="0">
                <a:solidFill>
                  <a:schemeClr val="accent1">
                    <a:lumMod val="50000"/>
                  </a:schemeClr>
                </a:solidFill>
              </a:rPr>
              <a:t>AEU-</a:t>
            </a:r>
            <a:endParaRPr lang="es-GT" sz="1500" b="1" dirty="0">
              <a:solidFill>
                <a:schemeClr val="accent1">
                  <a:lumMod val="50000"/>
                </a:schemeClr>
              </a:solidFill>
            </a:endParaRPr>
          </a:p>
        </p:txBody>
      </p:sp>
      <p:pic>
        <p:nvPicPr>
          <p:cNvPr id="4" name="Imagen 6" descr="Captura de pantalla 2018-06-18 a la(s) 17.41.56.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96538" y="1620492"/>
            <a:ext cx="2377439" cy="2457042"/>
          </a:xfrm>
          <a:prstGeom prst="rect">
            <a:avLst/>
          </a:prstGeom>
        </p:spPr>
      </p:pic>
      <p:sp>
        <p:nvSpPr>
          <p:cNvPr id="5" name="CuadroTexto 3"/>
          <p:cNvSpPr txBox="1"/>
          <p:nvPr/>
        </p:nvSpPr>
        <p:spPr>
          <a:xfrm>
            <a:off x="3697267" y="4584218"/>
            <a:ext cx="4364474" cy="1477328"/>
          </a:xfrm>
          <a:prstGeom prst="rect">
            <a:avLst/>
          </a:prstGeom>
          <a:solidFill>
            <a:schemeClr val="bg1"/>
          </a:solidFill>
        </p:spPr>
        <p:txBody>
          <a:bodyPr wrap="square" rtlCol="0">
            <a:spAutoFit/>
          </a:bodyPr>
          <a:lstStyle/>
          <a:p>
            <a:r>
              <a:rPr lang="es-GT" sz="1500" dirty="0" smtClean="0">
                <a:solidFill>
                  <a:schemeClr val="accent1">
                    <a:lumMod val="50000"/>
                  </a:schemeClr>
                </a:solidFill>
              </a:rPr>
              <a:t>¿El Presupuesto </a:t>
            </a:r>
            <a:r>
              <a:rPr lang="es-GT" sz="1500" dirty="0">
                <a:solidFill>
                  <a:schemeClr val="accent1">
                    <a:lumMod val="50000"/>
                  </a:schemeClr>
                </a:solidFill>
              </a:rPr>
              <a:t>2019 </a:t>
            </a:r>
            <a:r>
              <a:rPr lang="es-GT" sz="1500" dirty="0" smtClean="0">
                <a:solidFill>
                  <a:schemeClr val="accent1">
                    <a:lumMod val="50000"/>
                  </a:schemeClr>
                </a:solidFill>
              </a:rPr>
              <a:t>, establecerá </a:t>
            </a:r>
            <a:r>
              <a:rPr lang="es-GT" sz="1500" dirty="0">
                <a:solidFill>
                  <a:schemeClr val="accent1">
                    <a:lumMod val="50000"/>
                  </a:schemeClr>
                </a:solidFill>
              </a:rPr>
              <a:t>un fondo </a:t>
            </a:r>
            <a:r>
              <a:rPr lang="es-GT" sz="1500" dirty="0" smtClean="0">
                <a:solidFill>
                  <a:schemeClr val="accent1">
                    <a:lumMod val="50000"/>
                  </a:schemeClr>
                </a:solidFill>
              </a:rPr>
              <a:t>Nacional que atienda los efectos o eventos naturales derivados  </a:t>
            </a:r>
            <a:r>
              <a:rPr lang="es-GT" sz="1500" dirty="0">
                <a:solidFill>
                  <a:schemeClr val="accent1">
                    <a:lumMod val="50000"/>
                  </a:schemeClr>
                </a:solidFill>
              </a:rPr>
              <a:t>del </a:t>
            </a:r>
            <a:r>
              <a:rPr lang="es-GT" sz="1500" dirty="0" smtClean="0">
                <a:solidFill>
                  <a:schemeClr val="accent1">
                    <a:lumMod val="50000"/>
                  </a:schemeClr>
                </a:solidFill>
              </a:rPr>
              <a:t>cambio climático </a:t>
            </a:r>
            <a:r>
              <a:rPr lang="es-GT" sz="1500" dirty="0">
                <a:solidFill>
                  <a:schemeClr val="accent1">
                    <a:lumMod val="50000"/>
                  </a:schemeClr>
                </a:solidFill>
              </a:rPr>
              <a:t>y qué cantidad de recursos se destinan </a:t>
            </a:r>
            <a:r>
              <a:rPr lang="es-GT" sz="1500" dirty="0" smtClean="0">
                <a:solidFill>
                  <a:schemeClr val="accent1">
                    <a:lumMod val="50000"/>
                  </a:schemeClr>
                </a:solidFill>
              </a:rPr>
              <a:t>para </a:t>
            </a:r>
            <a:r>
              <a:rPr lang="es-GT" sz="1500" dirty="0">
                <a:solidFill>
                  <a:schemeClr val="accent1">
                    <a:lumMod val="50000"/>
                  </a:schemeClr>
                </a:solidFill>
              </a:rPr>
              <a:t>implementar </a:t>
            </a:r>
            <a:r>
              <a:rPr lang="es-GT" sz="1500" dirty="0" smtClean="0">
                <a:solidFill>
                  <a:schemeClr val="accent1">
                    <a:lumMod val="50000"/>
                  </a:schemeClr>
                </a:solidFill>
              </a:rPr>
              <a:t>un plan </a:t>
            </a:r>
            <a:r>
              <a:rPr lang="es-GT" sz="1500" dirty="0">
                <a:solidFill>
                  <a:schemeClr val="accent1">
                    <a:lumMod val="50000"/>
                  </a:schemeClr>
                </a:solidFill>
              </a:rPr>
              <a:t>de a</a:t>
            </a:r>
            <a:r>
              <a:rPr lang="es-GT" sz="1500" dirty="0" smtClean="0">
                <a:solidFill>
                  <a:schemeClr val="accent1">
                    <a:lumMod val="50000"/>
                  </a:schemeClr>
                </a:solidFill>
              </a:rPr>
              <a:t>cción?</a:t>
            </a:r>
          </a:p>
          <a:p>
            <a:r>
              <a:rPr lang="es-GT" sz="1500" b="1" dirty="0" smtClean="0">
                <a:solidFill>
                  <a:schemeClr val="accent1">
                    <a:lumMod val="50000"/>
                  </a:schemeClr>
                </a:solidFill>
              </a:rPr>
              <a:t>Alejandro Aguirre</a:t>
            </a:r>
          </a:p>
          <a:p>
            <a:r>
              <a:rPr lang="es-GT" sz="1500" b="1" dirty="0" smtClean="0">
                <a:solidFill>
                  <a:schemeClr val="accent1">
                    <a:lumMod val="50000"/>
                  </a:schemeClr>
                </a:solidFill>
              </a:rPr>
              <a:t>CONGECOOP</a:t>
            </a:r>
            <a:endParaRPr lang="es-ES_tradnl" sz="1400" dirty="0">
              <a:solidFill>
                <a:schemeClr val="accent1">
                  <a:lumMod val="50000"/>
                </a:schemeClr>
              </a:solidFill>
            </a:endParaRPr>
          </a:p>
        </p:txBody>
      </p:sp>
      <p:pic>
        <p:nvPicPr>
          <p:cNvPr id="6" name="Imagen 6" descr="alejandro-3.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06670" y="4209777"/>
            <a:ext cx="2389008" cy="2457042"/>
          </a:xfrm>
          <a:prstGeom prst="rect">
            <a:avLst/>
          </a:prstGeom>
        </p:spPr>
      </p:pic>
      <p:sp>
        <p:nvSpPr>
          <p:cNvPr id="7" name="6 Rectángulo"/>
          <p:cNvSpPr/>
          <p:nvPr/>
        </p:nvSpPr>
        <p:spPr>
          <a:xfrm>
            <a:off x="906670" y="1435826"/>
            <a:ext cx="3060068" cy="369332"/>
          </a:xfrm>
          <a:prstGeom prst="rect">
            <a:avLst/>
          </a:prstGeom>
        </p:spPr>
        <p:txBody>
          <a:bodyPr wrap="none">
            <a:spAutoFit/>
          </a:bodyPr>
          <a:lstStyle/>
          <a:p>
            <a:r>
              <a:rPr lang="es-MX" b="1" dirty="0" smtClean="0">
                <a:solidFill>
                  <a:srgbClr val="002060"/>
                </a:solidFill>
              </a:rPr>
              <a:t>Eje 2: </a:t>
            </a:r>
            <a:r>
              <a:rPr lang="es-MX" b="1" dirty="0">
                <a:solidFill>
                  <a:srgbClr val="002060"/>
                </a:solidFill>
              </a:rPr>
              <a:t>Economía y Prosperidad</a:t>
            </a:r>
            <a:endParaRPr lang="es-GT" b="1" dirty="0">
              <a:solidFill>
                <a:srgbClr val="002060"/>
              </a:solidFill>
            </a:endParaRPr>
          </a:p>
        </p:txBody>
      </p:sp>
    </p:spTree>
    <p:extLst>
      <p:ext uri="{BB962C8B-B14F-4D97-AF65-F5344CB8AC3E}">
        <p14:creationId xmlns:p14="http://schemas.microsoft.com/office/powerpoint/2010/main" val="104894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Comentarios de participantes en Talleres de Presupuesto Abierto</a:t>
            </a:r>
            <a:endParaRPr lang="es-GT" sz="2400" b="1" dirty="0"/>
          </a:p>
        </p:txBody>
      </p:sp>
      <p:sp>
        <p:nvSpPr>
          <p:cNvPr id="3" name="CuadroTexto 3"/>
          <p:cNvSpPr txBox="1"/>
          <p:nvPr/>
        </p:nvSpPr>
        <p:spPr>
          <a:xfrm>
            <a:off x="983672" y="2199193"/>
            <a:ext cx="4364474" cy="1477328"/>
          </a:xfrm>
          <a:prstGeom prst="rect">
            <a:avLst/>
          </a:prstGeom>
          <a:solidFill>
            <a:schemeClr val="bg1"/>
          </a:solidFill>
        </p:spPr>
        <p:txBody>
          <a:bodyPr wrap="square" rtlCol="0">
            <a:spAutoFit/>
          </a:bodyPr>
          <a:lstStyle/>
          <a:p>
            <a:r>
              <a:rPr lang="es-GT" sz="1500" dirty="0" smtClean="0">
                <a:solidFill>
                  <a:schemeClr val="accent1">
                    <a:lumMod val="50000"/>
                  </a:schemeClr>
                </a:solidFill>
              </a:rPr>
              <a:t>Se debe priorizar la seguridad ciudadana y destinar fondos para fortalecer las acciones que ya se realizan y generar procesos transparentes para el involucramiento de la sociedad civil</a:t>
            </a:r>
            <a:r>
              <a:rPr lang="es-GT" sz="1500" dirty="0">
                <a:solidFill>
                  <a:schemeClr val="accent1">
                    <a:lumMod val="50000"/>
                  </a:schemeClr>
                </a:solidFill>
              </a:rPr>
              <a:t>.</a:t>
            </a:r>
            <a:endParaRPr lang="es-GT" sz="1500" dirty="0" smtClean="0">
              <a:solidFill>
                <a:schemeClr val="accent1">
                  <a:lumMod val="50000"/>
                </a:schemeClr>
              </a:solidFill>
            </a:endParaRPr>
          </a:p>
          <a:p>
            <a:r>
              <a:rPr lang="es-GT" sz="1500" b="1" dirty="0" smtClean="0">
                <a:solidFill>
                  <a:schemeClr val="accent1">
                    <a:lumMod val="50000"/>
                  </a:schemeClr>
                </a:solidFill>
              </a:rPr>
              <a:t>Evelyn Espinoza </a:t>
            </a:r>
          </a:p>
          <a:p>
            <a:r>
              <a:rPr lang="es-GT" sz="1500" b="1" dirty="0" smtClean="0">
                <a:solidFill>
                  <a:schemeClr val="accent1">
                    <a:lumMod val="50000"/>
                  </a:schemeClr>
                </a:solidFill>
              </a:rPr>
              <a:t>Diálogos</a:t>
            </a:r>
            <a:endParaRPr lang="es-ES_tradnl" sz="1400" dirty="0">
              <a:solidFill>
                <a:schemeClr val="accent1">
                  <a:lumMod val="50000"/>
                </a:schemeClr>
              </a:solidFill>
            </a:endParaRPr>
          </a:p>
        </p:txBody>
      </p:sp>
      <p:pic>
        <p:nvPicPr>
          <p:cNvPr id="4" name="Imagen 8" descr="IMG_8418.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775157" y="1914110"/>
            <a:ext cx="2470469" cy="2470469"/>
          </a:xfrm>
          <a:prstGeom prst="rect">
            <a:avLst/>
          </a:prstGeom>
        </p:spPr>
      </p:pic>
      <p:sp>
        <p:nvSpPr>
          <p:cNvPr id="5" name="CuadroTexto 3"/>
          <p:cNvSpPr txBox="1"/>
          <p:nvPr/>
        </p:nvSpPr>
        <p:spPr>
          <a:xfrm>
            <a:off x="3737299" y="4778763"/>
            <a:ext cx="4364474" cy="1246495"/>
          </a:xfrm>
          <a:prstGeom prst="rect">
            <a:avLst/>
          </a:prstGeom>
          <a:solidFill>
            <a:schemeClr val="bg1"/>
          </a:solidFill>
        </p:spPr>
        <p:txBody>
          <a:bodyPr wrap="square" rtlCol="0">
            <a:spAutoFit/>
          </a:bodyPr>
          <a:lstStyle/>
          <a:p>
            <a:r>
              <a:rPr lang="es-GT" sz="1500" dirty="0" smtClean="0">
                <a:solidFill>
                  <a:schemeClr val="accent1">
                    <a:lumMod val="50000"/>
                  </a:schemeClr>
                </a:solidFill>
              </a:rPr>
              <a:t>El eje de seguridad y justicia debe ser integral, las instituciones deben trabajar de forma articulada para garantizar el debido proceso.</a:t>
            </a:r>
          </a:p>
          <a:p>
            <a:r>
              <a:rPr lang="es-GT" sz="1500" b="1" dirty="0" smtClean="0">
                <a:solidFill>
                  <a:schemeClr val="accent1">
                    <a:lumMod val="50000"/>
                  </a:schemeClr>
                </a:solidFill>
              </a:rPr>
              <a:t>David Casasola</a:t>
            </a:r>
          </a:p>
          <a:p>
            <a:r>
              <a:rPr lang="es-GT" sz="1500" b="1" dirty="0" smtClean="0">
                <a:solidFill>
                  <a:schemeClr val="accent1">
                    <a:lumMod val="50000"/>
                  </a:schemeClr>
                </a:solidFill>
              </a:rPr>
              <a:t>CIEN</a:t>
            </a:r>
            <a:endParaRPr lang="es-ES_tradnl" sz="1500" b="1" dirty="0">
              <a:solidFill>
                <a:schemeClr val="accent1">
                  <a:lumMod val="50000"/>
                </a:schemeClr>
              </a:solidFill>
            </a:endParaRPr>
          </a:p>
        </p:txBody>
      </p:sp>
      <p:pic>
        <p:nvPicPr>
          <p:cNvPr id="6" name="Imagen 6" descr="IMG_8655.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62002" y="4165220"/>
            <a:ext cx="2470468" cy="2454158"/>
          </a:xfrm>
          <a:prstGeom prst="rect">
            <a:avLst/>
          </a:prstGeom>
        </p:spPr>
      </p:pic>
      <p:sp>
        <p:nvSpPr>
          <p:cNvPr id="7" name="6 Rectángulo"/>
          <p:cNvSpPr/>
          <p:nvPr/>
        </p:nvSpPr>
        <p:spPr>
          <a:xfrm>
            <a:off x="1062002" y="1606025"/>
            <a:ext cx="2620269" cy="369332"/>
          </a:xfrm>
          <a:prstGeom prst="rect">
            <a:avLst/>
          </a:prstGeom>
        </p:spPr>
        <p:txBody>
          <a:bodyPr wrap="none">
            <a:spAutoFit/>
          </a:bodyPr>
          <a:lstStyle/>
          <a:p>
            <a:r>
              <a:rPr lang="es-MX" b="1" dirty="0" smtClean="0">
                <a:solidFill>
                  <a:srgbClr val="002060"/>
                </a:solidFill>
              </a:rPr>
              <a:t>Eje 3: Seguridad y Justicia</a:t>
            </a:r>
            <a:endParaRPr lang="es-GT" b="1" dirty="0">
              <a:solidFill>
                <a:srgbClr val="002060"/>
              </a:solidFill>
            </a:endParaRPr>
          </a:p>
        </p:txBody>
      </p:sp>
    </p:spTree>
    <p:extLst>
      <p:ext uri="{BB962C8B-B14F-4D97-AF65-F5344CB8AC3E}">
        <p14:creationId xmlns:p14="http://schemas.microsoft.com/office/powerpoint/2010/main" val="195820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Priorización sugerida por participantes presenciales y en redes sociales</a:t>
            </a:r>
            <a:endParaRPr lang="es-GT" sz="2400" b="1" dirty="0"/>
          </a:p>
        </p:txBody>
      </p:sp>
      <p:graphicFrame>
        <p:nvGraphicFramePr>
          <p:cNvPr id="9" name="8 Tabla"/>
          <p:cNvGraphicFramePr>
            <a:graphicFrameLocks noGrp="1"/>
          </p:cNvGraphicFramePr>
          <p:nvPr>
            <p:extLst>
              <p:ext uri="{D42A27DB-BD31-4B8C-83A1-F6EECF244321}">
                <p14:modId xmlns:p14="http://schemas.microsoft.com/office/powerpoint/2010/main" val="2979481072"/>
              </p:ext>
            </p:extLst>
          </p:nvPr>
        </p:nvGraphicFramePr>
        <p:xfrm>
          <a:off x="899610" y="1332006"/>
          <a:ext cx="6916630" cy="4169923"/>
        </p:xfrm>
        <a:graphic>
          <a:graphicData uri="http://schemas.openxmlformats.org/drawingml/2006/table">
            <a:tbl>
              <a:tblPr firstRow="1" firstCol="1" bandRow="1">
                <a:tableStyleId>{69CF1AB2-1976-4502-BF36-3FF5EA218861}</a:tableStyleId>
              </a:tblPr>
              <a:tblGrid>
                <a:gridCol w="3458315"/>
                <a:gridCol w="3458315"/>
              </a:tblGrid>
              <a:tr h="627484">
                <a:tc gridSpan="2">
                  <a:txBody>
                    <a:bodyPr/>
                    <a:lstStyle/>
                    <a:p>
                      <a:pPr algn="ctr">
                        <a:lnSpc>
                          <a:spcPct val="115000"/>
                        </a:lnSpc>
                        <a:spcAft>
                          <a:spcPts val="0"/>
                        </a:spcAft>
                      </a:pPr>
                      <a:r>
                        <a:rPr lang="es-ES" sz="2400" dirty="0">
                          <a:effectLst/>
                        </a:rPr>
                        <a:t>Eje </a:t>
                      </a:r>
                      <a:r>
                        <a:rPr lang="es-ES" sz="2400" dirty="0" smtClean="0">
                          <a:effectLst/>
                        </a:rPr>
                        <a:t>1 </a:t>
                      </a:r>
                      <a:r>
                        <a:rPr lang="es-ES" sz="2400" dirty="0">
                          <a:effectLst/>
                        </a:rPr>
                        <a:t>Desarrollo Humano</a:t>
                      </a:r>
                      <a:endParaRPr lang="es-ES" sz="2400" dirty="0">
                        <a:solidFill>
                          <a:srgbClr val="365F91"/>
                        </a:solidFill>
                        <a:effectLst/>
                        <a:latin typeface="Calibri"/>
                        <a:ea typeface="Calibri"/>
                        <a:cs typeface="Times New Roman"/>
                      </a:endParaRPr>
                    </a:p>
                  </a:txBody>
                  <a:tcPr marL="68580" marR="68580" marT="0" marB="0"/>
                </a:tc>
                <a:tc hMerge="1">
                  <a:txBody>
                    <a:bodyPr/>
                    <a:lstStyle/>
                    <a:p>
                      <a:endParaRPr lang="es-ES"/>
                    </a:p>
                  </a:txBody>
                  <a:tcPr/>
                </a:tc>
              </a:tr>
              <a:tr h="405019">
                <a:tc>
                  <a:txBody>
                    <a:bodyPr/>
                    <a:lstStyle/>
                    <a:p>
                      <a:pPr algn="ctr">
                        <a:lnSpc>
                          <a:spcPct val="115000"/>
                        </a:lnSpc>
                        <a:spcAft>
                          <a:spcPts val="0"/>
                        </a:spcAft>
                      </a:pPr>
                      <a:r>
                        <a:rPr lang="es-ES" sz="1800" dirty="0">
                          <a:effectLst/>
                        </a:rPr>
                        <a:t>Entidad</a:t>
                      </a:r>
                      <a:endParaRPr lang="es-ES" sz="1800" dirty="0">
                        <a:solidFill>
                          <a:srgbClr val="365F91"/>
                        </a:solidFill>
                        <a:effectLst/>
                        <a:latin typeface="Calibri"/>
                        <a:ea typeface="Calibri"/>
                        <a:cs typeface="Times New Roman"/>
                      </a:endParaRPr>
                    </a:p>
                  </a:txBody>
                  <a:tcPr marL="68580" marR="68580" marT="0" marB="0">
                    <a:solidFill>
                      <a:schemeClr val="bg2">
                        <a:lumMod val="75000"/>
                      </a:schemeClr>
                    </a:solidFill>
                  </a:tcPr>
                </a:tc>
                <a:tc>
                  <a:txBody>
                    <a:bodyPr/>
                    <a:lstStyle/>
                    <a:p>
                      <a:pPr algn="ctr">
                        <a:lnSpc>
                          <a:spcPct val="115000"/>
                        </a:lnSpc>
                        <a:spcAft>
                          <a:spcPts val="0"/>
                        </a:spcAft>
                      </a:pPr>
                      <a:r>
                        <a:rPr lang="es-ES" sz="1800" b="1" dirty="0">
                          <a:effectLst/>
                        </a:rPr>
                        <a:t>Priorizar </a:t>
                      </a:r>
                      <a:r>
                        <a:rPr lang="es-ES" sz="1800" b="1" dirty="0" smtClean="0">
                          <a:effectLst/>
                        </a:rPr>
                        <a:t>gasto en:</a:t>
                      </a:r>
                      <a:endParaRPr lang="es-ES" sz="1800" b="1" dirty="0">
                        <a:solidFill>
                          <a:srgbClr val="365F91"/>
                        </a:solidFill>
                        <a:effectLst/>
                        <a:latin typeface="Calibri"/>
                        <a:ea typeface="Calibri"/>
                        <a:cs typeface="Times New Roman"/>
                      </a:endParaRPr>
                    </a:p>
                  </a:txBody>
                  <a:tcPr marL="68580" marR="68580" marT="0" marB="0">
                    <a:solidFill>
                      <a:schemeClr val="bg2">
                        <a:lumMod val="75000"/>
                      </a:schemeClr>
                    </a:solidFill>
                  </a:tcPr>
                </a:tc>
              </a:tr>
              <a:tr h="627484">
                <a:tc rowSpan="2">
                  <a:txBody>
                    <a:bodyPr/>
                    <a:lstStyle/>
                    <a:p>
                      <a:pPr algn="l">
                        <a:lnSpc>
                          <a:spcPct val="115000"/>
                        </a:lnSpc>
                        <a:spcAft>
                          <a:spcPts val="0"/>
                        </a:spcAft>
                      </a:pPr>
                      <a:endParaRPr lang="es-ES" sz="1800" dirty="0" smtClean="0">
                        <a:effectLst/>
                      </a:endParaRPr>
                    </a:p>
                    <a:p>
                      <a:pPr algn="l">
                        <a:lnSpc>
                          <a:spcPct val="115000"/>
                        </a:lnSpc>
                        <a:spcAft>
                          <a:spcPts val="0"/>
                        </a:spcAft>
                      </a:pPr>
                      <a:r>
                        <a:rPr lang="es-ES" sz="1800" dirty="0" smtClean="0">
                          <a:effectLst/>
                        </a:rPr>
                        <a:t>MINEDUC </a:t>
                      </a:r>
                      <a:endParaRPr lang="es-ES" sz="1800" dirty="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a:effectLst/>
                        </a:rPr>
                        <a:t>Inicial y primaria</a:t>
                      </a:r>
                      <a:endParaRPr lang="es-ES" sz="1800">
                        <a:solidFill>
                          <a:srgbClr val="365F91"/>
                        </a:solidFill>
                        <a:effectLst/>
                        <a:latin typeface="Calibri"/>
                        <a:ea typeface="Calibri"/>
                        <a:cs typeface="Times New Roman"/>
                      </a:endParaRPr>
                    </a:p>
                  </a:txBody>
                  <a:tcPr marL="68580" marR="68580" marT="0" marB="0"/>
                </a:tc>
              </a:tr>
              <a:tr h="627484">
                <a:tc vMerge="1">
                  <a:txBody>
                    <a:bodyPr/>
                    <a:lstStyle/>
                    <a:p>
                      <a:endParaRPr lang="es-ES"/>
                    </a:p>
                  </a:txBody>
                  <a:tcPr/>
                </a:tc>
                <a:tc>
                  <a:txBody>
                    <a:bodyPr/>
                    <a:lstStyle/>
                    <a:p>
                      <a:pPr algn="l">
                        <a:lnSpc>
                          <a:spcPct val="115000"/>
                        </a:lnSpc>
                        <a:spcAft>
                          <a:spcPts val="0"/>
                        </a:spcAft>
                      </a:pPr>
                      <a:r>
                        <a:rPr lang="es-ES" sz="1800">
                          <a:effectLst/>
                        </a:rPr>
                        <a:t>Calidad educativa</a:t>
                      </a:r>
                      <a:endParaRPr lang="es-ES" sz="1800">
                        <a:solidFill>
                          <a:srgbClr val="365F91"/>
                        </a:solidFill>
                        <a:effectLst/>
                        <a:latin typeface="Calibri"/>
                        <a:ea typeface="Calibri"/>
                        <a:cs typeface="Times New Roman"/>
                      </a:endParaRPr>
                    </a:p>
                  </a:txBody>
                  <a:tcPr marL="68580" marR="68580" marT="0" marB="0"/>
                </a:tc>
              </a:tr>
              <a:tr h="627484">
                <a:tc>
                  <a:txBody>
                    <a:bodyPr/>
                    <a:lstStyle/>
                    <a:p>
                      <a:pPr algn="l">
                        <a:lnSpc>
                          <a:spcPct val="115000"/>
                        </a:lnSpc>
                        <a:spcAft>
                          <a:spcPts val="0"/>
                        </a:spcAft>
                      </a:pPr>
                      <a:r>
                        <a:rPr lang="es-ES" sz="1800" dirty="0">
                          <a:effectLst/>
                        </a:rPr>
                        <a:t>MSPAS</a:t>
                      </a:r>
                      <a:endParaRPr lang="es-ES" sz="1800" dirty="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Recuperar servicio actual</a:t>
                      </a:r>
                      <a:endParaRPr lang="es-ES" sz="1800" dirty="0">
                        <a:solidFill>
                          <a:srgbClr val="365F91"/>
                        </a:solidFill>
                        <a:effectLst/>
                        <a:latin typeface="Calibri"/>
                        <a:ea typeface="Calibri"/>
                        <a:cs typeface="Times New Roman"/>
                      </a:endParaRPr>
                    </a:p>
                  </a:txBody>
                  <a:tcPr marL="68580" marR="68580" marT="0" marB="0"/>
                </a:tc>
              </a:tr>
              <a:tr h="627484">
                <a:tc>
                  <a:txBody>
                    <a:bodyPr/>
                    <a:lstStyle/>
                    <a:p>
                      <a:pPr algn="l">
                        <a:lnSpc>
                          <a:spcPct val="115000"/>
                        </a:lnSpc>
                        <a:spcAft>
                          <a:spcPts val="0"/>
                        </a:spcAft>
                      </a:pPr>
                      <a:r>
                        <a:rPr lang="es-ES" sz="1800">
                          <a:effectLst/>
                        </a:rPr>
                        <a:t>MAGA</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Riego e infraestructura productiva</a:t>
                      </a:r>
                      <a:endParaRPr lang="es-ES" sz="1800" dirty="0">
                        <a:solidFill>
                          <a:srgbClr val="365F91"/>
                        </a:solidFill>
                        <a:effectLst/>
                        <a:latin typeface="Calibri"/>
                        <a:ea typeface="Calibri"/>
                        <a:cs typeface="Times New Roman"/>
                      </a:endParaRPr>
                    </a:p>
                  </a:txBody>
                  <a:tcPr marL="68580" marR="68580" marT="0" marB="0"/>
                </a:tc>
              </a:tr>
              <a:tr h="627484">
                <a:tc>
                  <a:txBody>
                    <a:bodyPr/>
                    <a:lstStyle/>
                    <a:p>
                      <a:pPr algn="l">
                        <a:lnSpc>
                          <a:spcPct val="115000"/>
                        </a:lnSpc>
                        <a:spcAft>
                          <a:spcPts val="0"/>
                        </a:spcAft>
                      </a:pPr>
                      <a:r>
                        <a:rPr lang="es-ES" sz="1800">
                          <a:effectLst/>
                        </a:rPr>
                        <a:t>MIDES</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Becas Educación</a:t>
                      </a:r>
                      <a:endParaRPr lang="es-ES" sz="1800" dirty="0">
                        <a:solidFill>
                          <a:srgbClr val="365F91"/>
                        </a:solidFill>
                        <a:effectLst/>
                        <a:latin typeface="Calibri"/>
                        <a:ea typeface="Calibri"/>
                        <a:cs typeface="Times New Roman"/>
                      </a:endParaRPr>
                    </a:p>
                  </a:txBody>
                  <a:tcPr marL="68580" marR="68580" marT="0" marB="0"/>
                </a:tc>
              </a:tr>
            </a:tbl>
          </a:graphicData>
        </a:graphic>
      </p:graphicFrame>
      <p:sp>
        <p:nvSpPr>
          <p:cNvPr id="10" name="9 CuadroTexto"/>
          <p:cNvSpPr txBox="1"/>
          <p:nvPr/>
        </p:nvSpPr>
        <p:spPr>
          <a:xfrm>
            <a:off x="1616364" y="5824603"/>
            <a:ext cx="6199876" cy="369332"/>
          </a:xfrm>
          <a:prstGeom prst="rect">
            <a:avLst/>
          </a:prstGeom>
          <a:noFill/>
        </p:spPr>
        <p:txBody>
          <a:bodyPr wrap="square" rtlCol="0">
            <a:spAutoFit/>
          </a:bodyPr>
          <a:lstStyle/>
          <a:p>
            <a:r>
              <a:rPr lang="es-MX" dirty="0" smtClean="0"/>
              <a:t>*Fuente: Encuesta Redes Sociales y  participantes presenciales </a:t>
            </a:r>
            <a:endParaRPr lang="es-GT" dirty="0"/>
          </a:p>
        </p:txBody>
      </p:sp>
    </p:spTree>
    <p:extLst>
      <p:ext uri="{BB962C8B-B14F-4D97-AF65-F5344CB8AC3E}">
        <p14:creationId xmlns:p14="http://schemas.microsoft.com/office/powerpoint/2010/main" val="821081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Priorización sugerida por participantes presenciales y en redes sociales</a:t>
            </a:r>
            <a:endParaRPr lang="es-GT" sz="2400" b="1" dirty="0"/>
          </a:p>
        </p:txBody>
      </p:sp>
      <p:graphicFrame>
        <p:nvGraphicFramePr>
          <p:cNvPr id="8" name="7 Tabla"/>
          <p:cNvGraphicFramePr>
            <a:graphicFrameLocks noGrp="1"/>
          </p:cNvGraphicFramePr>
          <p:nvPr>
            <p:extLst>
              <p:ext uri="{D42A27DB-BD31-4B8C-83A1-F6EECF244321}">
                <p14:modId xmlns:p14="http://schemas.microsoft.com/office/powerpoint/2010/main" val="2730859212"/>
              </p:ext>
            </p:extLst>
          </p:nvPr>
        </p:nvGraphicFramePr>
        <p:xfrm>
          <a:off x="901874" y="1619909"/>
          <a:ext cx="7098082" cy="4132462"/>
        </p:xfrm>
        <a:graphic>
          <a:graphicData uri="http://schemas.openxmlformats.org/drawingml/2006/table">
            <a:tbl>
              <a:tblPr firstRow="1" firstCol="1" bandRow="1">
                <a:tableStyleId>{69CF1AB2-1976-4502-BF36-3FF5EA218861}</a:tableStyleId>
              </a:tblPr>
              <a:tblGrid>
                <a:gridCol w="3345593"/>
                <a:gridCol w="3752489"/>
              </a:tblGrid>
              <a:tr h="469466">
                <a:tc gridSpan="2">
                  <a:txBody>
                    <a:bodyPr/>
                    <a:lstStyle/>
                    <a:p>
                      <a:pPr algn="ctr">
                        <a:lnSpc>
                          <a:spcPct val="115000"/>
                        </a:lnSpc>
                        <a:spcAft>
                          <a:spcPts val="0"/>
                        </a:spcAft>
                      </a:pPr>
                      <a:r>
                        <a:rPr lang="es-ES" sz="2400" dirty="0">
                          <a:effectLst/>
                        </a:rPr>
                        <a:t>Eje </a:t>
                      </a:r>
                      <a:r>
                        <a:rPr lang="es-ES" sz="2400" dirty="0" smtClean="0">
                          <a:effectLst/>
                        </a:rPr>
                        <a:t>2 </a:t>
                      </a:r>
                      <a:r>
                        <a:rPr lang="es-ES" sz="2400" dirty="0">
                          <a:effectLst/>
                        </a:rPr>
                        <a:t>Economía y Prosperidad</a:t>
                      </a:r>
                      <a:endParaRPr lang="es-ES" sz="2400" dirty="0">
                        <a:solidFill>
                          <a:srgbClr val="365F91"/>
                        </a:solidFill>
                        <a:effectLst/>
                        <a:latin typeface="Calibri"/>
                        <a:ea typeface="Calibri"/>
                        <a:cs typeface="Times New Roman"/>
                      </a:endParaRPr>
                    </a:p>
                  </a:txBody>
                  <a:tcPr marL="68580" marR="68580" marT="0" marB="0"/>
                </a:tc>
                <a:tc hMerge="1">
                  <a:txBody>
                    <a:bodyPr/>
                    <a:lstStyle/>
                    <a:p>
                      <a:endParaRPr lang="es-ES"/>
                    </a:p>
                  </a:txBody>
                  <a:tcPr/>
                </a:tc>
              </a:tr>
              <a:tr h="376734">
                <a:tc>
                  <a:txBody>
                    <a:bodyPr/>
                    <a:lstStyle/>
                    <a:p>
                      <a:pPr algn="ctr">
                        <a:lnSpc>
                          <a:spcPct val="115000"/>
                        </a:lnSpc>
                        <a:spcAft>
                          <a:spcPts val="0"/>
                        </a:spcAft>
                      </a:pPr>
                      <a:r>
                        <a:rPr lang="es-ES" sz="1800" dirty="0">
                          <a:effectLst/>
                        </a:rPr>
                        <a:t>Entidad</a:t>
                      </a:r>
                      <a:endParaRPr lang="es-ES" sz="1800" dirty="0">
                        <a:solidFill>
                          <a:srgbClr val="365F91"/>
                        </a:solidFill>
                        <a:effectLst/>
                        <a:latin typeface="Calibri"/>
                        <a:ea typeface="Calibri"/>
                        <a:cs typeface="Times New Roman"/>
                      </a:endParaRPr>
                    </a:p>
                  </a:txBody>
                  <a:tcPr marL="68580" marR="68580" marT="0" marB="0">
                    <a:solidFill>
                      <a:schemeClr val="bg2">
                        <a:lumMod val="75000"/>
                      </a:schemeClr>
                    </a:solidFill>
                  </a:tcPr>
                </a:tc>
                <a:tc>
                  <a:txBody>
                    <a:bodyPr/>
                    <a:lstStyle/>
                    <a:p>
                      <a:pPr algn="ctr">
                        <a:lnSpc>
                          <a:spcPct val="115000"/>
                        </a:lnSpc>
                        <a:spcAft>
                          <a:spcPts val="0"/>
                        </a:spcAft>
                      </a:pPr>
                      <a:r>
                        <a:rPr lang="es-ES" sz="1800" b="1" dirty="0">
                          <a:effectLst/>
                        </a:rPr>
                        <a:t>Priorizar </a:t>
                      </a:r>
                      <a:r>
                        <a:rPr lang="es-ES" sz="1800" b="1" dirty="0" smtClean="0">
                          <a:effectLst/>
                        </a:rPr>
                        <a:t>gasto en:</a:t>
                      </a:r>
                      <a:endParaRPr lang="es-ES" sz="1800" b="1" dirty="0">
                        <a:solidFill>
                          <a:srgbClr val="365F91"/>
                        </a:solidFill>
                        <a:effectLst/>
                        <a:latin typeface="Calibri"/>
                        <a:ea typeface="Calibri"/>
                        <a:cs typeface="Times New Roman"/>
                      </a:endParaRPr>
                    </a:p>
                  </a:txBody>
                  <a:tcPr marL="68580" marR="68580" marT="0" marB="0">
                    <a:solidFill>
                      <a:schemeClr val="bg2">
                        <a:lumMod val="75000"/>
                      </a:schemeClr>
                    </a:solidFill>
                  </a:tcPr>
                </a:tc>
              </a:tr>
              <a:tr h="469466">
                <a:tc>
                  <a:txBody>
                    <a:bodyPr/>
                    <a:lstStyle/>
                    <a:p>
                      <a:pPr algn="l">
                        <a:lnSpc>
                          <a:spcPct val="115000"/>
                        </a:lnSpc>
                        <a:spcAft>
                          <a:spcPts val="0"/>
                        </a:spcAft>
                      </a:pPr>
                      <a:r>
                        <a:rPr lang="es-ES" sz="1800" dirty="0">
                          <a:effectLst/>
                        </a:rPr>
                        <a:t>MICIVI</a:t>
                      </a:r>
                      <a:endParaRPr lang="es-ES" sz="1800" dirty="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err="1">
                          <a:effectLst/>
                        </a:rPr>
                        <a:t>Recapeo</a:t>
                      </a:r>
                      <a:r>
                        <a:rPr lang="es-ES" sz="1800" dirty="0">
                          <a:effectLst/>
                        </a:rPr>
                        <a:t> de carreteras</a:t>
                      </a:r>
                      <a:endParaRPr lang="es-ES" sz="1800" dirty="0">
                        <a:solidFill>
                          <a:srgbClr val="365F91"/>
                        </a:solidFill>
                        <a:effectLst/>
                        <a:latin typeface="Calibri"/>
                        <a:ea typeface="Calibri"/>
                        <a:cs typeface="Times New Roman"/>
                      </a:endParaRPr>
                    </a:p>
                  </a:txBody>
                  <a:tcPr marL="68580" marR="68580" marT="0" marB="0"/>
                </a:tc>
              </a:tr>
              <a:tr h="469466">
                <a:tc>
                  <a:txBody>
                    <a:bodyPr/>
                    <a:lstStyle/>
                    <a:p>
                      <a:pPr algn="l">
                        <a:lnSpc>
                          <a:spcPct val="115000"/>
                        </a:lnSpc>
                        <a:spcAft>
                          <a:spcPts val="0"/>
                        </a:spcAft>
                      </a:pPr>
                      <a:r>
                        <a:rPr lang="es-ES" sz="1800">
                          <a:effectLst/>
                        </a:rPr>
                        <a:t>MINECO</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Fomento </a:t>
                      </a:r>
                      <a:r>
                        <a:rPr lang="es-ES" sz="1800" dirty="0" err="1">
                          <a:effectLst/>
                        </a:rPr>
                        <a:t>mipymes</a:t>
                      </a:r>
                      <a:endParaRPr lang="es-ES" sz="1800" dirty="0">
                        <a:solidFill>
                          <a:srgbClr val="365F91"/>
                        </a:solidFill>
                        <a:effectLst/>
                        <a:latin typeface="Calibri"/>
                        <a:ea typeface="Calibri"/>
                        <a:cs typeface="Times New Roman"/>
                      </a:endParaRPr>
                    </a:p>
                  </a:txBody>
                  <a:tcPr marL="68580" marR="68580" marT="0" marB="0"/>
                </a:tc>
              </a:tr>
              <a:tr h="469466">
                <a:tc>
                  <a:txBody>
                    <a:bodyPr/>
                    <a:lstStyle/>
                    <a:p>
                      <a:pPr algn="l">
                        <a:lnSpc>
                          <a:spcPct val="115000"/>
                        </a:lnSpc>
                        <a:spcAft>
                          <a:spcPts val="0"/>
                        </a:spcAft>
                      </a:pPr>
                      <a:r>
                        <a:rPr lang="es-ES" sz="1800">
                          <a:effectLst/>
                        </a:rPr>
                        <a:t>MINEX</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Apoyo a migrantes</a:t>
                      </a:r>
                      <a:endParaRPr lang="es-ES" sz="1800" dirty="0">
                        <a:solidFill>
                          <a:srgbClr val="365F91"/>
                        </a:solidFill>
                        <a:effectLst/>
                        <a:latin typeface="Calibri"/>
                        <a:ea typeface="Calibri"/>
                        <a:cs typeface="Times New Roman"/>
                      </a:endParaRPr>
                    </a:p>
                  </a:txBody>
                  <a:tcPr marL="68580" marR="68580" marT="0" marB="0"/>
                </a:tc>
              </a:tr>
              <a:tr h="469466">
                <a:tc>
                  <a:txBody>
                    <a:bodyPr/>
                    <a:lstStyle/>
                    <a:p>
                      <a:pPr algn="l">
                        <a:lnSpc>
                          <a:spcPct val="115000"/>
                        </a:lnSpc>
                        <a:spcAft>
                          <a:spcPts val="0"/>
                        </a:spcAft>
                      </a:pPr>
                      <a:r>
                        <a:rPr lang="es-ES" sz="1800">
                          <a:effectLst/>
                        </a:rPr>
                        <a:t>MARN</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Calidad del agua</a:t>
                      </a:r>
                      <a:endParaRPr lang="es-ES" sz="1800" dirty="0">
                        <a:solidFill>
                          <a:srgbClr val="365F91"/>
                        </a:solidFill>
                        <a:effectLst/>
                        <a:latin typeface="Calibri"/>
                        <a:ea typeface="Calibri"/>
                        <a:cs typeface="Times New Roman"/>
                      </a:endParaRPr>
                    </a:p>
                  </a:txBody>
                  <a:tcPr marL="68580" marR="68580" marT="0" marB="0"/>
                </a:tc>
              </a:tr>
              <a:tr h="469466">
                <a:tc>
                  <a:txBody>
                    <a:bodyPr/>
                    <a:lstStyle/>
                    <a:p>
                      <a:pPr algn="l">
                        <a:lnSpc>
                          <a:spcPct val="115000"/>
                        </a:lnSpc>
                        <a:spcAft>
                          <a:spcPts val="0"/>
                        </a:spcAft>
                      </a:pPr>
                      <a:r>
                        <a:rPr lang="es-ES" sz="1800">
                          <a:effectLst/>
                        </a:rPr>
                        <a:t>MINTRAB</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Bienestar laboral</a:t>
                      </a:r>
                      <a:endParaRPr lang="es-ES" sz="1800" dirty="0">
                        <a:solidFill>
                          <a:srgbClr val="365F91"/>
                        </a:solidFill>
                        <a:effectLst/>
                        <a:latin typeface="Calibri"/>
                        <a:ea typeface="Calibri"/>
                        <a:cs typeface="Times New Roman"/>
                      </a:endParaRPr>
                    </a:p>
                  </a:txBody>
                  <a:tcPr marL="68580" marR="68580" marT="0" marB="0"/>
                </a:tc>
              </a:tr>
              <a:tr h="469466">
                <a:tc>
                  <a:txBody>
                    <a:bodyPr/>
                    <a:lstStyle/>
                    <a:p>
                      <a:pPr algn="l">
                        <a:lnSpc>
                          <a:spcPct val="115000"/>
                        </a:lnSpc>
                        <a:spcAft>
                          <a:spcPts val="0"/>
                        </a:spcAft>
                      </a:pPr>
                      <a:r>
                        <a:rPr lang="es-ES" sz="1800">
                          <a:effectLst/>
                        </a:rPr>
                        <a:t>MEM</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Política energética</a:t>
                      </a:r>
                      <a:endParaRPr lang="es-ES" sz="1800" dirty="0">
                        <a:solidFill>
                          <a:srgbClr val="365F91"/>
                        </a:solidFill>
                        <a:effectLst/>
                        <a:latin typeface="Calibri"/>
                        <a:ea typeface="Calibri"/>
                        <a:cs typeface="Times New Roman"/>
                      </a:endParaRPr>
                    </a:p>
                  </a:txBody>
                  <a:tcPr marL="68580" marR="68580" marT="0" marB="0"/>
                </a:tc>
              </a:tr>
              <a:tr h="469466">
                <a:tc>
                  <a:txBody>
                    <a:bodyPr/>
                    <a:lstStyle/>
                    <a:p>
                      <a:pPr algn="l">
                        <a:lnSpc>
                          <a:spcPct val="115000"/>
                        </a:lnSpc>
                        <a:spcAft>
                          <a:spcPts val="0"/>
                        </a:spcAft>
                      </a:pPr>
                      <a:r>
                        <a:rPr lang="es-ES" sz="1800">
                          <a:effectLst/>
                        </a:rPr>
                        <a:t>MICUDE </a:t>
                      </a:r>
                      <a:endParaRPr lang="es-ES" sz="1800">
                        <a:solidFill>
                          <a:srgbClr val="365F91"/>
                        </a:solidFill>
                        <a:effectLst/>
                        <a:latin typeface="Calibri"/>
                        <a:ea typeface="Calibri"/>
                        <a:cs typeface="Times New Roman"/>
                      </a:endParaRPr>
                    </a:p>
                  </a:txBody>
                  <a:tcPr marL="68580" marR="68580" marT="0" marB="0"/>
                </a:tc>
                <a:tc>
                  <a:txBody>
                    <a:bodyPr/>
                    <a:lstStyle/>
                    <a:p>
                      <a:pPr algn="l">
                        <a:lnSpc>
                          <a:spcPct val="115000"/>
                        </a:lnSpc>
                        <a:spcAft>
                          <a:spcPts val="0"/>
                        </a:spcAft>
                      </a:pPr>
                      <a:r>
                        <a:rPr lang="es-ES" sz="1800" dirty="0">
                          <a:effectLst/>
                        </a:rPr>
                        <a:t>Parques Arqueológicos</a:t>
                      </a:r>
                      <a:endParaRPr lang="es-ES" sz="1800" dirty="0">
                        <a:solidFill>
                          <a:srgbClr val="365F91"/>
                        </a:solidFill>
                        <a:effectLst/>
                        <a:latin typeface="Calibri"/>
                        <a:ea typeface="Calibri"/>
                        <a:cs typeface="Times New Roman"/>
                      </a:endParaRPr>
                    </a:p>
                  </a:txBody>
                  <a:tcPr marL="68580" marR="68580" marT="0" marB="0"/>
                </a:tc>
              </a:tr>
            </a:tbl>
          </a:graphicData>
        </a:graphic>
      </p:graphicFrame>
      <p:sp>
        <p:nvSpPr>
          <p:cNvPr id="4" name="3 CuadroTexto"/>
          <p:cNvSpPr txBox="1"/>
          <p:nvPr/>
        </p:nvSpPr>
        <p:spPr>
          <a:xfrm>
            <a:off x="2129426" y="5824603"/>
            <a:ext cx="6350696" cy="369332"/>
          </a:xfrm>
          <a:prstGeom prst="rect">
            <a:avLst/>
          </a:prstGeom>
          <a:noFill/>
        </p:spPr>
        <p:txBody>
          <a:bodyPr wrap="square" rtlCol="0">
            <a:spAutoFit/>
          </a:bodyPr>
          <a:lstStyle/>
          <a:p>
            <a:r>
              <a:rPr lang="es-MX" dirty="0" smtClean="0"/>
              <a:t>*Fuente: Encuesta Redes Sociales y  participantes presenciales </a:t>
            </a:r>
            <a:endParaRPr lang="es-GT" dirty="0"/>
          </a:p>
        </p:txBody>
      </p:sp>
    </p:spTree>
    <p:extLst>
      <p:ext uri="{BB962C8B-B14F-4D97-AF65-F5344CB8AC3E}">
        <p14:creationId xmlns:p14="http://schemas.microsoft.com/office/powerpoint/2010/main" val="331409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Priorización sugerida por participantes presenciales y en redes sociales</a:t>
            </a:r>
            <a:endParaRPr lang="es-GT" sz="2400" b="1" dirty="0"/>
          </a:p>
        </p:txBody>
      </p:sp>
      <p:sp>
        <p:nvSpPr>
          <p:cNvPr id="4" name="3 CuadroTexto"/>
          <p:cNvSpPr txBox="1"/>
          <p:nvPr/>
        </p:nvSpPr>
        <p:spPr>
          <a:xfrm>
            <a:off x="2129426" y="5924810"/>
            <a:ext cx="6350696" cy="369332"/>
          </a:xfrm>
          <a:prstGeom prst="rect">
            <a:avLst/>
          </a:prstGeom>
          <a:noFill/>
        </p:spPr>
        <p:txBody>
          <a:bodyPr wrap="square" rtlCol="0">
            <a:spAutoFit/>
          </a:bodyPr>
          <a:lstStyle/>
          <a:p>
            <a:r>
              <a:rPr lang="es-MX" dirty="0" smtClean="0"/>
              <a:t>*Fuente: Encuesta Redes Sociales y  participantes presenciales </a:t>
            </a:r>
            <a:endParaRPr lang="es-GT" dirty="0"/>
          </a:p>
        </p:txBody>
      </p:sp>
      <p:graphicFrame>
        <p:nvGraphicFramePr>
          <p:cNvPr id="5" name="4 Tabla"/>
          <p:cNvGraphicFramePr>
            <a:graphicFrameLocks noGrp="1"/>
          </p:cNvGraphicFramePr>
          <p:nvPr>
            <p:extLst>
              <p:ext uri="{D42A27DB-BD31-4B8C-83A1-F6EECF244321}">
                <p14:modId xmlns:p14="http://schemas.microsoft.com/office/powerpoint/2010/main" val="3518603659"/>
              </p:ext>
            </p:extLst>
          </p:nvPr>
        </p:nvGraphicFramePr>
        <p:xfrm>
          <a:off x="951976" y="1621647"/>
          <a:ext cx="6876790" cy="4145962"/>
        </p:xfrm>
        <a:graphic>
          <a:graphicData uri="http://schemas.openxmlformats.org/drawingml/2006/table">
            <a:tbl>
              <a:tblPr firstRow="1" firstCol="1" bandRow="1">
                <a:tableStyleId>{69CF1AB2-1976-4502-BF36-3FF5EA218861}</a:tableStyleId>
              </a:tblPr>
              <a:tblGrid>
                <a:gridCol w="3438395"/>
                <a:gridCol w="3438395"/>
              </a:tblGrid>
              <a:tr h="498381">
                <a:tc gridSpan="2">
                  <a:txBody>
                    <a:bodyPr/>
                    <a:lstStyle/>
                    <a:p>
                      <a:pPr algn="ctr">
                        <a:lnSpc>
                          <a:spcPct val="115000"/>
                        </a:lnSpc>
                        <a:spcAft>
                          <a:spcPts val="0"/>
                        </a:spcAft>
                      </a:pPr>
                      <a:r>
                        <a:rPr lang="es-ES" sz="2400" dirty="0">
                          <a:effectLst/>
                        </a:rPr>
                        <a:t>Eje 3  Seguridad y Justicia</a:t>
                      </a:r>
                      <a:endParaRPr lang="es-ES" sz="2400" dirty="0">
                        <a:effectLst/>
                        <a:latin typeface="Calibri"/>
                        <a:ea typeface="Calibri"/>
                        <a:cs typeface="Times New Roman"/>
                      </a:endParaRPr>
                    </a:p>
                  </a:txBody>
                  <a:tcPr marL="68580" marR="68580" marT="0" marB="0"/>
                </a:tc>
                <a:tc hMerge="1">
                  <a:txBody>
                    <a:bodyPr/>
                    <a:lstStyle/>
                    <a:p>
                      <a:endParaRPr lang="es-ES"/>
                    </a:p>
                  </a:txBody>
                  <a:tcPr/>
                </a:tc>
              </a:tr>
              <a:tr h="346081">
                <a:tc>
                  <a:txBody>
                    <a:bodyPr/>
                    <a:lstStyle/>
                    <a:p>
                      <a:pPr algn="ctr">
                        <a:lnSpc>
                          <a:spcPct val="115000"/>
                        </a:lnSpc>
                        <a:spcAft>
                          <a:spcPts val="0"/>
                        </a:spcAft>
                      </a:pPr>
                      <a:r>
                        <a:rPr lang="es-ES" sz="1800" b="1" dirty="0">
                          <a:effectLst/>
                        </a:rPr>
                        <a:t>Entidad</a:t>
                      </a:r>
                      <a:endParaRPr lang="es-ES" sz="1800" b="1" dirty="0">
                        <a:effectLst/>
                        <a:latin typeface="Calibri"/>
                        <a:ea typeface="Calibri"/>
                        <a:cs typeface="Times New Roman"/>
                      </a:endParaRPr>
                    </a:p>
                  </a:txBody>
                  <a:tcPr marL="68580" marR="68580" marT="0" marB="0">
                    <a:solidFill>
                      <a:schemeClr val="bg2">
                        <a:lumMod val="75000"/>
                      </a:schemeClr>
                    </a:solidFill>
                  </a:tcPr>
                </a:tc>
                <a:tc>
                  <a:txBody>
                    <a:bodyPr/>
                    <a:lstStyle/>
                    <a:p>
                      <a:pPr algn="ctr">
                        <a:lnSpc>
                          <a:spcPct val="115000"/>
                        </a:lnSpc>
                        <a:spcAft>
                          <a:spcPts val="0"/>
                        </a:spcAft>
                      </a:pPr>
                      <a:r>
                        <a:rPr lang="es-ES" sz="1800" b="1" dirty="0">
                          <a:effectLst/>
                        </a:rPr>
                        <a:t>Priorizar </a:t>
                      </a:r>
                      <a:r>
                        <a:rPr lang="es-ES" sz="1800" b="1" dirty="0" smtClean="0">
                          <a:effectLst/>
                        </a:rPr>
                        <a:t>gasto en:</a:t>
                      </a:r>
                      <a:endParaRPr lang="es-ES" sz="1800" b="1" dirty="0">
                        <a:effectLst/>
                        <a:latin typeface="Calibri"/>
                        <a:ea typeface="Calibri"/>
                        <a:cs typeface="Times New Roman"/>
                      </a:endParaRPr>
                    </a:p>
                  </a:txBody>
                  <a:tcPr marL="68580" marR="68580" marT="0" marB="0">
                    <a:solidFill>
                      <a:schemeClr val="bg2">
                        <a:lumMod val="75000"/>
                      </a:schemeClr>
                    </a:solidFill>
                  </a:tcPr>
                </a:tc>
              </a:tr>
              <a:tr h="660300">
                <a:tc>
                  <a:txBody>
                    <a:bodyPr/>
                    <a:lstStyle/>
                    <a:p>
                      <a:pPr algn="ctr">
                        <a:lnSpc>
                          <a:spcPct val="115000"/>
                        </a:lnSpc>
                        <a:spcAft>
                          <a:spcPts val="0"/>
                        </a:spcAft>
                      </a:pPr>
                      <a:r>
                        <a:rPr lang="es-ES" sz="1800">
                          <a:effectLst/>
                        </a:rPr>
                        <a:t>MINGOB</a:t>
                      </a:r>
                      <a:endParaRPr lang="es-E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800" dirty="0">
                          <a:effectLst/>
                        </a:rPr>
                        <a:t>Prevención de violencia</a:t>
                      </a:r>
                      <a:endParaRPr lang="es-ES" sz="1800" dirty="0">
                        <a:effectLst/>
                        <a:latin typeface="Calibri"/>
                        <a:ea typeface="Calibri"/>
                        <a:cs typeface="Times New Roman"/>
                      </a:endParaRPr>
                    </a:p>
                  </a:txBody>
                  <a:tcPr marL="68580" marR="68580" marT="0" marB="0"/>
                </a:tc>
              </a:tr>
              <a:tr h="660300">
                <a:tc>
                  <a:txBody>
                    <a:bodyPr/>
                    <a:lstStyle/>
                    <a:p>
                      <a:pPr algn="ctr">
                        <a:lnSpc>
                          <a:spcPct val="115000"/>
                        </a:lnSpc>
                        <a:spcAft>
                          <a:spcPts val="0"/>
                        </a:spcAft>
                      </a:pPr>
                      <a:r>
                        <a:rPr lang="es-ES" sz="1800">
                          <a:effectLst/>
                        </a:rPr>
                        <a:t>MINDEF</a:t>
                      </a:r>
                      <a:endParaRPr lang="es-E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800">
                          <a:effectLst/>
                        </a:rPr>
                        <a:t>Apoyo a desastres naturales</a:t>
                      </a:r>
                      <a:endParaRPr lang="es-ES" sz="1800">
                        <a:effectLst/>
                        <a:latin typeface="Calibri"/>
                        <a:ea typeface="Calibri"/>
                        <a:cs typeface="Times New Roman"/>
                      </a:endParaRPr>
                    </a:p>
                  </a:txBody>
                  <a:tcPr marL="68580" marR="68580" marT="0" marB="0"/>
                </a:tc>
              </a:tr>
              <a:tr h="660300">
                <a:tc>
                  <a:txBody>
                    <a:bodyPr/>
                    <a:lstStyle/>
                    <a:p>
                      <a:pPr algn="ctr">
                        <a:lnSpc>
                          <a:spcPct val="115000"/>
                        </a:lnSpc>
                        <a:spcAft>
                          <a:spcPts val="0"/>
                        </a:spcAft>
                      </a:pPr>
                      <a:r>
                        <a:rPr lang="es-ES" sz="1800">
                          <a:effectLst/>
                        </a:rPr>
                        <a:t>MP</a:t>
                      </a:r>
                      <a:endParaRPr lang="es-ES"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800">
                          <a:effectLst/>
                        </a:rPr>
                        <a:t>Investigación criminal</a:t>
                      </a:r>
                      <a:endParaRPr lang="es-ES" sz="1800">
                        <a:effectLst/>
                        <a:latin typeface="Calibri"/>
                        <a:ea typeface="Calibri"/>
                        <a:cs typeface="Times New Roman"/>
                      </a:endParaRPr>
                    </a:p>
                  </a:txBody>
                  <a:tcPr marL="68580" marR="68580" marT="0" marB="0"/>
                </a:tc>
              </a:tr>
              <a:tr h="660300">
                <a:tc rowSpan="2">
                  <a:txBody>
                    <a:bodyPr/>
                    <a:lstStyle/>
                    <a:p>
                      <a:pPr algn="ctr">
                        <a:lnSpc>
                          <a:spcPct val="115000"/>
                        </a:lnSpc>
                        <a:spcAft>
                          <a:spcPts val="0"/>
                        </a:spcAft>
                      </a:pPr>
                      <a:endParaRPr lang="es-ES" sz="1800" dirty="0" smtClean="0">
                        <a:effectLst/>
                      </a:endParaRPr>
                    </a:p>
                    <a:p>
                      <a:pPr algn="ctr">
                        <a:lnSpc>
                          <a:spcPct val="115000"/>
                        </a:lnSpc>
                        <a:spcAft>
                          <a:spcPts val="0"/>
                        </a:spcAft>
                      </a:pPr>
                      <a:r>
                        <a:rPr lang="es-ES" sz="1800" dirty="0" smtClean="0">
                          <a:effectLst/>
                        </a:rPr>
                        <a:t>OJ</a:t>
                      </a:r>
                      <a:endParaRPr lang="es-ES"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ES" sz="1800">
                          <a:effectLst/>
                        </a:rPr>
                        <a:t>Ampliación de la cobertura</a:t>
                      </a:r>
                      <a:endParaRPr lang="es-ES" sz="1800">
                        <a:effectLst/>
                        <a:latin typeface="Calibri"/>
                        <a:ea typeface="Calibri"/>
                        <a:cs typeface="Times New Roman"/>
                      </a:endParaRPr>
                    </a:p>
                  </a:txBody>
                  <a:tcPr marL="68580" marR="68580" marT="0" marB="0"/>
                </a:tc>
              </a:tr>
              <a:tr h="660300">
                <a:tc vMerge="1">
                  <a:txBody>
                    <a:bodyPr/>
                    <a:lstStyle/>
                    <a:p>
                      <a:endParaRPr lang="es-ES"/>
                    </a:p>
                  </a:txBody>
                  <a:tcPr/>
                </a:tc>
                <a:tc>
                  <a:txBody>
                    <a:bodyPr/>
                    <a:lstStyle/>
                    <a:p>
                      <a:pPr algn="ctr">
                        <a:lnSpc>
                          <a:spcPct val="115000"/>
                        </a:lnSpc>
                        <a:spcAft>
                          <a:spcPts val="0"/>
                        </a:spcAft>
                      </a:pPr>
                      <a:r>
                        <a:rPr lang="es-ES" sz="1800" dirty="0">
                          <a:effectLst/>
                        </a:rPr>
                        <a:t>Mora Judicial</a:t>
                      </a:r>
                      <a:endParaRPr lang="es-E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125693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65266"/>
            <a:ext cx="8998753" cy="5467992"/>
          </a:xfrm>
          <a:prstGeom prst="rect">
            <a:avLst/>
          </a:prstGeom>
        </p:spPr>
      </p:pic>
      <p:sp>
        <p:nvSpPr>
          <p:cNvPr id="5" name="3 CuadroTexto"/>
          <p:cNvSpPr txBox="1"/>
          <p:nvPr/>
        </p:nvSpPr>
        <p:spPr>
          <a:xfrm>
            <a:off x="0" y="0"/>
            <a:ext cx="9144000" cy="1938992"/>
          </a:xfrm>
          <a:prstGeom prst="rect">
            <a:avLst/>
          </a:prstGeom>
          <a:solidFill>
            <a:schemeClr val="bg1"/>
          </a:solidFill>
        </p:spPr>
        <p:txBody>
          <a:bodyPr wrap="square" rtlCol="0">
            <a:spAutoFit/>
          </a:bodyPr>
          <a:lstStyle/>
          <a:p>
            <a:pPr algn="ctr"/>
            <a:r>
              <a:rPr lang="es-GT" sz="6000" b="1" dirty="0" smtClean="0">
                <a:latin typeface="Calibri  "/>
                <a:cs typeface="Times New Roman" panose="02020603050405020304" pitchFamily="18" charset="0"/>
              </a:rPr>
              <a:t>Feliz día más largo del año</a:t>
            </a:r>
            <a:endParaRPr lang="es-GT" sz="6000" b="1" dirty="0">
              <a:latin typeface="Calibri  "/>
            </a:endParaRPr>
          </a:p>
        </p:txBody>
      </p:sp>
    </p:spTree>
    <p:extLst>
      <p:ext uri="{BB962C8B-B14F-4D97-AF65-F5344CB8AC3E}">
        <p14:creationId xmlns:p14="http://schemas.microsoft.com/office/powerpoint/2010/main" val="48459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12" name="11 Diagrama"/>
          <p:cNvGraphicFramePr/>
          <p:nvPr>
            <p:extLst>
              <p:ext uri="{D42A27DB-BD31-4B8C-83A1-F6EECF244321}">
                <p14:modId xmlns:p14="http://schemas.microsoft.com/office/powerpoint/2010/main" val="4045924279"/>
              </p:ext>
            </p:extLst>
          </p:nvPr>
        </p:nvGraphicFramePr>
        <p:xfrm>
          <a:off x="73888" y="1034070"/>
          <a:ext cx="5264596" cy="895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12 Diagrama"/>
          <p:cNvGraphicFramePr/>
          <p:nvPr>
            <p:extLst>
              <p:ext uri="{D42A27DB-BD31-4B8C-83A1-F6EECF244321}">
                <p14:modId xmlns:p14="http://schemas.microsoft.com/office/powerpoint/2010/main" val="330128074"/>
              </p:ext>
            </p:extLst>
          </p:nvPr>
        </p:nvGraphicFramePr>
        <p:xfrm>
          <a:off x="107503" y="1789763"/>
          <a:ext cx="8861005" cy="49620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01826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cs typeface="Times New Roman" pitchFamily="18" charset="0"/>
              </a:rPr>
              <a:t>El presupuesto 2018 se recupera en terminos nominales y reales </a:t>
            </a:r>
            <a:endParaRPr lang="es-GT" sz="2400" b="1" dirty="0">
              <a:cs typeface="Times New Roman" pitchFamily="18" charset="0"/>
            </a:endParaRPr>
          </a:p>
        </p:txBody>
      </p:sp>
      <p:graphicFrame>
        <p:nvGraphicFramePr>
          <p:cNvPr id="7" name="Gráfico 6"/>
          <p:cNvGraphicFramePr>
            <a:graphicFrameLocks/>
          </p:cNvGraphicFramePr>
          <p:nvPr>
            <p:extLst>
              <p:ext uri="{D42A27DB-BD31-4B8C-83A1-F6EECF244321}">
                <p14:modId xmlns:p14="http://schemas.microsoft.com/office/powerpoint/2010/main" val="3104622522"/>
              </p:ext>
            </p:extLst>
          </p:nvPr>
        </p:nvGraphicFramePr>
        <p:xfrm>
          <a:off x="260812" y="1655673"/>
          <a:ext cx="8720181" cy="49216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4282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895930"/>
            <a:ext cx="9144000" cy="830997"/>
          </a:xfrm>
          <a:prstGeom prst="rect">
            <a:avLst/>
          </a:prstGeom>
          <a:solidFill>
            <a:schemeClr val="bg1"/>
          </a:solidFill>
        </p:spPr>
        <p:txBody>
          <a:bodyPr wrap="square" rtlCol="0">
            <a:spAutoFit/>
          </a:bodyPr>
          <a:lstStyle/>
          <a:p>
            <a:r>
              <a:rPr lang="es-GT" sz="2400" b="1" dirty="0" smtClean="0">
                <a:cs typeface="Times New Roman" pitchFamily="18" charset="0"/>
              </a:rPr>
              <a:t>El espacio y la disciplina fiscal dan margen para aumentar temporalmente el déficit</a:t>
            </a:r>
            <a:endParaRPr lang="es-GT" sz="2400" b="1" dirty="0">
              <a:cs typeface="Times New Roman" pitchFamily="18" charset="0"/>
            </a:endParaRPr>
          </a:p>
        </p:txBody>
      </p:sp>
      <p:graphicFrame>
        <p:nvGraphicFramePr>
          <p:cNvPr id="6" name="Gráfico 5"/>
          <p:cNvGraphicFramePr>
            <a:graphicFrameLocks/>
          </p:cNvGraphicFramePr>
          <p:nvPr>
            <p:extLst>
              <p:ext uri="{D42A27DB-BD31-4B8C-83A1-F6EECF244321}">
                <p14:modId xmlns:p14="http://schemas.microsoft.com/office/powerpoint/2010/main" val="3997066494"/>
              </p:ext>
            </p:extLst>
          </p:nvPr>
        </p:nvGraphicFramePr>
        <p:xfrm>
          <a:off x="442246" y="1987549"/>
          <a:ext cx="7654255" cy="457844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p:cNvSpPr/>
          <p:nvPr/>
        </p:nvSpPr>
        <p:spPr>
          <a:xfrm>
            <a:off x="5545083" y="3300005"/>
            <a:ext cx="158755" cy="269897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CuadroTexto 2"/>
          <p:cNvSpPr txBox="1"/>
          <p:nvPr/>
        </p:nvSpPr>
        <p:spPr>
          <a:xfrm>
            <a:off x="5431360" y="2962806"/>
            <a:ext cx="415498" cy="307777"/>
          </a:xfrm>
          <a:prstGeom prst="rect">
            <a:avLst/>
          </a:prstGeom>
          <a:noFill/>
        </p:spPr>
        <p:txBody>
          <a:bodyPr wrap="none" rtlCol="0">
            <a:spAutoFit/>
          </a:bodyPr>
          <a:lstStyle/>
          <a:p>
            <a:r>
              <a:rPr lang="es-ES" sz="1400" dirty="0" smtClean="0">
                <a:solidFill>
                  <a:schemeClr val="tx1">
                    <a:lumMod val="50000"/>
                    <a:lumOff val="50000"/>
                  </a:schemeClr>
                </a:solidFill>
              </a:rPr>
              <a:t>2.6</a:t>
            </a:r>
            <a:endParaRPr lang="es-ES" sz="1400" dirty="0">
              <a:solidFill>
                <a:schemeClr val="tx1">
                  <a:lumMod val="50000"/>
                  <a:lumOff val="50000"/>
                </a:schemeClr>
              </a:solidFill>
            </a:endParaRPr>
          </a:p>
        </p:txBody>
      </p:sp>
      <p:cxnSp>
        <p:nvCxnSpPr>
          <p:cNvPr id="8" name="Conector recto 7"/>
          <p:cNvCxnSpPr/>
          <p:nvPr/>
        </p:nvCxnSpPr>
        <p:spPr>
          <a:xfrm>
            <a:off x="1156643" y="4003099"/>
            <a:ext cx="6792443" cy="0"/>
          </a:xfrm>
          <a:prstGeom prst="line">
            <a:avLst/>
          </a:prstGeom>
          <a:ln w="28575" cmpd="sng">
            <a:solidFill>
              <a:srgbClr val="FF6600"/>
            </a:solidFill>
            <a:prstDash val="dash"/>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a:stCxn id="3" idx="3"/>
          </p:cNvCxnSpPr>
          <p:nvPr/>
        </p:nvCxnSpPr>
        <p:spPr>
          <a:xfrm>
            <a:off x="5846858" y="3116695"/>
            <a:ext cx="605396" cy="3080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86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Se preserva la sostenibilidad de la deuda pública en el mediano plazo</a:t>
            </a:r>
            <a:endParaRPr lang="es-GT" sz="2400" b="1" dirty="0"/>
          </a:p>
        </p:txBody>
      </p:sp>
      <p:graphicFrame>
        <p:nvGraphicFramePr>
          <p:cNvPr id="4" name="3 Gráfico"/>
          <p:cNvGraphicFramePr>
            <a:graphicFrameLocks/>
          </p:cNvGraphicFramePr>
          <p:nvPr>
            <p:extLst>
              <p:ext uri="{D42A27DB-BD31-4B8C-83A1-F6EECF244321}">
                <p14:modId xmlns:p14="http://schemas.microsoft.com/office/powerpoint/2010/main" val="4017757479"/>
              </p:ext>
            </p:extLst>
          </p:nvPr>
        </p:nvGraphicFramePr>
        <p:xfrm>
          <a:off x="822036" y="1533237"/>
          <a:ext cx="7777019" cy="4738254"/>
        </p:xfrm>
        <a:graphic>
          <a:graphicData uri="http://schemas.openxmlformats.org/drawingml/2006/chart">
            <c:chart xmlns:c="http://schemas.openxmlformats.org/drawingml/2006/chart" xmlns:r="http://schemas.openxmlformats.org/officeDocument/2006/relationships" r:id="rId3"/>
          </a:graphicData>
        </a:graphic>
      </p:graphicFrame>
      <p:sp>
        <p:nvSpPr>
          <p:cNvPr id="7" name="CuadroTexto 6"/>
          <p:cNvSpPr txBox="1"/>
          <p:nvPr/>
        </p:nvSpPr>
        <p:spPr>
          <a:xfrm>
            <a:off x="3581400" y="2190173"/>
            <a:ext cx="1981200"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s-GT" b="1" dirty="0">
                <a:solidFill>
                  <a:srgbClr val="C00000"/>
                </a:solidFill>
              </a:rPr>
              <a:t>Máximo Recomendado</a:t>
            </a:r>
            <a:r>
              <a:rPr lang="es-GT" b="1" baseline="0" dirty="0">
                <a:solidFill>
                  <a:srgbClr val="C00000"/>
                </a:solidFill>
              </a:rPr>
              <a:t> 40.0%</a:t>
            </a:r>
            <a:endParaRPr lang="es-GT" b="1" dirty="0">
              <a:solidFill>
                <a:srgbClr val="C00000"/>
              </a:solidFill>
            </a:endParaRPr>
          </a:p>
        </p:txBody>
      </p:sp>
    </p:spTree>
    <p:extLst>
      <p:ext uri="{BB962C8B-B14F-4D97-AF65-F5344CB8AC3E}">
        <p14:creationId xmlns:p14="http://schemas.microsoft.com/office/powerpoint/2010/main" val="1185030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523220"/>
          </a:xfrm>
          <a:prstGeom prst="rect">
            <a:avLst/>
          </a:prstGeom>
          <a:solidFill>
            <a:schemeClr val="bg1"/>
          </a:solidFill>
        </p:spPr>
        <p:txBody>
          <a:bodyPr wrap="square" rtlCol="0">
            <a:spAutoFit/>
          </a:bodyPr>
          <a:lstStyle/>
          <a:p>
            <a:r>
              <a:rPr lang="es-GT" sz="2800" b="1" dirty="0" smtClean="0"/>
              <a:t>Ejes de Enfoque del Presupuesto </a:t>
            </a:r>
            <a:endParaRPr lang="es-GT" sz="2800" b="1" dirty="0"/>
          </a:p>
        </p:txBody>
      </p:sp>
      <p:sp>
        <p:nvSpPr>
          <p:cNvPr id="3" name="Rectángulo 6"/>
          <p:cNvSpPr/>
          <p:nvPr/>
        </p:nvSpPr>
        <p:spPr>
          <a:xfrm>
            <a:off x="768924" y="2112963"/>
            <a:ext cx="7315200" cy="9255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4" name="Rectángulo 11"/>
          <p:cNvSpPr/>
          <p:nvPr/>
        </p:nvSpPr>
        <p:spPr>
          <a:xfrm>
            <a:off x="768924" y="3317875"/>
            <a:ext cx="7315200" cy="92551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5" name="Rectángulo 13"/>
          <p:cNvSpPr/>
          <p:nvPr/>
        </p:nvSpPr>
        <p:spPr>
          <a:xfrm>
            <a:off x="768924" y="4573588"/>
            <a:ext cx="7315200" cy="9255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6" name="CuadroTexto 7"/>
          <p:cNvSpPr txBox="1">
            <a:spLocks noChangeArrowheads="1"/>
          </p:cNvSpPr>
          <p:nvPr/>
        </p:nvSpPr>
        <p:spPr bwMode="auto">
          <a:xfrm>
            <a:off x="768924" y="23209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Desarrollo Humano</a:t>
            </a:r>
          </a:p>
        </p:txBody>
      </p:sp>
      <p:sp>
        <p:nvSpPr>
          <p:cNvPr id="7" name="CuadroTexto 8"/>
          <p:cNvSpPr txBox="1">
            <a:spLocks noChangeArrowheads="1"/>
          </p:cNvSpPr>
          <p:nvPr/>
        </p:nvSpPr>
        <p:spPr bwMode="auto">
          <a:xfrm>
            <a:off x="768920" y="4806950"/>
            <a:ext cx="7315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Seguridad y Justicia</a:t>
            </a:r>
          </a:p>
        </p:txBody>
      </p:sp>
      <p:sp>
        <p:nvSpPr>
          <p:cNvPr id="8" name="CuadroTexto 14"/>
          <p:cNvSpPr txBox="1">
            <a:spLocks noChangeArrowheads="1"/>
          </p:cNvSpPr>
          <p:nvPr/>
        </p:nvSpPr>
        <p:spPr bwMode="auto">
          <a:xfrm>
            <a:off x="768924" y="35020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Economía y Prosperidad</a:t>
            </a:r>
          </a:p>
        </p:txBody>
      </p:sp>
    </p:spTree>
    <p:extLst>
      <p:ext uri="{BB962C8B-B14F-4D97-AF65-F5344CB8AC3E}">
        <p14:creationId xmlns:p14="http://schemas.microsoft.com/office/powerpoint/2010/main" val="3259034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523220"/>
          </a:xfrm>
          <a:prstGeom prst="rect">
            <a:avLst/>
          </a:prstGeom>
          <a:solidFill>
            <a:schemeClr val="bg1"/>
          </a:solidFill>
        </p:spPr>
        <p:txBody>
          <a:bodyPr wrap="square" rtlCol="0">
            <a:spAutoFit/>
          </a:bodyPr>
          <a:lstStyle/>
          <a:p>
            <a:r>
              <a:rPr lang="es-GT" sz="2800" b="1" dirty="0" smtClean="0"/>
              <a:t>Formulación multianual 5 años </a:t>
            </a:r>
            <a:endParaRPr lang="es-GT" sz="2800" b="1" dirty="0"/>
          </a:p>
        </p:txBody>
      </p:sp>
      <p:pic>
        <p:nvPicPr>
          <p:cNvPr id="11" name="Imagen 36"/>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2562" y="1326001"/>
            <a:ext cx="8590275" cy="5079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CuadroTexto 4"/>
          <p:cNvSpPr txBox="1">
            <a:spLocks noChangeArrowheads="1"/>
          </p:cNvSpPr>
          <p:nvPr/>
        </p:nvSpPr>
        <p:spPr bwMode="auto">
          <a:xfrm>
            <a:off x="4439967" y="2733138"/>
            <a:ext cx="349860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s-ES_tradnl" altLang="es-GT" sz="1600" b="1" dirty="0">
                <a:solidFill>
                  <a:srgbClr val="77933C"/>
                </a:solidFill>
              </a:rPr>
              <a:t>Programas priorizados e inversión</a:t>
            </a:r>
          </a:p>
        </p:txBody>
      </p:sp>
      <p:sp>
        <p:nvSpPr>
          <p:cNvPr id="15" name="CuadroTexto 5"/>
          <p:cNvSpPr txBox="1"/>
          <p:nvPr/>
        </p:nvSpPr>
        <p:spPr>
          <a:xfrm>
            <a:off x="287338" y="3046043"/>
            <a:ext cx="877513" cy="369332"/>
          </a:xfrm>
          <a:prstGeom prst="rect">
            <a:avLst/>
          </a:prstGeom>
          <a:noFill/>
        </p:spPr>
        <p:txBody>
          <a:bodyPr wrap="square">
            <a:spAutoFit/>
          </a:bodyPr>
          <a:lstStyle/>
          <a:p>
            <a:pPr algn="ctr" eaLnBrk="1" fontAlgn="auto" hangingPunct="1">
              <a:spcBef>
                <a:spcPts val="0"/>
              </a:spcBef>
              <a:spcAft>
                <a:spcPts val="0"/>
              </a:spcAft>
              <a:defRPr/>
            </a:pPr>
            <a:r>
              <a:rPr lang="es-ES_tradnl" b="1" dirty="0">
                <a:solidFill>
                  <a:schemeClr val="tx1">
                    <a:lumMod val="65000"/>
                    <a:lumOff val="35000"/>
                  </a:schemeClr>
                </a:solidFill>
                <a:latin typeface="+mn-lt"/>
                <a:ea typeface="+mn-ea"/>
              </a:rPr>
              <a:t>70.6</a:t>
            </a:r>
          </a:p>
        </p:txBody>
      </p:sp>
      <p:sp>
        <p:nvSpPr>
          <p:cNvPr id="16" name="CuadroTexto 18"/>
          <p:cNvSpPr txBox="1"/>
          <p:nvPr/>
        </p:nvSpPr>
        <p:spPr>
          <a:xfrm>
            <a:off x="1392238" y="3028724"/>
            <a:ext cx="876082" cy="369332"/>
          </a:xfrm>
          <a:prstGeom prst="rect">
            <a:avLst/>
          </a:prstGeom>
          <a:noFill/>
        </p:spPr>
        <p:txBody>
          <a:bodyPr wrap="square">
            <a:spAutoFit/>
          </a:bodyPr>
          <a:lstStyle/>
          <a:p>
            <a:pPr algn="ctr" eaLnBrk="1" fontAlgn="auto" hangingPunct="1">
              <a:spcBef>
                <a:spcPts val="0"/>
              </a:spcBef>
              <a:spcAft>
                <a:spcPts val="0"/>
              </a:spcAft>
              <a:defRPr/>
            </a:pPr>
            <a:r>
              <a:rPr lang="es-ES_tradnl" b="1" dirty="0">
                <a:solidFill>
                  <a:schemeClr val="tx1">
                    <a:lumMod val="65000"/>
                    <a:lumOff val="35000"/>
                  </a:schemeClr>
                </a:solidFill>
                <a:latin typeface="+mn-lt"/>
                <a:ea typeface="+mn-ea"/>
              </a:rPr>
              <a:t>70.8</a:t>
            </a:r>
          </a:p>
        </p:txBody>
      </p:sp>
      <p:sp>
        <p:nvSpPr>
          <p:cNvPr id="17" name="CuadroTexto 19"/>
          <p:cNvSpPr txBox="1"/>
          <p:nvPr/>
        </p:nvSpPr>
        <p:spPr>
          <a:xfrm>
            <a:off x="2479675" y="2587794"/>
            <a:ext cx="876082" cy="369332"/>
          </a:xfrm>
          <a:prstGeom prst="rect">
            <a:avLst/>
          </a:prstGeom>
          <a:noFill/>
        </p:spPr>
        <p:txBody>
          <a:bodyPr wrap="square">
            <a:spAutoFit/>
          </a:bodyPr>
          <a:lstStyle/>
          <a:p>
            <a:pPr algn="ctr" eaLnBrk="1" fontAlgn="auto" hangingPunct="1">
              <a:spcBef>
                <a:spcPts val="0"/>
              </a:spcBef>
              <a:spcAft>
                <a:spcPts val="0"/>
              </a:spcAft>
              <a:defRPr/>
            </a:pPr>
            <a:r>
              <a:rPr lang="es-ES_tradnl" b="1" dirty="0">
                <a:solidFill>
                  <a:schemeClr val="tx1">
                    <a:lumMod val="65000"/>
                    <a:lumOff val="35000"/>
                  </a:schemeClr>
                </a:solidFill>
                <a:latin typeface="+mn-lt"/>
                <a:ea typeface="+mn-ea"/>
              </a:rPr>
              <a:t>76.9</a:t>
            </a:r>
          </a:p>
        </p:txBody>
      </p:sp>
      <p:sp>
        <p:nvSpPr>
          <p:cNvPr id="18" name="Elipse 8"/>
          <p:cNvSpPr/>
          <p:nvPr/>
        </p:nvSpPr>
        <p:spPr>
          <a:xfrm>
            <a:off x="3898900" y="3549500"/>
            <a:ext cx="190391" cy="173029"/>
          </a:xfrm>
          <a:prstGeom prst="ellipse">
            <a:avLst/>
          </a:prstGeom>
          <a:solidFill>
            <a:srgbClr val="2DB6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2DB6CE"/>
              </a:solidFill>
            </a:endParaRPr>
          </a:p>
        </p:txBody>
      </p:sp>
      <p:sp>
        <p:nvSpPr>
          <p:cNvPr id="19" name="Elipse 20"/>
          <p:cNvSpPr/>
          <p:nvPr/>
        </p:nvSpPr>
        <p:spPr>
          <a:xfrm>
            <a:off x="3898900" y="4060675"/>
            <a:ext cx="190391" cy="173029"/>
          </a:xfrm>
          <a:prstGeom prst="ellipse">
            <a:avLst/>
          </a:prstGeom>
          <a:solidFill>
            <a:srgbClr val="1174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254061"/>
              </a:solidFill>
            </a:endParaRPr>
          </a:p>
        </p:txBody>
      </p:sp>
      <p:sp>
        <p:nvSpPr>
          <p:cNvPr id="20" name="Elipse 21"/>
          <p:cNvSpPr/>
          <p:nvPr/>
        </p:nvSpPr>
        <p:spPr>
          <a:xfrm>
            <a:off x="3898900" y="4467217"/>
            <a:ext cx="190391" cy="17432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2DB6CE"/>
              </a:solidFill>
            </a:endParaRPr>
          </a:p>
        </p:txBody>
      </p:sp>
      <p:sp>
        <p:nvSpPr>
          <p:cNvPr id="21" name="Elipse 22"/>
          <p:cNvSpPr/>
          <p:nvPr/>
        </p:nvSpPr>
        <p:spPr>
          <a:xfrm>
            <a:off x="3898900" y="5349725"/>
            <a:ext cx="190391" cy="17302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2DB6CE"/>
              </a:solidFill>
            </a:endParaRPr>
          </a:p>
        </p:txBody>
      </p:sp>
      <p:sp>
        <p:nvSpPr>
          <p:cNvPr id="22" name="Elipse 24"/>
          <p:cNvSpPr/>
          <p:nvPr/>
        </p:nvSpPr>
        <p:spPr>
          <a:xfrm>
            <a:off x="3898900" y="4908400"/>
            <a:ext cx="190391" cy="17302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2DB6CE"/>
              </a:solidFill>
            </a:endParaRPr>
          </a:p>
        </p:txBody>
      </p:sp>
      <p:sp>
        <p:nvSpPr>
          <p:cNvPr id="23" name="CuadroTexto 31"/>
          <p:cNvSpPr txBox="1">
            <a:spLocks noChangeArrowheads="1"/>
          </p:cNvSpPr>
          <p:nvPr/>
        </p:nvSpPr>
        <p:spPr bwMode="auto">
          <a:xfrm>
            <a:off x="3712088" y="2094002"/>
            <a:ext cx="5640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1400" b="1" dirty="0">
                <a:solidFill>
                  <a:srgbClr val="595959"/>
                </a:solidFill>
              </a:rPr>
              <a:t>Año 1</a:t>
            </a:r>
          </a:p>
        </p:txBody>
      </p:sp>
      <p:sp>
        <p:nvSpPr>
          <p:cNvPr id="24" name="CuadroTexto 32"/>
          <p:cNvSpPr txBox="1">
            <a:spLocks noChangeArrowheads="1"/>
          </p:cNvSpPr>
          <p:nvPr/>
        </p:nvSpPr>
        <p:spPr bwMode="auto">
          <a:xfrm>
            <a:off x="4799302" y="1960664"/>
            <a:ext cx="5640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1400" b="1" dirty="0">
                <a:solidFill>
                  <a:srgbClr val="595959"/>
                </a:solidFill>
              </a:rPr>
              <a:t>Año 2</a:t>
            </a:r>
          </a:p>
        </p:txBody>
      </p:sp>
      <p:sp>
        <p:nvSpPr>
          <p:cNvPr id="25" name="CuadroTexto 33"/>
          <p:cNvSpPr txBox="1">
            <a:spLocks noChangeArrowheads="1"/>
          </p:cNvSpPr>
          <p:nvPr/>
        </p:nvSpPr>
        <p:spPr bwMode="auto">
          <a:xfrm>
            <a:off x="5800454" y="1883720"/>
            <a:ext cx="5640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1400" b="1" dirty="0">
                <a:solidFill>
                  <a:srgbClr val="595959"/>
                </a:solidFill>
              </a:rPr>
              <a:t>Año 3</a:t>
            </a:r>
          </a:p>
        </p:txBody>
      </p:sp>
      <p:sp>
        <p:nvSpPr>
          <p:cNvPr id="26" name="CuadroTexto 34"/>
          <p:cNvSpPr txBox="1">
            <a:spLocks noChangeArrowheads="1"/>
          </p:cNvSpPr>
          <p:nvPr/>
        </p:nvSpPr>
        <p:spPr bwMode="auto">
          <a:xfrm>
            <a:off x="6811812" y="1786485"/>
            <a:ext cx="5640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1400" b="1" dirty="0">
                <a:solidFill>
                  <a:srgbClr val="595959"/>
                </a:solidFill>
              </a:rPr>
              <a:t>Año 4</a:t>
            </a:r>
          </a:p>
        </p:txBody>
      </p:sp>
      <p:sp>
        <p:nvSpPr>
          <p:cNvPr id="27" name="CuadroTexto 35"/>
          <p:cNvSpPr txBox="1">
            <a:spLocks noChangeArrowheads="1"/>
          </p:cNvSpPr>
          <p:nvPr/>
        </p:nvSpPr>
        <p:spPr bwMode="auto">
          <a:xfrm>
            <a:off x="7963468" y="1586822"/>
            <a:ext cx="5640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1400" b="1" dirty="0">
                <a:solidFill>
                  <a:srgbClr val="595959"/>
                </a:solidFill>
              </a:rPr>
              <a:t>Año 5</a:t>
            </a:r>
          </a:p>
        </p:txBody>
      </p:sp>
      <p:sp>
        <p:nvSpPr>
          <p:cNvPr id="28" name="CuadroTexto 37"/>
          <p:cNvSpPr txBox="1"/>
          <p:nvPr/>
        </p:nvSpPr>
        <p:spPr>
          <a:xfrm>
            <a:off x="4333876" y="3467349"/>
            <a:ext cx="3497170" cy="338554"/>
          </a:xfrm>
          <a:prstGeom prst="rect">
            <a:avLst/>
          </a:prstGeom>
          <a:noFill/>
        </p:spPr>
        <p:txBody>
          <a:bodyPr wrap="square">
            <a:spAutoFit/>
          </a:bodyPr>
          <a:lstStyle/>
          <a:p>
            <a:pPr eaLnBrk="1" fontAlgn="auto" hangingPunct="1">
              <a:spcBef>
                <a:spcPts val="0"/>
              </a:spcBef>
              <a:spcAft>
                <a:spcPts val="0"/>
              </a:spcAft>
              <a:defRPr/>
            </a:pPr>
            <a:r>
              <a:rPr lang="es-ES_tradnl" sz="1600" b="1" dirty="0">
                <a:solidFill>
                  <a:schemeClr val="accent3">
                    <a:lumMod val="75000"/>
                  </a:schemeClr>
                </a:solidFill>
                <a:latin typeface="+mn-lt"/>
                <a:ea typeface="+mn-ea"/>
              </a:rPr>
              <a:t>Programas recurrentes</a:t>
            </a:r>
          </a:p>
        </p:txBody>
      </p:sp>
      <p:sp>
        <p:nvSpPr>
          <p:cNvPr id="29" name="CuadroTexto 38"/>
          <p:cNvSpPr txBox="1"/>
          <p:nvPr/>
        </p:nvSpPr>
        <p:spPr>
          <a:xfrm>
            <a:off x="4333875" y="4008543"/>
            <a:ext cx="2280390" cy="584775"/>
          </a:xfrm>
          <a:prstGeom prst="rect">
            <a:avLst/>
          </a:prstGeom>
          <a:noFill/>
        </p:spPr>
        <p:txBody>
          <a:bodyPr wrap="square">
            <a:spAutoFit/>
          </a:bodyPr>
          <a:lstStyle/>
          <a:p>
            <a:pPr eaLnBrk="1" fontAlgn="auto" hangingPunct="1">
              <a:spcBef>
                <a:spcPts val="0"/>
              </a:spcBef>
              <a:spcAft>
                <a:spcPts val="0"/>
              </a:spcAft>
              <a:defRPr/>
            </a:pPr>
            <a:r>
              <a:rPr lang="es-ES_tradnl" sz="1600" b="1" dirty="0">
                <a:solidFill>
                  <a:schemeClr val="accent3">
                    <a:lumMod val="75000"/>
                  </a:schemeClr>
                </a:solidFill>
                <a:latin typeface="+mn-lt"/>
                <a:ea typeface="+mn-ea"/>
              </a:rPr>
              <a:t>Gastos </a:t>
            </a:r>
            <a:r>
              <a:rPr lang="es-ES_tradnl" sz="1600" b="1">
                <a:solidFill>
                  <a:schemeClr val="accent3">
                    <a:lumMod val="75000"/>
                  </a:schemeClr>
                </a:solidFill>
                <a:latin typeface="+mn-lt"/>
                <a:ea typeface="+mn-ea"/>
              </a:rPr>
              <a:t>de Funcionamiento</a:t>
            </a:r>
            <a:endParaRPr lang="es-ES_tradnl" sz="1600" b="1" dirty="0">
              <a:solidFill>
                <a:schemeClr val="accent3">
                  <a:lumMod val="75000"/>
                </a:schemeClr>
              </a:solidFill>
              <a:latin typeface="+mn-lt"/>
              <a:ea typeface="+mn-ea"/>
            </a:endParaRPr>
          </a:p>
        </p:txBody>
      </p:sp>
      <p:sp>
        <p:nvSpPr>
          <p:cNvPr id="30" name="CuadroTexto 40"/>
          <p:cNvSpPr txBox="1"/>
          <p:nvPr/>
        </p:nvSpPr>
        <p:spPr>
          <a:xfrm>
            <a:off x="4333876" y="4810232"/>
            <a:ext cx="3497170" cy="338554"/>
          </a:xfrm>
          <a:prstGeom prst="rect">
            <a:avLst/>
          </a:prstGeom>
          <a:noFill/>
        </p:spPr>
        <p:txBody>
          <a:bodyPr wrap="square">
            <a:spAutoFit/>
          </a:bodyPr>
          <a:lstStyle/>
          <a:p>
            <a:pPr eaLnBrk="1" fontAlgn="auto" hangingPunct="1">
              <a:spcBef>
                <a:spcPts val="0"/>
              </a:spcBef>
              <a:spcAft>
                <a:spcPts val="0"/>
              </a:spcAft>
              <a:defRPr/>
            </a:pPr>
            <a:r>
              <a:rPr lang="es-ES_tradnl" sz="1600" b="1" dirty="0">
                <a:solidFill>
                  <a:schemeClr val="accent3">
                    <a:lumMod val="75000"/>
                  </a:schemeClr>
                </a:solidFill>
                <a:latin typeface="+mn-lt"/>
                <a:ea typeface="+mn-ea"/>
              </a:rPr>
              <a:t>Obligaciones</a:t>
            </a:r>
          </a:p>
        </p:txBody>
      </p:sp>
      <p:sp>
        <p:nvSpPr>
          <p:cNvPr id="31" name="CuadroTexto 41"/>
          <p:cNvSpPr txBox="1">
            <a:spLocks noChangeArrowheads="1"/>
          </p:cNvSpPr>
          <p:nvPr/>
        </p:nvSpPr>
        <p:spPr bwMode="auto">
          <a:xfrm>
            <a:off x="4333876" y="5297593"/>
            <a:ext cx="349717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s-ES_tradnl" altLang="es-GT" sz="1600" b="1" dirty="0">
                <a:solidFill>
                  <a:srgbClr val="77933C"/>
                </a:solidFill>
              </a:rPr>
              <a:t>Deuda Pública</a:t>
            </a:r>
          </a:p>
        </p:txBody>
      </p:sp>
      <p:sp>
        <p:nvSpPr>
          <p:cNvPr id="32" name="CuadroTexto 42"/>
          <p:cNvSpPr txBox="1"/>
          <p:nvPr/>
        </p:nvSpPr>
        <p:spPr>
          <a:xfrm>
            <a:off x="2499927" y="3232125"/>
            <a:ext cx="787182" cy="400110"/>
          </a:xfrm>
          <a:prstGeom prst="rect">
            <a:avLst/>
          </a:prstGeom>
          <a:solidFill>
            <a:schemeClr val="bg1">
              <a:alpha val="50000"/>
            </a:schemeClr>
          </a:solidFill>
        </p:spPr>
        <p:txBody>
          <a:bodyPr wrap="square">
            <a:spAutoFit/>
          </a:bodyPr>
          <a:lstStyle/>
          <a:p>
            <a:pPr algn="ctr" eaLnBrk="1" fontAlgn="auto" hangingPunct="1">
              <a:spcBef>
                <a:spcPts val="0"/>
              </a:spcBef>
              <a:spcAft>
                <a:spcPts val="0"/>
              </a:spcAft>
              <a:defRPr/>
            </a:pPr>
            <a:r>
              <a:rPr lang="es-ES_tradnl" sz="1000" b="1" dirty="0">
                <a:solidFill>
                  <a:schemeClr val="accent3">
                    <a:lumMod val="50000"/>
                  </a:schemeClr>
                </a:solidFill>
                <a:latin typeface="+mn-lt"/>
                <a:ea typeface="+mn-ea"/>
              </a:rPr>
              <a:t>3 Ejes priorizados</a:t>
            </a:r>
          </a:p>
        </p:txBody>
      </p:sp>
      <p:sp>
        <p:nvSpPr>
          <p:cNvPr id="33" name="CuadroTexto 44"/>
          <p:cNvSpPr txBox="1"/>
          <p:nvPr/>
        </p:nvSpPr>
        <p:spPr>
          <a:xfrm>
            <a:off x="4333875" y="4343478"/>
            <a:ext cx="2759944" cy="461665"/>
          </a:xfrm>
          <a:prstGeom prst="rect">
            <a:avLst/>
          </a:prstGeom>
          <a:noFill/>
        </p:spPr>
        <p:txBody>
          <a:bodyPr wrap="square">
            <a:spAutoFit/>
          </a:bodyPr>
          <a:lstStyle/>
          <a:p>
            <a:pPr eaLnBrk="1" fontAlgn="auto" hangingPunct="1">
              <a:lnSpc>
                <a:spcPct val="150000"/>
              </a:lnSpc>
              <a:spcBef>
                <a:spcPts val="0"/>
              </a:spcBef>
              <a:spcAft>
                <a:spcPts val="0"/>
              </a:spcAft>
              <a:defRPr/>
            </a:pPr>
            <a:r>
              <a:rPr lang="es-ES_tradnl" sz="1600" b="1">
                <a:solidFill>
                  <a:schemeClr val="accent3">
                    <a:lumMod val="75000"/>
                  </a:schemeClr>
                </a:solidFill>
                <a:latin typeface="+mn-lt"/>
                <a:ea typeface="+mn-ea"/>
              </a:rPr>
              <a:t>Personal Administrativo</a:t>
            </a:r>
            <a:endParaRPr lang="es-ES_tradnl" sz="1600" b="1" dirty="0">
              <a:solidFill>
                <a:schemeClr val="accent3">
                  <a:lumMod val="75000"/>
                </a:schemeClr>
              </a:solidFill>
              <a:latin typeface="+mn-lt"/>
              <a:ea typeface="+mn-ea"/>
            </a:endParaRPr>
          </a:p>
        </p:txBody>
      </p:sp>
    </p:spTree>
    <p:extLst>
      <p:ext uri="{BB962C8B-B14F-4D97-AF65-F5344CB8AC3E}">
        <p14:creationId xmlns:p14="http://schemas.microsoft.com/office/powerpoint/2010/main" val="2000441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Asignación por eje priorizado creciente</a:t>
            </a:r>
            <a:endParaRPr lang="es-GT" sz="2400" b="1" dirty="0"/>
          </a:p>
        </p:txBody>
      </p:sp>
      <p:graphicFrame>
        <p:nvGraphicFramePr>
          <p:cNvPr id="5" name="1 Gráfico"/>
          <p:cNvGraphicFramePr>
            <a:graphicFrameLocks/>
          </p:cNvGraphicFramePr>
          <p:nvPr>
            <p:extLst>
              <p:ext uri="{D42A27DB-BD31-4B8C-83A1-F6EECF244321}">
                <p14:modId xmlns:p14="http://schemas.microsoft.com/office/powerpoint/2010/main" val="461327735"/>
              </p:ext>
            </p:extLst>
          </p:nvPr>
        </p:nvGraphicFramePr>
        <p:xfrm>
          <a:off x="102056" y="1467461"/>
          <a:ext cx="8708841" cy="5011739"/>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p:cNvSpPr txBox="1"/>
          <p:nvPr/>
        </p:nvSpPr>
        <p:spPr>
          <a:xfrm>
            <a:off x="782436" y="5828875"/>
            <a:ext cx="754571" cy="261610"/>
          </a:xfrm>
          <a:prstGeom prst="rect">
            <a:avLst/>
          </a:prstGeom>
          <a:noFill/>
        </p:spPr>
        <p:txBody>
          <a:bodyPr wrap="none" rtlCol="0">
            <a:spAutoFit/>
          </a:bodyPr>
          <a:lstStyle/>
          <a:p>
            <a:r>
              <a:rPr lang="es-ES" sz="1100" dirty="0" smtClean="0"/>
              <a:t>Ejecutado</a:t>
            </a:r>
            <a:endParaRPr lang="es-ES" sz="1100" dirty="0"/>
          </a:p>
        </p:txBody>
      </p:sp>
      <p:sp>
        <p:nvSpPr>
          <p:cNvPr id="7" name="CuadroTexto 6"/>
          <p:cNvSpPr txBox="1"/>
          <p:nvPr/>
        </p:nvSpPr>
        <p:spPr>
          <a:xfrm>
            <a:off x="1537007" y="5828875"/>
            <a:ext cx="754571" cy="261610"/>
          </a:xfrm>
          <a:prstGeom prst="rect">
            <a:avLst/>
          </a:prstGeom>
          <a:noFill/>
        </p:spPr>
        <p:txBody>
          <a:bodyPr wrap="none" rtlCol="0">
            <a:spAutoFit/>
          </a:bodyPr>
          <a:lstStyle/>
          <a:p>
            <a:r>
              <a:rPr lang="es-ES" sz="1100" dirty="0" smtClean="0"/>
              <a:t>Ejecutado</a:t>
            </a:r>
            <a:endParaRPr lang="es-ES" sz="1100" dirty="0"/>
          </a:p>
        </p:txBody>
      </p:sp>
      <p:sp>
        <p:nvSpPr>
          <p:cNvPr id="8" name="CuadroTexto 7"/>
          <p:cNvSpPr txBox="1"/>
          <p:nvPr/>
        </p:nvSpPr>
        <p:spPr>
          <a:xfrm>
            <a:off x="2614273" y="5851556"/>
            <a:ext cx="641209" cy="261610"/>
          </a:xfrm>
          <a:prstGeom prst="rect">
            <a:avLst/>
          </a:prstGeom>
          <a:noFill/>
        </p:spPr>
        <p:txBody>
          <a:bodyPr wrap="none" rtlCol="0">
            <a:spAutoFit/>
          </a:bodyPr>
          <a:lstStyle/>
          <a:p>
            <a:r>
              <a:rPr lang="es-ES" sz="1100" dirty="0" err="1" smtClean="0"/>
              <a:t>VIgente</a:t>
            </a:r>
            <a:endParaRPr lang="es-ES" sz="1100" dirty="0"/>
          </a:p>
        </p:txBody>
      </p:sp>
      <p:sp>
        <p:nvSpPr>
          <p:cNvPr id="9" name="CuadroTexto 8"/>
          <p:cNvSpPr txBox="1"/>
          <p:nvPr/>
        </p:nvSpPr>
        <p:spPr>
          <a:xfrm>
            <a:off x="3725557" y="5851556"/>
            <a:ext cx="776337" cy="261610"/>
          </a:xfrm>
          <a:prstGeom prst="rect">
            <a:avLst/>
          </a:prstGeom>
          <a:noFill/>
        </p:spPr>
        <p:txBody>
          <a:bodyPr wrap="none" rtlCol="0">
            <a:spAutoFit/>
          </a:bodyPr>
          <a:lstStyle/>
          <a:p>
            <a:r>
              <a:rPr lang="es-ES" sz="1100" dirty="0" smtClean="0"/>
              <a:t>Propuesto</a:t>
            </a:r>
            <a:endParaRPr lang="es-ES" sz="1100" dirty="0"/>
          </a:p>
        </p:txBody>
      </p:sp>
    </p:spTree>
    <p:extLst>
      <p:ext uri="{BB962C8B-B14F-4D97-AF65-F5344CB8AC3E}">
        <p14:creationId xmlns:p14="http://schemas.microsoft.com/office/powerpoint/2010/main" val="1806628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523220"/>
          </a:xfrm>
          <a:prstGeom prst="rect">
            <a:avLst/>
          </a:prstGeom>
          <a:solidFill>
            <a:schemeClr val="bg1"/>
          </a:solidFill>
        </p:spPr>
        <p:txBody>
          <a:bodyPr wrap="square" rtlCol="0">
            <a:spAutoFit/>
          </a:bodyPr>
          <a:lstStyle/>
          <a:p>
            <a:r>
              <a:rPr lang="es-GT" sz="2800" b="1" dirty="0" smtClean="0"/>
              <a:t>Ejes de Enfoque del Presupuesto </a:t>
            </a:r>
            <a:endParaRPr lang="es-GT" sz="2800" b="1" dirty="0"/>
          </a:p>
        </p:txBody>
      </p:sp>
      <p:sp>
        <p:nvSpPr>
          <p:cNvPr id="3" name="Rectángulo 6"/>
          <p:cNvSpPr/>
          <p:nvPr/>
        </p:nvSpPr>
        <p:spPr>
          <a:xfrm>
            <a:off x="768924" y="2112963"/>
            <a:ext cx="7315200" cy="9255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4" name="Rectángulo 11"/>
          <p:cNvSpPr/>
          <p:nvPr/>
        </p:nvSpPr>
        <p:spPr>
          <a:xfrm>
            <a:off x="768924" y="3317875"/>
            <a:ext cx="7315200" cy="9255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5" name="Rectángulo 13"/>
          <p:cNvSpPr/>
          <p:nvPr/>
        </p:nvSpPr>
        <p:spPr>
          <a:xfrm>
            <a:off x="768924" y="4573588"/>
            <a:ext cx="7315200" cy="9255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6" name="CuadroTexto 7"/>
          <p:cNvSpPr txBox="1">
            <a:spLocks noChangeArrowheads="1"/>
          </p:cNvSpPr>
          <p:nvPr/>
        </p:nvSpPr>
        <p:spPr bwMode="auto">
          <a:xfrm>
            <a:off x="768924" y="23209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Desarrollo Humano</a:t>
            </a:r>
          </a:p>
        </p:txBody>
      </p:sp>
      <p:sp>
        <p:nvSpPr>
          <p:cNvPr id="7" name="CuadroTexto 8"/>
          <p:cNvSpPr txBox="1">
            <a:spLocks noChangeArrowheads="1"/>
          </p:cNvSpPr>
          <p:nvPr/>
        </p:nvSpPr>
        <p:spPr bwMode="auto">
          <a:xfrm>
            <a:off x="768920" y="4806950"/>
            <a:ext cx="7315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Seguridad y Justicia</a:t>
            </a:r>
          </a:p>
        </p:txBody>
      </p:sp>
      <p:sp>
        <p:nvSpPr>
          <p:cNvPr id="8" name="CuadroTexto 14"/>
          <p:cNvSpPr txBox="1">
            <a:spLocks noChangeArrowheads="1"/>
          </p:cNvSpPr>
          <p:nvPr/>
        </p:nvSpPr>
        <p:spPr bwMode="auto">
          <a:xfrm>
            <a:off x="768924" y="35020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Economía y Prosperidad</a:t>
            </a:r>
          </a:p>
        </p:txBody>
      </p:sp>
    </p:spTree>
    <p:extLst>
      <p:ext uri="{BB962C8B-B14F-4D97-AF65-F5344CB8AC3E}">
        <p14:creationId xmlns:p14="http://schemas.microsoft.com/office/powerpoint/2010/main" val="2052274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Eje de Desarrollo Humano </a:t>
            </a:r>
            <a:endParaRPr lang="es-GT" sz="2400" b="1" dirty="0"/>
          </a:p>
        </p:txBody>
      </p:sp>
      <p:graphicFrame>
        <p:nvGraphicFramePr>
          <p:cNvPr id="4" name="1 Gráfico"/>
          <p:cNvGraphicFramePr>
            <a:graphicFrameLocks/>
          </p:cNvGraphicFramePr>
          <p:nvPr>
            <p:extLst>
              <p:ext uri="{D42A27DB-BD31-4B8C-83A1-F6EECF244321}">
                <p14:modId xmlns:p14="http://schemas.microsoft.com/office/powerpoint/2010/main" val="3362303001"/>
              </p:ext>
            </p:extLst>
          </p:nvPr>
        </p:nvGraphicFramePr>
        <p:xfrm>
          <a:off x="124737" y="1905157"/>
          <a:ext cx="8935634" cy="48649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0536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523220"/>
          </a:xfrm>
          <a:prstGeom prst="rect">
            <a:avLst/>
          </a:prstGeom>
          <a:solidFill>
            <a:schemeClr val="bg1"/>
          </a:solidFill>
        </p:spPr>
        <p:txBody>
          <a:bodyPr wrap="square" rtlCol="0">
            <a:spAutoFit/>
          </a:bodyPr>
          <a:lstStyle/>
          <a:p>
            <a:r>
              <a:rPr lang="es-GT" sz="2800" b="1" dirty="0" smtClean="0"/>
              <a:t>Ejes de Enfoque del Presupuesto </a:t>
            </a:r>
            <a:endParaRPr lang="es-GT" sz="2800" b="1" dirty="0"/>
          </a:p>
        </p:txBody>
      </p:sp>
      <p:sp>
        <p:nvSpPr>
          <p:cNvPr id="3" name="Rectángulo 6"/>
          <p:cNvSpPr/>
          <p:nvPr/>
        </p:nvSpPr>
        <p:spPr>
          <a:xfrm>
            <a:off x="768924" y="2112963"/>
            <a:ext cx="7315200" cy="9255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4" name="Rectángulo 11"/>
          <p:cNvSpPr/>
          <p:nvPr/>
        </p:nvSpPr>
        <p:spPr>
          <a:xfrm>
            <a:off x="768924" y="3317875"/>
            <a:ext cx="7315200" cy="92551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5" name="Rectángulo 13"/>
          <p:cNvSpPr/>
          <p:nvPr/>
        </p:nvSpPr>
        <p:spPr>
          <a:xfrm>
            <a:off x="768924" y="4573588"/>
            <a:ext cx="7315200" cy="9255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6" name="CuadroTexto 7"/>
          <p:cNvSpPr txBox="1">
            <a:spLocks noChangeArrowheads="1"/>
          </p:cNvSpPr>
          <p:nvPr/>
        </p:nvSpPr>
        <p:spPr bwMode="auto">
          <a:xfrm>
            <a:off x="768924" y="23209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Desarrollo Humano</a:t>
            </a:r>
          </a:p>
        </p:txBody>
      </p:sp>
      <p:sp>
        <p:nvSpPr>
          <p:cNvPr id="7" name="CuadroTexto 8"/>
          <p:cNvSpPr txBox="1">
            <a:spLocks noChangeArrowheads="1"/>
          </p:cNvSpPr>
          <p:nvPr/>
        </p:nvSpPr>
        <p:spPr bwMode="auto">
          <a:xfrm>
            <a:off x="768920" y="4806950"/>
            <a:ext cx="7315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Seguridad y Justicia</a:t>
            </a:r>
          </a:p>
        </p:txBody>
      </p:sp>
      <p:sp>
        <p:nvSpPr>
          <p:cNvPr id="8" name="CuadroTexto 14"/>
          <p:cNvSpPr txBox="1">
            <a:spLocks noChangeArrowheads="1"/>
          </p:cNvSpPr>
          <p:nvPr/>
        </p:nvSpPr>
        <p:spPr bwMode="auto">
          <a:xfrm>
            <a:off x="768924" y="35020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Economía y Prosperidad</a:t>
            </a:r>
          </a:p>
        </p:txBody>
      </p:sp>
    </p:spTree>
    <p:extLst>
      <p:ext uri="{BB962C8B-B14F-4D97-AF65-F5344CB8AC3E}">
        <p14:creationId xmlns:p14="http://schemas.microsoft.com/office/powerpoint/2010/main" val="2239950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CuadroTexto 6"/>
          <p:cNvSpPr txBox="1"/>
          <p:nvPr/>
        </p:nvSpPr>
        <p:spPr>
          <a:xfrm>
            <a:off x="1343892" y="2996143"/>
            <a:ext cx="6580908" cy="86177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s-ES_tradnl" sz="5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3" name="4 Grupo"/>
          <p:cNvGrpSpPr>
            <a:grpSpLocks/>
          </p:cNvGrpSpPr>
          <p:nvPr/>
        </p:nvGrpSpPr>
        <p:grpSpPr bwMode="auto">
          <a:xfrm>
            <a:off x="34925" y="1557338"/>
            <a:ext cx="8066088" cy="4624387"/>
            <a:chOff x="323330" y="1556792"/>
            <a:chExt cx="8065094" cy="4624288"/>
          </a:xfrm>
        </p:grpSpPr>
        <p:graphicFrame>
          <p:nvGraphicFramePr>
            <p:cNvPr id="4" name="5 Diagrama"/>
            <p:cNvGraphicFramePr/>
            <p:nvPr/>
          </p:nvGraphicFramePr>
          <p:xfrm>
            <a:off x="2411760" y="1556792"/>
            <a:ext cx="5976664" cy="4624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6 Grupo"/>
            <p:cNvGrpSpPr>
              <a:grpSpLocks/>
            </p:cNvGrpSpPr>
            <p:nvPr/>
          </p:nvGrpSpPr>
          <p:grpSpPr bwMode="auto">
            <a:xfrm>
              <a:off x="1237708" y="1627396"/>
              <a:ext cx="1237478" cy="4176464"/>
              <a:chOff x="1237708" y="1627396"/>
              <a:chExt cx="1237478" cy="4176464"/>
            </a:xfrm>
          </p:grpSpPr>
          <p:sp>
            <p:nvSpPr>
              <p:cNvPr id="10" name="10 Rectángulo"/>
              <p:cNvSpPr>
                <a:spLocks noChangeArrowheads="1"/>
              </p:cNvSpPr>
              <p:nvPr/>
            </p:nvSpPr>
            <p:spPr bwMode="auto">
              <a:xfrm>
                <a:off x="1251050" y="1627396"/>
                <a:ext cx="122413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s-GT" altLang="es-GT" sz="1600"/>
                  <a:t>Feb - Abril</a:t>
                </a:r>
              </a:p>
            </p:txBody>
          </p:sp>
          <p:sp>
            <p:nvSpPr>
              <p:cNvPr id="11" name="11 Rectángulo"/>
              <p:cNvSpPr>
                <a:spLocks noChangeArrowheads="1"/>
              </p:cNvSpPr>
              <p:nvPr/>
            </p:nvSpPr>
            <p:spPr bwMode="auto">
              <a:xfrm>
                <a:off x="1237708" y="2247862"/>
                <a:ext cx="122413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s-GT" altLang="es-GT" sz="1600"/>
                  <a:t>Abril - Ago</a:t>
                </a:r>
              </a:p>
            </p:txBody>
          </p:sp>
          <p:sp>
            <p:nvSpPr>
              <p:cNvPr id="12" name="12 Rectángulo"/>
              <p:cNvSpPr>
                <a:spLocks noChangeArrowheads="1"/>
              </p:cNvSpPr>
              <p:nvPr/>
            </p:nvSpPr>
            <p:spPr bwMode="auto">
              <a:xfrm>
                <a:off x="1251050" y="2851532"/>
                <a:ext cx="122413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s-GT" altLang="es-GT" sz="1600"/>
                  <a:t>Sep</a:t>
                </a:r>
              </a:p>
            </p:txBody>
          </p:sp>
          <p:sp>
            <p:nvSpPr>
              <p:cNvPr id="13" name="13 Rectángulo"/>
              <p:cNvSpPr>
                <a:spLocks noChangeArrowheads="1"/>
              </p:cNvSpPr>
              <p:nvPr/>
            </p:nvSpPr>
            <p:spPr bwMode="auto">
              <a:xfrm>
                <a:off x="1251050" y="3499604"/>
                <a:ext cx="122413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s-GT" altLang="es-GT" sz="1600"/>
                  <a:t>Sep - Nov</a:t>
                </a:r>
              </a:p>
            </p:txBody>
          </p:sp>
          <p:sp>
            <p:nvSpPr>
              <p:cNvPr id="14" name="14 Rectángulo"/>
              <p:cNvSpPr>
                <a:spLocks noChangeArrowheads="1"/>
              </p:cNvSpPr>
              <p:nvPr/>
            </p:nvSpPr>
            <p:spPr bwMode="auto">
              <a:xfrm>
                <a:off x="1251050" y="4498424"/>
                <a:ext cx="122413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s-GT" altLang="es-GT" sz="1600"/>
                  <a:t>Ene - Dic</a:t>
                </a:r>
              </a:p>
            </p:txBody>
          </p:sp>
          <p:sp>
            <p:nvSpPr>
              <p:cNvPr id="15" name="15 Rectángulo"/>
              <p:cNvSpPr>
                <a:spLocks noChangeArrowheads="1"/>
              </p:cNvSpPr>
              <p:nvPr/>
            </p:nvSpPr>
            <p:spPr bwMode="auto">
              <a:xfrm>
                <a:off x="1251050" y="5434528"/>
                <a:ext cx="122413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s-GT" altLang="es-GT" sz="1600"/>
                  <a:t>Ene - Abril</a:t>
                </a:r>
              </a:p>
            </p:txBody>
          </p:sp>
          <p:cxnSp>
            <p:nvCxnSpPr>
              <p:cNvPr id="16" name="16 Conector recto"/>
              <p:cNvCxnSpPr/>
              <p:nvPr/>
            </p:nvCxnSpPr>
            <p:spPr>
              <a:xfrm>
                <a:off x="1237617" y="1626640"/>
                <a:ext cx="0" cy="2241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7 Conector recto"/>
              <p:cNvCxnSpPr/>
              <p:nvPr/>
            </p:nvCxnSpPr>
            <p:spPr>
              <a:xfrm>
                <a:off x="1237617" y="4147536"/>
                <a:ext cx="6349" cy="1079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8 Conector recto"/>
              <p:cNvCxnSpPr/>
              <p:nvPr/>
            </p:nvCxnSpPr>
            <p:spPr>
              <a:xfrm flipH="1">
                <a:off x="1237617" y="5433384"/>
                <a:ext cx="6349" cy="3698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7 Rectángulo"/>
            <p:cNvSpPr>
              <a:spLocks noChangeArrowheads="1"/>
            </p:cNvSpPr>
            <p:nvPr/>
          </p:nvSpPr>
          <p:spPr bwMode="auto">
            <a:xfrm>
              <a:off x="323330" y="2578889"/>
              <a:ext cx="85571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s-GT" altLang="es-GT" sz="1600"/>
                <a:t>2018</a:t>
              </a:r>
            </a:p>
          </p:txBody>
        </p:sp>
        <p:sp>
          <p:nvSpPr>
            <p:cNvPr id="8" name="8 Rectángulo"/>
            <p:cNvSpPr>
              <a:spLocks noChangeArrowheads="1"/>
            </p:cNvSpPr>
            <p:nvPr/>
          </p:nvSpPr>
          <p:spPr bwMode="auto">
            <a:xfrm>
              <a:off x="331714" y="4498424"/>
              <a:ext cx="85571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s-GT" altLang="es-GT" sz="1600"/>
                <a:t>2019</a:t>
              </a:r>
            </a:p>
          </p:txBody>
        </p:sp>
        <p:sp>
          <p:nvSpPr>
            <p:cNvPr id="9" name="9 Rectángulo"/>
            <p:cNvSpPr>
              <a:spLocks noChangeArrowheads="1"/>
            </p:cNvSpPr>
            <p:nvPr/>
          </p:nvSpPr>
          <p:spPr bwMode="auto">
            <a:xfrm>
              <a:off x="331714" y="5434528"/>
              <a:ext cx="85571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s-GT" altLang="es-GT" sz="1600"/>
                <a:t>2020</a:t>
              </a:r>
            </a:p>
          </p:txBody>
        </p:sp>
      </p:grpSp>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PROCESO PRESUPUESTARIO </a:t>
            </a:r>
            <a:endParaRPr lang="es-GT" sz="2400" b="1" dirty="0"/>
          </a:p>
        </p:txBody>
      </p:sp>
    </p:spTree>
    <p:extLst>
      <p:ext uri="{BB962C8B-B14F-4D97-AF65-F5344CB8AC3E}">
        <p14:creationId xmlns:p14="http://schemas.microsoft.com/office/powerpoint/2010/main" val="138646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Eje de Economía y Prosperidad</a:t>
            </a:r>
          </a:p>
        </p:txBody>
      </p:sp>
      <p:graphicFrame>
        <p:nvGraphicFramePr>
          <p:cNvPr id="4" name="1 Gráfico"/>
          <p:cNvGraphicFramePr>
            <a:graphicFrameLocks/>
          </p:cNvGraphicFramePr>
          <p:nvPr>
            <p:extLst>
              <p:ext uri="{D42A27DB-BD31-4B8C-83A1-F6EECF244321}">
                <p14:modId xmlns:p14="http://schemas.microsoft.com/office/powerpoint/2010/main" val="3937079082"/>
              </p:ext>
            </p:extLst>
          </p:nvPr>
        </p:nvGraphicFramePr>
        <p:xfrm>
          <a:off x="0" y="1440802"/>
          <a:ext cx="9019598" cy="475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93308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a:t>Presupuesto vigente, nominal y real </a:t>
            </a:r>
            <a:r>
              <a:rPr lang="es-GT" sz="2400" b="1" dirty="0" smtClean="0"/>
              <a:t>CIV</a:t>
            </a:r>
            <a:endParaRPr lang="es-GT" sz="2400" b="1" dirty="0"/>
          </a:p>
        </p:txBody>
      </p:sp>
      <p:graphicFrame>
        <p:nvGraphicFramePr>
          <p:cNvPr id="5" name="4 Gráfico"/>
          <p:cNvGraphicFramePr>
            <a:graphicFrameLocks/>
          </p:cNvGraphicFramePr>
          <p:nvPr>
            <p:extLst>
              <p:ext uri="{D42A27DB-BD31-4B8C-83A1-F6EECF244321}">
                <p14:modId xmlns:p14="http://schemas.microsoft.com/office/powerpoint/2010/main" val="1365566732"/>
              </p:ext>
            </p:extLst>
          </p:nvPr>
        </p:nvGraphicFramePr>
        <p:xfrm>
          <a:off x="0" y="1597892"/>
          <a:ext cx="8811491" cy="48029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4413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523220"/>
          </a:xfrm>
          <a:prstGeom prst="rect">
            <a:avLst/>
          </a:prstGeom>
          <a:solidFill>
            <a:schemeClr val="bg1"/>
          </a:solidFill>
        </p:spPr>
        <p:txBody>
          <a:bodyPr wrap="square" rtlCol="0">
            <a:spAutoFit/>
          </a:bodyPr>
          <a:lstStyle/>
          <a:p>
            <a:r>
              <a:rPr lang="es-GT" sz="2800" b="1" dirty="0" smtClean="0"/>
              <a:t>Ejes de Enfoque del Presupuesto </a:t>
            </a:r>
            <a:endParaRPr lang="es-GT" sz="2800" b="1" dirty="0"/>
          </a:p>
        </p:txBody>
      </p:sp>
      <p:sp>
        <p:nvSpPr>
          <p:cNvPr id="3" name="Rectángulo 6"/>
          <p:cNvSpPr/>
          <p:nvPr/>
        </p:nvSpPr>
        <p:spPr>
          <a:xfrm>
            <a:off x="768924" y="2112963"/>
            <a:ext cx="7315200" cy="9255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4" name="Rectángulo 11"/>
          <p:cNvSpPr/>
          <p:nvPr/>
        </p:nvSpPr>
        <p:spPr>
          <a:xfrm>
            <a:off x="768924" y="3317875"/>
            <a:ext cx="7315200" cy="9255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5" name="Rectángulo 13"/>
          <p:cNvSpPr/>
          <p:nvPr/>
        </p:nvSpPr>
        <p:spPr>
          <a:xfrm>
            <a:off x="768924" y="4573588"/>
            <a:ext cx="7315200" cy="9255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ES_tradnl" altLang="es-GT" smtClean="0">
              <a:solidFill>
                <a:srgbClr val="FFFFFF"/>
              </a:solidFill>
            </a:endParaRPr>
          </a:p>
        </p:txBody>
      </p:sp>
      <p:sp>
        <p:nvSpPr>
          <p:cNvPr id="6" name="CuadroTexto 7"/>
          <p:cNvSpPr txBox="1">
            <a:spLocks noChangeArrowheads="1"/>
          </p:cNvSpPr>
          <p:nvPr/>
        </p:nvSpPr>
        <p:spPr bwMode="auto">
          <a:xfrm>
            <a:off x="768924" y="23209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Desarrollo Humano</a:t>
            </a:r>
          </a:p>
        </p:txBody>
      </p:sp>
      <p:sp>
        <p:nvSpPr>
          <p:cNvPr id="7" name="CuadroTexto 8"/>
          <p:cNvSpPr txBox="1">
            <a:spLocks noChangeArrowheads="1"/>
          </p:cNvSpPr>
          <p:nvPr/>
        </p:nvSpPr>
        <p:spPr bwMode="auto">
          <a:xfrm>
            <a:off x="768920" y="4806950"/>
            <a:ext cx="7315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Seguridad y Justicia</a:t>
            </a:r>
          </a:p>
        </p:txBody>
      </p:sp>
      <p:sp>
        <p:nvSpPr>
          <p:cNvPr id="8" name="CuadroTexto 14"/>
          <p:cNvSpPr txBox="1">
            <a:spLocks noChangeArrowheads="1"/>
          </p:cNvSpPr>
          <p:nvPr/>
        </p:nvSpPr>
        <p:spPr bwMode="auto">
          <a:xfrm>
            <a:off x="768924" y="3502025"/>
            <a:ext cx="7315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ES_tradnl" altLang="es-GT" sz="3200" b="1" dirty="0">
                <a:solidFill>
                  <a:schemeClr val="bg1"/>
                </a:solidFill>
              </a:rPr>
              <a:t>Economía y Prosperidad</a:t>
            </a:r>
          </a:p>
        </p:txBody>
      </p:sp>
    </p:spTree>
    <p:extLst>
      <p:ext uri="{BB962C8B-B14F-4D97-AF65-F5344CB8AC3E}">
        <p14:creationId xmlns:p14="http://schemas.microsoft.com/office/powerpoint/2010/main" val="4282112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665097"/>
            <a:ext cx="9144000" cy="461665"/>
          </a:xfrm>
          <a:prstGeom prst="rect">
            <a:avLst/>
          </a:prstGeom>
          <a:solidFill>
            <a:schemeClr val="bg1"/>
          </a:solidFill>
        </p:spPr>
        <p:txBody>
          <a:bodyPr wrap="square" rtlCol="0">
            <a:spAutoFit/>
          </a:bodyPr>
          <a:lstStyle/>
          <a:p>
            <a:r>
              <a:rPr lang="es-GT" sz="2400" b="1" dirty="0" smtClean="0"/>
              <a:t>Eje de Seguridad y Justicia </a:t>
            </a:r>
          </a:p>
        </p:txBody>
      </p:sp>
      <p:graphicFrame>
        <p:nvGraphicFramePr>
          <p:cNvPr id="4" name="1 Gráfico"/>
          <p:cNvGraphicFramePr>
            <a:graphicFrameLocks/>
          </p:cNvGraphicFramePr>
          <p:nvPr>
            <p:extLst>
              <p:ext uri="{D42A27DB-BD31-4B8C-83A1-F6EECF244321}">
                <p14:modId xmlns:p14="http://schemas.microsoft.com/office/powerpoint/2010/main" val="2901113553"/>
              </p:ext>
            </p:extLst>
          </p:nvPr>
        </p:nvGraphicFramePr>
        <p:xfrm>
          <a:off x="317510" y="1163239"/>
          <a:ext cx="8150215" cy="343363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ángulo 4"/>
          <p:cNvSpPr/>
          <p:nvPr/>
        </p:nvSpPr>
        <p:spPr>
          <a:xfrm>
            <a:off x="1798396" y="1126762"/>
            <a:ext cx="4572000" cy="523220"/>
          </a:xfrm>
          <a:prstGeom prst="rect">
            <a:avLst/>
          </a:prstGeom>
        </p:spPr>
        <p:txBody>
          <a:bodyPr>
            <a:spAutoFit/>
          </a:bodyPr>
          <a:lstStyle/>
          <a:p>
            <a:pPr algn="ctr">
              <a:defRPr sz="1800" b="1" i="0" u="none" strike="noStrike" kern="1200" baseline="0">
                <a:solidFill>
                  <a:prstClr val="black"/>
                </a:solidFill>
                <a:latin typeface="+mn-lt"/>
                <a:ea typeface="+mn-ea"/>
                <a:cs typeface="+mn-cs"/>
              </a:defRPr>
            </a:pPr>
            <a:r>
              <a:rPr lang="es-GT" sz="1400" dirty="0"/>
              <a:t>Carteras seleccionadas con mayores asignaciones </a:t>
            </a:r>
          </a:p>
          <a:p>
            <a:pPr algn="ctr">
              <a:defRPr sz="1800" b="1" i="0" u="none" strike="noStrike" kern="1200" baseline="0">
                <a:solidFill>
                  <a:prstClr val="black"/>
                </a:solidFill>
                <a:latin typeface="+mn-lt"/>
                <a:ea typeface="+mn-ea"/>
                <a:cs typeface="+mn-cs"/>
              </a:defRPr>
            </a:pPr>
            <a:r>
              <a:rPr lang="es-GT" sz="1400" dirty="0"/>
              <a:t>2016-2023 en millones de Q</a:t>
            </a:r>
          </a:p>
        </p:txBody>
      </p:sp>
      <p:graphicFrame>
        <p:nvGraphicFramePr>
          <p:cNvPr id="6" name="1 Gráfico"/>
          <p:cNvGraphicFramePr>
            <a:graphicFrameLocks/>
          </p:cNvGraphicFramePr>
          <p:nvPr>
            <p:extLst>
              <p:ext uri="{D42A27DB-BD31-4B8C-83A1-F6EECF244321}">
                <p14:modId xmlns:p14="http://schemas.microsoft.com/office/powerpoint/2010/main" val="2791450557"/>
              </p:ext>
            </p:extLst>
          </p:nvPr>
        </p:nvGraphicFramePr>
        <p:xfrm>
          <a:off x="234029" y="4786238"/>
          <a:ext cx="8233696" cy="20717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49370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780"/>
            <a:ext cx="9144000" cy="461665"/>
          </a:xfrm>
          <a:prstGeom prst="rect">
            <a:avLst/>
          </a:prstGeom>
          <a:solidFill>
            <a:schemeClr val="bg1"/>
          </a:solidFill>
        </p:spPr>
        <p:txBody>
          <a:bodyPr wrap="square" rtlCol="0">
            <a:spAutoFit/>
          </a:bodyPr>
          <a:lstStyle/>
          <a:p>
            <a:r>
              <a:rPr lang="es-GT" sz="2400" b="1" dirty="0" smtClean="0"/>
              <a:t>Asignación de Techos Presupuestarios recomendados 2019-2023 </a:t>
            </a:r>
          </a:p>
        </p:txBody>
      </p:sp>
      <p:graphicFrame>
        <p:nvGraphicFramePr>
          <p:cNvPr id="5" name="Tabla 4"/>
          <p:cNvGraphicFramePr>
            <a:graphicFrameLocks noGrp="1"/>
          </p:cNvGraphicFramePr>
          <p:nvPr>
            <p:extLst>
              <p:ext uri="{D42A27DB-BD31-4B8C-83A1-F6EECF244321}">
                <p14:modId xmlns:p14="http://schemas.microsoft.com/office/powerpoint/2010/main" val="3238984726"/>
              </p:ext>
            </p:extLst>
          </p:nvPr>
        </p:nvGraphicFramePr>
        <p:xfrm>
          <a:off x="170097" y="1357445"/>
          <a:ext cx="8289274" cy="5331714"/>
        </p:xfrm>
        <a:graphic>
          <a:graphicData uri="http://schemas.openxmlformats.org/drawingml/2006/table">
            <a:tbl>
              <a:tblPr/>
              <a:tblGrid>
                <a:gridCol w="3656544"/>
                <a:gridCol w="910000"/>
                <a:gridCol w="744546"/>
                <a:gridCol w="744546"/>
                <a:gridCol w="744546"/>
                <a:gridCol w="744546"/>
                <a:gridCol w="744546"/>
              </a:tblGrid>
              <a:tr h="443965">
                <a:tc rowSpan="2">
                  <a:txBody>
                    <a:bodyPr/>
                    <a:lstStyle/>
                    <a:p>
                      <a:pPr algn="ctr" fontAlgn="ctr"/>
                      <a:r>
                        <a:rPr lang="sk-SK" sz="1200" b="1" i="0" u="none" strike="noStrike">
                          <a:solidFill>
                            <a:srgbClr val="000000"/>
                          </a:solidFill>
                          <a:effectLst/>
                          <a:latin typeface="Arial"/>
                        </a:rPr>
                        <a:t> </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1" i="0" u="none" strike="noStrike">
                          <a:solidFill>
                            <a:srgbClr val="000000"/>
                          </a:solidFill>
                          <a:effectLst/>
                          <a:latin typeface="Arial"/>
                        </a:rPr>
                        <a:t>Aprobado</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gridSpan="5">
                  <a:txBody>
                    <a:bodyPr/>
                    <a:lstStyle/>
                    <a:p>
                      <a:pPr algn="ctr" fontAlgn="b"/>
                      <a:r>
                        <a:rPr lang="es-ES" sz="1200" b="0" i="0" u="none" strike="noStrike">
                          <a:solidFill>
                            <a:srgbClr val="000000"/>
                          </a:solidFill>
                          <a:effectLst/>
                          <a:latin typeface="Arial"/>
                        </a:rPr>
                        <a:t>Recomendado</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66660">
                <a:tc vMerge="1">
                  <a:txBody>
                    <a:bodyPr/>
                    <a:lstStyle/>
                    <a:p>
                      <a:endParaRPr lang="es-ES"/>
                    </a:p>
                  </a:txBody>
                  <a:tcPr/>
                </a:tc>
                <a:tc>
                  <a:txBody>
                    <a:bodyPr/>
                    <a:lstStyle/>
                    <a:p>
                      <a:pPr algn="ctr" fontAlgn="ctr"/>
                      <a:r>
                        <a:rPr lang="is-IS" sz="1200" b="1" i="0" u="none" strike="noStrike">
                          <a:solidFill>
                            <a:srgbClr val="000000"/>
                          </a:solidFill>
                          <a:effectLst/>
                          <a:latin typeface="Arial"/>
                        </a:rPr>
                        <a:t>2018</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s-IS" sz="1200" b="1" i="0" u="none" strike="noStrike">
                          <a:solidFill>
                            <a:srgbClr val="000000"/>
                          </a:solidFill>
                          <a:effectLst/>
                          <a:latin typeface="Arial"/>
                        </a:rPr>
                        <a:t>2019</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s-IS" sz="1200" b="1" i="0" u="none" strike="noStrike">
                          <a:solidFill>
                            <a:srgbClr val="000000"/>
                          </a:solidFill>
                          <a:effectLst/>
                          <a:latin typeface="Arial"/>
                        </a:rPr>
                        <a:t>2020</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Arial"/>
                        </a:rPr>
                        <a:t>2021</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s-IS" sz="1200" b="1" i="0" u="none" strike="noStrike">
                          <a:solidFill>
                            <a:srgbClr val="000000"/>
                          </a:solidFill>
                          <a:effectLst/>
                          <a:latin typeface="Arial"/>
                        </a:rPr>
                        <a:t>2022</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s-IS" sz="1200" b="1" i="0" u="none" strike="noStrike">
                          <a:solidFill>
                            <a:srgbClr val="000000"/>
                          </a:solidFill>
                          <a:effectLst/>
                          <a:latin typeface="Arial"/>
                        </a:rPr>
                        <a:t>2023</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6660">
                <a:tc>
                  <a:txBody>
                    <a:bodyPr/>
                    <a:lstStyle/>
                    <a:p>
                      <a:pPr algn="ctr" fontAlgn="ctr"/>
                      <a:r>
                        <a:rPr lang="es-ES" sz="1100" b="1" i="0" u="none" strike="noStrike">
                          <a:solidFill>
                            <a:srgbClr val="000000"/>
                          </a:solidFill>
                          <a:effectLst/>
                          <a:latin typeface="Arial"/>
                        </a:rPr>
                        <a:t>Total Entidades</a:t>
                      </a:r>
                    </a:p>
                  </a:txBody>
                  <a:tcPr marL="10961" marR="10961" marT="10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1" i="0" u="none" strike="noStrike">
                          <a:solidFill>
                            <a:srgbClr val="000000"/>
                          </a:solidFill>
                          <a:effectLst/>
                          <a:latin typeface="Arial"/>
                        </a:rPr>
                        <a:t>76,989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1" i="0" u="none" strike="noStrike">
                          <a:solidFill>
                            <a:srgbClr val="000000"/>
                          </a:solidFill>
                          <a:effectLst/>
                          <a:latin typeface="Arial"/>
                        </a:rPr>
                        <a:t>88,994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1" i="0" u="none" strike="noStrike">
                          <a:solidFill>
                            <a:srgbClr val="000000"/>
                          </a:solidFill>
                          <a:effectLst/>
                          <a:latin typeface="Arial"/>
                        </a:rPr>
                        <a:t>95,680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1" i="0" u="none" strike="noStrike">
                          <a:solidFill>
                            <a:srgbClr val="000000"/>
                          </a:solidFill>
                          <a:effectLst/>
                          <a:latin typeface="Arial"/>
                        </a:rPr>
                        <a:t>101,562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1" i="0" u="none" strike="noStrike">
                          <a:solidFill>
                            <a:srgbClr val="000000"/>
                          </a:solidFill>
                          <a:effectLst/>
                          <a:latin typeface="Arial"/>
                        </a:rPr>
                        <a:t>109,666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1" i="0" u="none" strike="noStrike">
                          <a:solidFill>
                            <a:srgbClr val="000000"/>
                          </a:solidFill>
                          <a:effectLst/>
                          <a:latin typeface="Arial"/>
                        </a:rPr>
                        <a:t>118,458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Presidencia de la República</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207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234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236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236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239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241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0" i="0" u="none" strike="noStrike">
                          <a:solidFill>
                            <a:srgbClr val="000000"/>
                          </a:solidFill>
                          <a:effectLst/>
                          <a:latin typeface="Arial"/>
                        </a:rPr>
                        <a:t>Ministerio de Relaciones Exteriores</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443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521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531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546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560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ru-RU" sz="1200" b="0" i="0" u="none" strike="noStrike">
                          <a:solidFill>
                            <a:srgbClr val="000000"/>
                          </a:solidFill>
                          <a:effectLst/>
                          <a:latin typeface="Arial"/>
                        </a:rPr>
                        <a:t>574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Gobernación</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5,466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5,640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6,072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6,353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6,756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7,221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la Defensa Nacional</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1,908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2,272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2,444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2,525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2,729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2,950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Finanzas Públicas</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360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391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400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410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420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430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Educación</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13,937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16,376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19,233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20,917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22,753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24,755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0" i="0" u="none" strike="noStrike">
                          <a:solidFill>
                            <a:srgbClr val="000000"/>
                          </a:solidFill>
                          <a:effectLst/>
                          <a:latin typeface="Arial"/>
                        </a:rPr>
                        <a:t>Ministerio de Salud Pública y Asistencia Social</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6,897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7,850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8,437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8,643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200" b="0" i="0" u="none" strike="noStrike">
                          <a:solidFill>
                            <a:srgbClr val="000000"/>
                          </a:solidFill>
                          <a:effectLst/>
                          <a:latin typeface="Arial"/>
                        </a:rPr>
                        <a:t>9,033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9,266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0" i="0" u="none" strike="noStrike">
                          <a:solidFill>
                            <a:srgbClr val="000000"/>
                          </a:solidFill>
                          <a:effectLst/>
                          <a:latin typeface="Arial"/>
                        </a:rPr>
                        <a:t>Ministerio de Trabajo y Previsión Social</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664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709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670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677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684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691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Economía</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680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392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438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442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450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461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0" i="0" u="none" strike="noStrike">
                          <a:solidFill>
                            <a:srgbClr val="000000"/>
                          </a:solidFill>
                          <a:effectLst/>
                          <a:latin typeface="Arial"/>
                        </a:rPr>
                        <a:t>Ministerio de Agricultura, Ganadería y Alimentación</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1,085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1,371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1,450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1,645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1,847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1,957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0" i="0" u="none" strike="noStrike">
                          <a:solidFill>
                            <a:srgbClr val="000000"/>
                          </a:solidFill>
                          <a:effectLst/>
                          <a:latin typeface="Arial"/>
                        </a:rPr>
                        <a:t>Ministerio de Comunicaciones, Infraestructura y Vivienda</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4,098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6,581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6,736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8,026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8,677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8,938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Energía y Minas</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81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85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84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88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91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94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Cultura y Deportes</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559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567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556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es-ES" sz="1200" b="0" i="0" u="none" strike="noStrike">
                          <a:solidFill>
                            <a:srgbClr val="000000"/>
                          </a:solidFill>
                          <a:effectLst/>
                          <a:latin typeface="Arial"/>
                        </a:rPr>
                        <a:t>596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649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686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1" i="0" u="none" strike="noStrike" dirty="0">
                          <a:solidFill>
                            <a:srgbClr val="000000"/>
                          </a:solidFill>
                          <a:effectLst/>
                          <a:latin typeface="Arial"/>
                        </a:rPr>
                        <a:t>Secretarías y Otras Dependencias del Ejecutivo</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1,312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1,534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1,530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1,595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1,633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1,698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0" i="0" u="none" strike="noStrike">
                          <a:solidFill>
                            <a:srgbClr val="000000"/>
                          </a:solidFill>
                          <a:effectLst/>
                          <a:latin typeface="Arial"/>
                        </a:rPr>
                        <a:t>Ministerio de Ambiente y Recursos Naturales</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172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173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172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179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ru-RU" sz="1200" b="0" i="0" u="none" strike="noStrike">
                          <a:solidFill>
                            <a:srgbClr val="000000"/>
                          </a:solidFill>
                          <a:effectLst/>
                          <a:latin typeface="Arial"/>
                        </a:rPr>
                        <a:t>174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178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295977">
                <a:tc>
                  <a:txBody>
                    <a:bodyPr/>
                    <a:lstStyle/>
                    <a:p>
                      <a:pPr algn="l" fontAlgn="b"/>
                      <a:r>
                        <a:rPr lang="es-ES" sz="1100" b="1" i="0" u="none" strike="noStrike" dirty="0">
                          <a:solidFill>
                            <a:srgbClr val="000000"/>
                          </a:solidFill>
                          <a:effectLst/>
                          <a:latin typeface="Arial"/>
                        </a:rPr>
                        <a:t>Obligaciones del Estado a Cargo del Tesoro</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26,019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29,290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30,986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32,898</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200" b="0" i="0" u="none" strike="noStrike">
                          <a:solidFill>
                            <a:srgbClr val="000000"/>
                          </a:solidFill>
                          <a:effectLst/>
                          <a:latin typeface="Arial"/>
                        </a:rPr>
                        <a:t>35,160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38,104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Servicios de la Deuda Pública</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12,096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13,800</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14,244</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14,252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16,192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18,516</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Ministerio de Desarrollo Social</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923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1,089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1,332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1,405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1,483</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fi-FI" sz="1200" b="0" i="0" u="none" strike="noStrike">
                          <a:solidFill>
                            <a:srgbClr val="000000"/>
                          </a:solidFill>
                          <a:effectLst/>
                          <a:latin typeface="Arial"/>
                        </a:rPr>
                        <a:t>1,561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r>
              <a:tr h="166660">
                <a:tc>
                  <a:txBody>
                    <a:bodyPr/>
                    <a:lstStyle/>
                    <a:p>
                      <a:pPr algn="l" fontAlgn="b"/>
                      <a:r>
                        <a:rPr lang="es-ES" sz="1100" b="0" i="0" u="none" strike="noStrike">
                          <a:solidFill>
                            <a:srgbClr val="000000"/>
                          </a:solidFill>
                          <a:effectLst/>
                          <a:latin typeface="Arial"/>
                        </a:rPr>
                        <a:t>Procuraduría General de la Nación</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82</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cs-CZ" sz="1200" b="0" i="0" u="none" strike="noStrike">
                          <a:solidFill>
                            <a:srgbClr val="000000"/>
                          </a:solidFill>
                          <a:effectLst/>
                          <a:latin typeface="Arial"/>
                        </a:rPr>
                        <a:t>119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127</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131</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is-IS" sz="1200" b="0" i="0" u="none" strike="noStrike">
                          <a:solidFill>
                            <a:srgbClr val="000000"/>
                          </a:solidFill>
                          <a:effectLst/>
                          <a:latin typeface="Arial"/>
                        </a:rPr>
                        <a:t>135</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uk-UA" sz="1200" b="0" i="0" u="none" strike="noStrike" dirty="0">
                          <a:solidFill>
                            <a:srgbClr val="000000"/>
                          </a:solidFill>
                          <a:effectLst/>
                          <a:latin typeface="Arial"/>
                        </a:rPr>
                        <a:t>139</a:t>
                      </a:r>
                    </a:p>
                  </a:txBody>
                  <a:tcPr marL="10961" marR="10961" marT="10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85544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780"/>
            <a:ext cx="9144000" cy="461665"/>
          </a:xfrm>
          <a:prstGeom prst="rect">
            <a:avLst/>
          </a:prstGeom>
          <a:solidFill>
            <a:schemeClr val="bg1"/>
          </a:solidFill>
        </p:spPr>
        <p:txBody>
          <a:bodyPr wrap="square" rtlCol="0">
            <a:spAutoFit/>
          </a:bodyPr>
          <a:lstStyle/>
          <a:p>
            <a:r>
              <a:rPr lang="es-GT" sz="2400" b="1" dirty="0" smtClean="0"/>
              <a:t>El Presupuesto incluye ajustes a normas nuevas y obligaciones ciclicas</a:t>
            </a:r>
          </a:p>
        </p:txBody>
      </p:sp>
      <p:sp>
        <p:nvSpPr>
          <p:cNvPr id="3" name="CuadroTexto 2"/>
          <p:cNvSpPr txBox="1"/>
          <p:nvPr/>
        </p:nvSpPr>
        <p:spPr>
          <a:xfrm>
            <a:off x="351529" y="1848456"/>
            <a:ext cx="8379992" cy="4801315"/>
          </a:xfrm>
          <a:prstGeom prst="rect">
            <a:avLst/>
          </a:prstGeom>
          <a:noFill/>
        </p:spPr>
        <p:txBody>
          <a:bodyPr wrap="square" rtlCol="0">
            <a:spAutoFit/>
          </a:bodyPr>
          <a:lstStyle/>
          <a:p>
            <a:pPr marL="285750" indent="-285750">
              <a:buFont typeface="Arial"/>
              <a:buChar char="•"/>
            </a:pPr>
            <a:r>
              <a:rPr lang="es-ES" dirty="0" smtClean="0"/>
              <a:t>Aumentos en clases pasivas del estado por decretos 2016 y 2018. </a:t>
            </a:r>
            <a:endParaRPr lang="es-ES" dirty="0"/>
          </a:p>
          <a:p>
            <a:pPr marL="285750" indent="-285750">
              <a:buFont typeface="Arial"/>
              <a:buChar char="•"/>
            </a:pPr>
            <a:r>
              <a:rPr lang="es-ES" dirty="0" smtClean="0"/>
              <a:t>Adaptación a Ley de Alimentación Escolar y destinos IVA Paz (&gt; Q1,200 millones), Q1.2 a Q4 en 2019</a:t>
            </a:r>
          </a:p>
          <a:p>
            <a:pPr marL="285750" indent="-285750">
              <a:buFont typeface="Arial"/>
              <a:buChar char="•"/>
            </a:pPr>
            <a:r>
              <a:rPr lang="es-ES" dirty="0" smtClean="0"/>
              <a:t>Asignación TSE Q707 Millones que incluye elecciones 2019 (&gt;Q200 mas que vigente)</a:t>
            </a:r>
          </a:p>
          <a:p>
            <a:pPr marL="285750" indent="-285750">
              <a:buFont typeface="Arial"/>
              <a:buChar char="•"/>
            </a:pPr>
            <a:r>
              <a:rPr lang="es-ES" dirty="0" smtClean="0"/>
              <a:t>Un Crecimiento en asignación constitucional a municipalidades y CODEDES de Q,1,390 Millones </a:t>
            </a:r>
          </a:p>
          <a:p>
            <a:pPr marL="285750" indent="-285750">
              <a:buFont typeface="Arial"/>
              <a:buChar char="•"/>
            </a:pPr>
            <a:r>
              <a:rPr lang="es-ES" dirty="0" smtClean="0"/>
              <a:t>Q1,575 Millones de aporte a pérdidas del Banco de Guatemala (Q900 más que lo asignado en 2017 y 2018). </a:t>
            </a:r>
          </a:p>
          <a:p>
            <a:endParaRPr lang="es-ES" dirty="0" smtClean="0"/>
          </a:p>
          <a:p>
            <a:r>
              <a:rPr lang="es-ES" dirty="0" smtClean="0"/>
              <a:t>Solo estos cambios explican un crecimiento en presupuesto de &gt;Q4,000 millones vs vigente.</a:t>
            </a:r>
            <a:endParaRPr lang="es-ES" dirty="0"/>
          </a:p>
          <a:p>
            <a:endParaRPr lang="es-ES" dirty="0" smtClean="0"/>
          </a:p>
          <a:p>
            <a:r>
              <a:rPr lang="es-ES" dirty="0" smtClean="0"/>
              <a:t>Otras asignaciones consideradas</a:t>
            </a:r>
          </a:p>
          <a:p>
            <a:pPr marL="285750" indent="-285750">
              <a:buFont typeface="Arial"/>
              <a:buChar char="•"/>
            </a:pPr>
            <a:r>
              <a:rPr lang="es-ES" dirty="0" smtClean="0"/>
              <a:t>Aumento </a:t>
            </a:r>
            <a:r>
              <a:rPr lang="es-ES" dirty="0"/>
              <a:t>SBS y otros relacionado atención menores </a:t>
            </a:r>
            <a:endParaRPr lang="es-ES" dirty="0" smtClean="0"/>
          </a:p>
          <a:p>
            <a:pPr marL="285750" indent="-285750">
              <a:buFont typeface="Arial"/>
              <a:buChar char="•"/>
            </a:pPr>
            <a:r>
              <a:rPr lang="es-ES" dirty="0" smtClean="0"/>
              <a:t>Resoluciones judiciales nutrición y otras</a:t>
            </a:r>
            <a:endParaRPr lang="es-ES" dirty="0"/>
          </a:p>
          <a:p>
            <a:pPr marL="285750" indent="-285750">
              <a:buFont typeface="Arial"/>
              <a:buChar char="•"/>
            </a:pPr>
            <a:endParaRPr lang="es-ES" dirty="0" smtClean="0"/>
          </a:p>
          <a:p>
            <a:pPr marL="285750" indent="-285750">
              <a:buFont typeface="Arial"/>
              <a:buChar char="•"/>
            </a:pPr>
            <a:endParaRPr lang="es-ES" dirty="0"/>
          </a:p>
        </p:txBody>
      </p:sp>
    </p:spTree>
    <p:extLst>
      <p:ext uri="{BB962C8B-B14F-4D97-AF65-F5344CB8AC3E}">
        <p14:creationId xmlns:p14="http://schemas.microsoft.com/office/powerpoint/2010/main" val="2649878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1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Fortalecimiento a entidades en atención a las emergencias </a:t>
            </a:r>
          </a:p>
        </p:txBody>
      </p:sp>
      <p:graphicFrame>
        <p:nvGraphicFramePr>
          <p:cNvPr id="3" name="2 Tabla"/>
          <p:cNvGraphicFramePr>
            <a:graphicFrameLocks noGrp="1"/>
          </p:cNvGraphicFramePr>
          <p:nvPr>
            <p:extLst>
              <p:ext uri="{D42A27DB-BD31-4B8C-83A1-F6EECF244321}">
                <p14:modId xmlns:p14="http://schemas.microsoft.com/office/powerpoint/2010/main" val="646276496"/>
              </p:ext>
            </p:extLst>
          </p:nvPr>
        </p:nvGraphicFramePr>
        <p:xfrm>
          <a:off x="238133" y="1357595"/>
          <a:ext cx="7915066" cy="5046932"/>
        </p:xfrm>
        <a:graphic>
          <a:graphicData uri="http://schemas.openxmlformats.org/drawingml/2006/table">
            <a:tbl>
              <a:tblPr firstRow="1" bandRow="1">
                <a:tableStyleId>{5C22544A-7EE6-4342-B048-85BDC9FD1C3A}</a:tableStyleId>
              </a:tblPr>
              <a:tblGrid>
                <a:gridCol w="3526627"/>
                <a:gridCol w="918510"/>
                <a:gridCol w="1099945"/>
                <a:gridCol w="1106637"/>
                <a:gridCol w="1263347"/>
              </a:tblGrid>
              <a:tr h="968749">
                <a:tc>
                  <a:txBody>
                    <a:bodyPr/>
                    <a:lstStyle/>
                    <a:p>
                      <a:pPr algn="ctr"/>
                      <a:endParaRPr lang="es-GT" sz="1600" dirty="0" smtClean="0"/>
                    </a:p>
                    <a:p>
                      <a:pPr algn="ctr"/>
                      <a:r>
                        <a:rPr lang="es-GT" sz="1600" dirty="0" smtClean="0"/>
                        <a:t>Entidad </a:t>
                      </a:r>
                      <a:endParaRPr lang="es-GT" sz="1600" dirty="0"/>
                    </a:p>
                  </a:txBody>
                  <a:tcPr/>
                </a:tc>
                <a:tc>
                  <a:txBody>
                    <a:bodyPr/>
                    <a:lstStyle/>
                    <a:p>
                      <a:pPr algn="ctr"/>
                      <a:endParaRPr lang="es-GT" sz="1600" dirty="0" smtClean="0"/>
                    </a:p>
                    <a:p>
                      <a:pPr algn="ctr"/>
                      <a:r>
                        <a:rPr lang="es-GT" sz="1600" dirty="0" smtClean="0"/>
                        <a:t>Aprobado2016</a:t>
                      </a:r>
                      <a:endParaRPr lang="es-GT" sz="1600" dirty="0"/>
                    </a:p>
                  </a:txBody>
                  <a:tcPr/>
                </a:tc>
                <a:tc>
                  <a:txBody>
                    <a:bodyPr/>
                    <a:lstStyle/>
                    <a:p>
                      <a:pPr algn="ctr"/>
                      <a:endParaRPr lang="es-GT" sz="1600" dirty="0" smtClean="0"/>
                    </a:p>
                    <a:p>
                      <a:pPr algn="ctr"/>
                      <a:r>
                        <a:rPr lang="es-GT" sz="1600" dirty="0" smtClean="0"/>
                        <a:t>Aprobado 2017</a:t>
                      </a:r>
                      <a:endParaRPr lang="es-GT" sz="1600" dirty="0"/>
                    </a:p>
                  </a:txBody>
                  <a:tcPr/>
                </a:tc>
                <a:tc>
                  <a:txBody>
                    <a:bodyPr/>
                    <a:lstStyle/>
                    <a:p>
                      <a:pPr algn="ctr"/>
                      <a:endParaRPr lang="es-GT" sz="1600" dirty="0" smtClean="0"/>
                    </a:p>
                    <a:p>
                      <a:pPr algn="ctr"/>
                      <a:r>
                        <a:rPr lang="es-GT" sz="1600" dirty="0" smtClean="0"/>
                        <a:t>Recomendado2019</a:t>
                      </a:r>
                      <a:endParaRPr lang="es-GT" sz="1600" dirty="0"/>
                    </a:p>
                  </a:txBody>
                  <a:tcPr/>
                </a:tc>
                <a:tc>
                  <a:txBody>
                    <a:bodyPr/>
                    <a:lstStyle/>
                    <a:p>
                      <a:pPr algn="ctr"/>
                      <a:endParaRPr lang="es-GT" sz="1600" dirty="0"/>
                    </a:p>
                  </a:txBody>
                  <a:tcPr/>
                </a:tc>
              </a:tr>
              <a:tr h="404324">
                <a:tc>
                  <a:txBody>
                    <a:bodyPr/>
                    <a:lstStyle/>
                    <a:p>
                      <a:r>
                        <a:rPr lang="es-GT" sz="1600" dirty="0" smtClean="0"/>
                        <a:t>CONRED</a:t>
                      </a:r>
                      <a:endParaRPr lang="es-GT" sz="1600" dirty="0"/>
                    </a:p>
                  </a:txBody>
                  <a:tcPr/>
                </a:tc>
                <a:tc>
                  <a:txBody>
                    <a:bodyPr/>
                    <a:lstStyle/>
                    <a:p>
                      <a:pPr algn="ctr"/>
                      <a:r>
                        <a:rPr lang="es-GT" sz="1600" dirty="0" smtClean="0"/>
                        <a:t>Q60</a:t>
                      </a:r>
                      <a:endParaRPr lang="es-GT" sz="1600" dirty="0"/>
                    </a:p>
                  </a:txBody>
                  <a:tcPr/>
                </a:tc>
                <a:tc>
                  <a:txBody>
                    <a:bodyPr/>
                    <a:lstStyle/>
                    <a:p>
                      <a:pPr algn="ctr"/>
                      <a:r>
                        <a:rPr lang="es-GT" sz="1600" dirty="0" smtClean="0"/>
                        <a:t>Q60M</a:t>
                      </a:r>
                      <a:endParaRPr lang="es-GT" sz="1600" dirty="0"/>
                    </a:p>
                  </a:txBody>
                  <a:tcPr/>
                </a:tc>
                <a:tc>
                  <a:txBody>
                    <a:bodyPr/>
                    <a:lstStyle/>
                    <a:p>
                      <a:pPr algn="ctr"/>
                      <a:r>
                        <a:rPr lang="es-GT" sz="1600" dirty="0" smtClean="0"/>
                        <a:t>Q100M</a:t>
                      </a:r>
                      <a:endParaRPr lang="es-GT" sz="1600" dirty="0"/>
                    </a:p>
                  </a:txBody>
                  <a:tcPr/>
                </a:tc>
                <a:tc>
                  <a:txBody>
                    <a:bodyPr/>
                    <a:lstStyle/>
                    <a:p>
                      <a:pPr algn="ctr"/>
                      <a:r>
                        <a:rPr lang="es-GT" sz="1600" dirty="0" smtClean="0"/>
                        <a:t>+66%</a:t>
                      </a:r>
                      <a:endParaRPr lang="es-GT" sz="1600" dirty="0"/>
                    </a:p>
                  </a:txBody>
                  <a:tcPr/>
                </a:tc>
              </a:tr>
              <a:tr h="372380">
                <a:tc>
                  <a:txBody>
                    <a:bodyPr/>
                    <a:lstStyle/>
                    <a:p>
                      <a:r>
                        <a:rPr lang="es-GT" sz="1600" dirty="0" smtClean="0"/>
                        <a:t>Insivumeh </a:t>
                      </a:r>
                      <a:endParaRPr lang="es-GT" sz="1600" dirty="0"/>
                    </a:p>
                  </a:txBody>
                  <a:tcPr/>
                </a:tc>
                <a:tc>
                  <a:txBody>
                    <a:bodyPr/>
                    <a:lstStyle/>
                    <a:p>
                      <a:pPr algn="ctr"/>
                      <a:r>
                        <a:rPr lang="es-GT" sz="1600" dirty="0" smtClean="0"/>
                        <a:t>Q44.8</a:t>
                      </a:r>
                      <a:endParaRPr lang="es-GT" sz="1600" dirty="0"/>
                    </a:p>
                  </a:txBody>
                  <a:tcPr/>
                </a:tc>
                <a:tc>
                  <a:txBody>
                    <a:bodyPr/>
                    <a:lstStyle/>
                    <a:p>
                      <a:pPr algn="ctr"/>
                      <a:r>
                        <a:rPr lang="es-GT" sz="1600" dirty="0" smtClean="0"/>
                        <a:t>Q36.5M</a:t>
                      </a:r>
                      <a:endParaRPr lang="es-GT" sz="1600" dirty="0"/>
                    </a:p>
                  </a:txBody>
                  <a:tcPr/>
                </a:tc>
                <a:tc>
                  <a:txBody>
                    <a:bodyPr/>
                    <a:lstStyle/>
                    <a:p>
                      <a:pPr algn="ctr"/>
                      <a:r>
                        <a:rPr lang="es-GT" sz="1600" dirty="0" smtClean="0"/>
                        <a:t>Q57.1</a:t>
                      </a:r>
                      <a:endParaRPr lang="es-GT" sz="1600" dirty="0"/>
                    </a:p>
                  </a:txBody>
                  <a:tcPr/>
                </a:tc>
                <a:tc>
                  <a:txBody>
                    <a:bodyPr/>
                    <a:lstStyle/>
                    <a:p>
                      <a:pPr algn="ctr"/>
                      <a:r>
                        <a:rPr lang="es-GT" sz="1600" dirty="0" smtClean="0"/>
                        <a:t>+27%</a:t>
                      </a:r>
                      <a:endParaRPr lang="es-GT" sz="1600" dirty="0"/>
                    </a:p>
                  </a:txBody>
                  <a:tcPr/>
                </a:tc>
              </a:tr>
              <a:tr h="651665">
                <a:tc>
                  <a:txBody>
                    <a:bodyPr/>
                    <a:lstStyle/>
                    <a:p>
                      <a:r>
                        <a:rPr lang="es-GT" sz="1600" dirty="0" smtClean="0"/>
                        <a:t>Conap </a:t>
                      </a:r>
                      <a:endParaRPr lang="es-GT" sz="1600" dirty="0"/>
                    </a:p>
                  </a:txBody>
                  <a:tcPr/>
                </a:tc>
                <a:tc>
                  <a:txBody>
                    <a:bodyPr/>
                    <a:lstStyle/>
                    <a:p>
                      <a:pPr algn="ctr"/>
                      <a:r>
                        <a:rPr lang="es-GT" sz="1600" dirty="0" smtClean="0"/>
                        <a:t>Q102M</a:t>
                      </a:r>
                      <a:endParaRPr lang="es-GT" sz="1600" dirty="0"/>
                    </a:p>
                  </a:txBody>
                  <a:tcPr/>
                </a:tc>
                <a:tc>
                  <a:txBody>
                    <a:bodyPr/>
                    <a:lstStyle/>
                    <a:p>
                      <a:pPr algn="ctr"/>
                      <a:r>
                        <a:rPr lang="es-GT" sz="1600" dirty="0" smtClean="0"/>
                        <a:t>Q104.5M</a:t>
                      </a:r>
                      <a:endParaRPr lang="es-GT" sz="1600" dirty="0"/>
                    </a:p>
                  </a:txBody>
                  <a:tcPr/>
                </a:tc>
                <a:tc>
                  <a:txBody>
                    <a:bodyPr/>
                    <a:lstStyle/>
                    <a:p>
                      <a:pPr algn="ctr"/>
                      <a:r>
                        <a:rPr lang="es-GT" sz="1600" dirty="0" smtClean="0"/>
                        <a:t>Q125M</a:t>
                      </a:r>
                      <a:endParaRPr lang="es-GT" sz="1600" dirty="0"/>
                    </a:p>
                  </a:txBody>
                  <a:tcPr/>
                </a:tc>
                <a:tc>
                  <a:txBody>
                    <a:bodyPr/>
                    <a:lstStyle/>
                    <a:p>
                      <a:pPr algn="ctr"/>
                      <a:r>
                        <a:rPr lang="es-GT" sz="1600" dirty="0" smtClean="0"/>
                        <a:t>+23%</a:t>
                      </a:r>
                      <a:endParaRPr lang="es-GT" sz="1600" dirty="0"/>
                    </a:p>
                  </a:txBody>
                  <a:tcPr/>
                </a:tc>
              </a:tr>
              <a:tr h="372380">
                <a:tc>
                  <a:txBody>
                    <a:bodyPr/>
                    <a:lstStyle/>
                    <a:p>
                      <a:r>
                        <a:rPr lang="es-GT" sz="1600" dirty="0" smtClean="0"/>
                        <a:t>Cuerpo Voluntario de bomberos</a:t>
                      </a:r>
                      <a:endParaRPr lang="es-GT" sz="1600" dirty="0"/>
                    </a:p>
                  </a:txBody>
                  <a:tcPr/>
                </a:tc>
                <a:tc>
                  <a:txBody>
                    <a:bodyPr/>
                    <a:lstStyle/>
                    <a:p>
                      <a:pPr algn="ctr"/>
                      <a:r>
                        <a:rPr lang="es-GT" sz="1600" dirty="0" smtClean="0"/>
                        <a:t>Q50M</a:t>
                      </a:r>
                      <a:endParaRPr lang="es-GT" sz="1600" dirty="0"/>
                    </a:p>
                  </a:txBody>
                  <a:tcPr/>
                </a:tc>
                <a:tc>
                  <a:txBody>
                    <a:bodyPr/>
                    <a:lstStyle/>
                    <a:p>
                      <a:pPr algn="ctr"/>
                      <a:r>
                        <a:rPr lang="es-GT" sz="1600" dirty="0" smtClean="0"/>
                        <a:t>Q80M</a:t>
                      </a:r>
                      <a:endParaRPr lang="es-GT" sz="1600" dirty="0"/>
                    </a:p>
                  </a:txBody>
                  <a:tcPr/>
                </a:tc>
                <a:tc>
                  <a:txBody>
                    <a:bodyPr/>
                    <a:lstStyle/>
                    <a:p>
                      <a:pPr algn="ctr"/>
                      <a:r>
                        <a:rPr lang="es-GT" sz="1600" dirty="0" smtClean="0"/>
                        <a:t>Q100M</a:t>
                      </a:r>
                      <a:endParaRPr lang="es-GT" sz="1600" dirty="0"/>
                    </a:p>
                  </a:txBody>
                  <a:tcPr/>
                </a:tc>
                <a:tc>
                  <a:txBody>
                    <a:bodyPr/>
                    <a:lstStyle/>
                    <a:p>
                      <a:pPr algn="ctr"/>
                      <a:r>
                        <a:rPr lang="es-GT" sz="1600" dirty="0" smtClean="0"/>
                        <a:t>+100%</a:t>
                      </a:r>
                      <a:endParaRPr lang="es-GT" sz="1600" dirty="0"/>
                    </a:p>
                  </a:txBody>
                  <a:tcPr/>
                </a:tc>
              </a:tr>
              <a:tr h="399650">
                <a:tc>
                  <a:txBody>
                    <a:bodyPr/>
                    <a:lstStyle/>
                    <a:p>
                      <a:r>
                        <a:rPr lang="es-GT" sz="1600" dirty="0" smtClean="0"/>
                        <a:t>Cuerpo de bomberos</a:t>
                      </a:r>
                      <a:r>
                        <a:rPr lang="es-GT" sz="1600" baseline="0" dirty="0" smtClean="0"/>
                        <a:t> municipales </a:t>
                      </a:r>
                      <a:endParaRPr lang="es-GT" sz="1600" dirty="0"/>
                    </a:p>
                  </a:txBody>
                  <a:tcPr/>
                </a:tc>
                <a:tc>
                  <a:txBody>
                    <a:bodyPr/>
                    <a:lstStyle/>
                    <a:p>
                      <a:pPr algn="ctr"/>
                      <a:r>
                        <a:rPr lang="es-GT" sz="1600" dirty="0" smtClean="0"/>
                        <a:t>Q14M</a:t>
                      </a:r>
                      <a:endParaRPr lang="es-GT" sz="1600" dirty="0"/>
                    </a:p>
                  </a:txBody>
                  <a:tcPr/>
                </a:tc>
                <a:tc>
                  <a:txBody>
                    <a:bodyPr/>
                    <a:lstStyle/>
                    <a:p>
                      <a:pPr algn="ctr"/>
                      <a:r>
                        <a:rPr lang="es-GT" sz="1600" dirty="0" smtClean="0"/>
                        <a:t>Q14M</a:t>
                      </a:r>
                      <a:endParaRPr lang="es-GT" sz="1600" dirty="0"/>
                    </a:p>
                  </a:txBody>
                  <a:tcPr/>
                </a:tc>
                <a:tc>
                  <a:txBody>
                    <a:bodyPr/>
                    <a:lstStyle/>
                    <a:p>
                      <a:pPr algn="ctr"/>
                      <a:r>
                        <a:rPr lang="es-GT" sz="1600" dirty="0" smtClean="0"/>
                        <a:t>Q17.5M</a:t>
                      </a:r>
                      <a:endParaRPr lang="es-GT" sz="1600" dirty="0"/>
                    </a:p>
                  </a:txBody>
                  <a:tcPr/>
                </a:tc>
                <a:tc>
                  <a:txBody>
                    <a:bodyPr/>
                    <a:lstStyle/>
                    <a:p>
                      <a:pPr algn="ctr"/>
                      <a:r>
                        <a:rPr lang="es-GT" sz="1600" dirty="0" smtClean="0"/>
                        <a:t>+25%</a:t>
                      </a:r>
                      <a:endParaRPr lang="es-GT" sz="1600" dirty="0"/>
                    </a:p>
                  </a:txBody>
                  <a:tcPr/>
                </a:tc>
              </a:tr>
              <a:tr h="651665">
                <a:tc>
                  <a:txBody>
                    <a:bodyPr/>
                    <a:lstStyle/>
                    <a:p>
                      <a:r>
                        <a:rPr lang="es-GT" sz="1600" dirty="0" smtClean="0"/>
                        <a:t>Asociación de bomberos municipales departamentales </a:t>
                      </a:r>
                      <a:endParaRPr lang="es-GT" sz="1600" dirty="0"/>
                    </a:p>
                  </a:txBody>
                  <a:tcPr/>
                </a:tc>
                <a:tc>
                  <a:txBody>
                    <a:bodyPr/>
                    <a:lstStyle/>
                    <a:p>
                      <a:pPr algn="ctr"/>
                      <a:r>
                        <a:rPr lang="es-GT" sz="1600" dirty="0" smtClean="0"/>
                        <a:t>Q40M</a:t>
                      </a:r>
                      <a:endParaRPr lang="es-GT" sz="1600" dirty="0"/>
                    </a:p>
                  </a:txBody>
                  <a:tcPr/>
                </a:tc>
                <a:tc>
                  <a:txBody>
                    <a:bodyPr/>
                    <a:lstStyle/>
                    <a:p>
                      <a:pPr algn="ctr"/>
                      <a:r>
                        <a:rPr lang="es-GT" sz="1600" dirty="0" smtClean="0"/>
                        <a:t>Q40M</a:t>
                      </a:r>
                      <a:endParaRPr lang="es-GT" sz="1600" dirty="0"/>
                    </a:p>
                  </a:txBody>
                  <a:tcPr/>
                </a:tc>
                <a:tc>
                  <a:txBody>
                    <a:bodyPr/>
                    <a:lstStyle/>
                    <a:p>
                      <a:pPr algn="ctr"/>
                      <a:r>
                        <a:rPr lang="es-GT" sz="1600" dirty="0" smtClean="0"/>
                        <a:t>Q50M</a:t>
                      </a:r>
                      <a:endParaRPr lang="es-GT" sz="1600" dirty="0"/>
                    </a:p>
                  </a:txBody>
                  <a:tcPr/>
                </a:tc>
                <a:tc>
                  <a:txBody>
                    <a:bodyPr/>
                    <a:lstStyle/>
                    <a:p>
                      <a:pPr algn="ctr"/>
                      <a:r>
                        <a:rPr lang="es-GT" sz="1600" dirty="0" smtClean="0"/>
                        <a:t>+25%</a:t>
                      </a:r>
                      <a:endParaRPr lang="es-GT" sz="1600" dirty="0"/>
                    </a:p>
                  </a:txBody>
                  <a:tcPr/>
                </a:tc>
              </a:tr>
              <a:tr h="574454">
                <a:tc>
                  <a:txBody>
                    <a:bodyPr/>
                    <a:lstStyle/>
                    <a:p>
                      <a:r>
                        <a:rPr lang="es-GT" sz="1400" dirty="0" smtClean="0"/>
                        <a:t>Comité Pro Mejoramiento Del Cuerpo De Bomberos Munic.</a:t>
                      </a:r>
                      <a:r>
                        <a:rPr lang="es-GT" sz="1400" baseline="0" dirty="0" smtClean="0"/>
                        <a:t> </a:t>
                      </a:r>
                      <a:r>
                        <a:rPr lang="es-GT" sz="1400" dirty="0" smtClean="0"/>
                        <a:t>Municip De Guatemala</a:t>
                      </a:r>
                      <a:endParaRPr lang="es-GT" sz="1400" dirty="0"/>
                    </a:p>
                  </a:txBody>
                  <a:tcPr/>
                </a:tc>
                <a:tc>
                  <a:txBody>
                    <a:bodyPr/>
                    <a:lstStyle/>
                    <a:p>
                      <a:pPr algn="ctr"/>
                      <a:r>
                        <a:rPr lang="es-GT" sz="1600" dirty="0" smtClean="0"/>
                        <a:t>Q6M</a:t>
                      </a:r>
                      <a:endParaRPr lang="es-GT" sz="1600" dirty="0"/>
                    </a:p>
                  </a:txBody>
                  <a:tcPr/>
                </a:tc>
                <a:tc>
                  <a:txBody>
                    <a:bodyPr/>
                    <a:lstStyle/>
                    <a:p>
                      <a:pPr algn="ctr"/>
                      <a:r>
                        <a:rPr lang="es-GT" sz="1600" dirty="0" smtClean="0"/>
                        <a:t>Q6M</a:t>
                      </a:r>
                      <a:endParaRPr lang="es-GT" sz="1600" dirty="0"/>
                    </a:p>
                  </a:txBody>
                  <a:tcPr/>
                </a:tc>
                <a:tc>
                  <a:txBody>
                    <a:bodyPr/>
                    <a:lstStyle/>
                    <a:p>
                      <a:pPr algn="ctr"/>
                      <a:r>
                        <a:rPr lang="es-GT" sz="1600" dirty="0" smtClean="0"/>
                        <a:t>Q8M</a:t>
                      </a:r>
                      <a:endParaRPr lang="es-GT" sz="1600" dirty="0"/>
                    </a:p>
                  </a:txBody>
                  <a:tcPr/>
                </a:tc>
                <a:tc>
                  <a:txBody>
                    <a:bodyPr/>
                    <a:lstStyle/>
                    <a:p>
                      <a:pPr algn="ctr"/>
                      <a:r>
                        <a:rPr lang="es-GT" sz="1600" dirty="0" smtClean="0"/>
                        <a:t>+33%</a:t>
                      </a:r>
                      <a:endParaRPr lang="es-GT" sz="1600" dirty="0"/>
                    </a:p>
                  </a:txBody>
                  <a:tcPr/>
                </a:tc>
              </a:tr>
              <a:tr h="651665">
                <a:tc>
                  <a:txBody>
                    <a:bodyPr/>
                    <a:lstStyle/>
                    <a:p>
                      <a:r>
                        <a:rPr lang="es-GT" sz="1600" dirty="0" smtClean="0"/>
                        <a:t>Fondo</a:t>
                      </a:r>
                      <a:r>
                        <a:rPr lang="es-GT" sz="1600" baseline="0" dirty="0" smtClean="0"/>
                        <a:t> de emergencia </a:t>
                      </a:r>
                    </a:p>
                    <a:p>
                      <a:pPr algn="r"/>
                      <a:r>
                        <a:rPr lang="es-GT" sz="1600" baseline="0" dirty="0" smtClean="0"/>
                        <a:t>*</a:t>
                      </a:r>
                      <a:r>
                        <a:rPr lang="es-GT" sz="1200" baseline="0" dirty="0" smtClean="0"/>
                        <a:t>Q20M seguros paramétricos Q200M más cobertura</a:t>
                      </a:r>
                      <a:endParaRPr lang="es-GT" sz="1600" dirty="0"/>
                    </a:p>
                  </a:txBody>
                  <a:tcPr/>
                </a:tc>
                <a:tc>
                  <a:txBody>
                    <a:bodyPr/>
                    <a:lstStyle/>
                    <a:p>
                      <a:pPr algn="ctr"/>
                      <a:r>
                        <a:rPr lang="es-GT" sz="1600" dirty="0" smtClean="0"/>
                        <a:t>Q192M</a:t>
                      </a:r>
                      <a:endParaRPr lang="es-GT" sz="1600" dirty="0"/>
                    </a:p>
                  </a:txBody>
                  <a:tcPr/>
                </a:tc>
                <a:tc>
                  <a:txBody>
                    <a:bodyPr/>
                    <a:lstStyle/>
                    <a:p>
                      <a:pPr algn="ctr"/>
                      <a:r>
                        <a:rPr lang="es-GT" sz="1600" dirty="0" smtClean="0"/>
                        <a:t>Q192M</a:t>
                      </a:r>
                      <a:endParaRPr lang="es-GT" sz="1600" dirty="0"/>
                    </a:p>
                  </a:txBody>
                  <a:tcPr/>
                </a:tc>
                <a:tc>
                  <a:txBody>
                    <a:bodyPr/>
                    <a:lstStyle/>
                    <a:p>
                      <a:pPr algn="ctr"/>
                      <a:r>
                        <a:rPr lang="es-GT" sz="1600" dirty="0" smtClean="0"/>
                        <a:t>Q250M</a:t>
                      </a:r>
                      <a:endParaRPr lang="es-GT" sz="1600" dirty="0"/>
                    </a:p>
                  </a:txBody>
                  <a:tcPr/>
                </a:tc>
                <a:tc>
                  <a:txBody>
                    <a:bodyPr/>
                    <a:lstStyle/>
                    <a:p>
                      <a:pPr algn="ctr"/>
                      <a:r>
                        <a:rPr lang="es-GT" sz="1600" dirty="0" smtClean="0"/>
                        <a:t>+30%</a:t>
                      </a:r>
                      <a:endParaRPr lang="es-GT" sz="1600" dirty="0"/>
                    </a:p>
                  </a:txBody>
                  <a:tcPr/>
                </a:tc>
              </a:tr>
            </a:tbl>
          </a:graphicData>
        </a:graphic>
      </p:graphicFrame>
    </p:spTree>
    <p:extLst>
      <p:ext uri="{BB962C8B-B14F-4D97-AF65-F5344CB8AC3E}">
        <p14:creationId xmlns:p14="http://schemas.microsoft.com/office/powerpoint/2010/main" val="211826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12" name="11 Diagrama"/>
          <p:cNvGraphicFramePr/>
          <p:nvPr>
            <p:extLst>
              <p:ext uri="{D42A27DB-BD31-4B8C-83A1-F6EECF244321}">
                <p14:modId xmlns:p14="http://schemas.microsoft.com/office/powerpoint/2010/main" val="725156039"/>
              </p:ext>
            </p:extLst>
          </p:nvPr>
        </p:nvGraphicFramePr>
        <p:xfrm>
          <a:off x="73888" y="1034070"/>
          <a:ext cx="5264596" cy="895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12 Diagrama"/>
          <p:cNvGraphicFramePr/>
          <p:nvPr>
            <p:extLst>
              <p:ext uri="{D42A27DB-BD31-4B8C-83A1-F6EECF244321}">
                <p14:modId xmlns:p14="http://schemas.microsoft.com/office/powerpoint/2010/main" val="231308698"/>
              </p:ext>
            </p:extLst>
          </p:nvPr>
        </p:nvGraphicFramePr>
        <p:xfrm>
          <a:off x="107503" y="1789763"/>
          <a:ext cx="8861005" cy="49620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74808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2 Marcador de contenido"/>
          <p:cNvSpPr>
            <a:spLocks noGrp="1"/>
          </p:cNvSpPr>
          <p:nvPr>
            <p:ph idx="1"/>
          </p:nvPr>
        </p:nvSpPr>
        <p:spPr>
          <a:xfrm>
            <a:off x="-90488" y="881063"/>
            <a:ext cx="9134476" cy="1041400"/>
          </a:xfrm>
        </p:spPr>
        <p:txBody>
          <a:bodyPr/>
          <a:lstStyle/>
          <a:p>
            <a:r>
              <a:rPr lang="es-ES" sz="2000">
                <a:latin typeface="Calibri" charset="0"/>
                <a:ea typeface="MS PGothic" charset="0"/>
              </a:rPr>
              <a:t>Guatemala mejoró la calificación de la Encuesta de Presupuesto Abierto 2017, de la International Budget Partnership (IPB), al obtener la calificación de 61 puntos, mejorando del puesto 51 al 26, entre 115 países evaluados.</a:t>
            </a:r>
          </a:p>
        </p:txBody>
      </p:sp>
      <p:sp>
        <p:nvSpPr>
          <p:cNvPr id="50178" name="1 Título"/>
          <p:cNvSpPr>
            <a:spLocks noGrp="1"/>
          </p:cNvSpPr>
          <p:nvPr>
            <p:ph type="title"/>
          </p:nvPr>
        </p:nvSpPr>
        <p:spPr>
          <a:xfrm>
            <a:off x="104775" y="-96838"/>
            <a:ext cx="7467600" cy="1209676"/>
          </a:xfrm>
        </p:spPr>
        <p:txBody>
          <a:bodyPr/>
          <a:lstStyle/>
          <a:p>
            <a:r>
              <a:rPr lang="es-MX">
                <a:latin typeface="Calibri" charset="0"/>
                <a:ea typeface="MS PGothic" charset="0"/>
              </a:rPr>
              <a:t>Avances y prácticas de Gobierno Abierto</a:t>
            </a:r>
            <a:endParaRPr lang="es-GT">
              <a:latin typeface="Calibri" charset="0"/>
              <a:ea typeface="MS PGothic" charset="0"/>
            </a:endParaRPr>
          </a:p>
        </p:txBody>
      </p:sp>
      <p:graphicFrame>
        <p:nvGraphicFramePr>
          <p:cNvPr id="50179" name="Gráfico 3"/>
          <p:cNvGraphicFramePr>
            <a:graphicFrameLocks/>
          </p:cNvGraphicFramePr>
          <p:nvPr/>
        </p:nvGraphicFramePr>
        <p:xfrm>
          <a:off x="4786313" y="4635500"/>
          <a:ext cx="4781550" cy="2193925"/>
        </p:xfrm>
        <a:graphic>
          <a:graphicData uri="http://schemas.openxmlformats.org/presentationml/2006/ole">
            <mc:AlternateContent xmlns:mc="http://schemas.openxmlformats.org/markup-compatibility/2006">
              <mc:Choice xmlns:v="urn:schemas-microsoft-com:vml" Requires="v">
                <p:oleObj spid="_x0000_s32775" name="Gráfico" r:id="rId4" imgW="4784964" imgH="2188283" progId="Excel.Chart.8">
                  <p:embed/>
                </p:oleObj>
              </mc:Choice>
              <mc:Fallback>
                <p:oleObj name="Gráfico" r:id="rId4" imgW="4784964" imgH="2188283"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13" y="4635500"/>
                        <a:ext cx="4781550" cy="219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pic>
        <p:nvPicPr>
          <p:cNvPr id="43013"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525" y="2493963"/>
            <a:ext cx="6550025" cy="336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0181" name="Título 1"/>
          <p:cNvSpPr txBox="1">
            <a:spLocks/>
          </p:cNvSpPr>
          <p:nvPr/>
        </p:nvSpPr>
        <p:spPr bwMode="auto">
          <a:xfrm>
            <a:off x="5313363" y="4065588"/>
            <a:ext cx="3624262" cy="1101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defTabSz="457200" eaLnBrk="0" fontAlgn="base" hangingPunct="0">
              <a:spcBef>
                <a:spcPct val="0"/>
              </a:spcBef>
              <a:spcAft>
                <a:spcPct val="0"/>
              </a:spcAft>
            </a:pPr>
            <a:r>
              <a:rPr lang="es-ES" sz="1600" b="1" smtClean="0">
                <a:solidFill>
                  <a:srgbClr val="376092"/>
                </a:solidFill>
              </a:rPr>
              <a:t>Índice de Presupuesto Abierto (OBI) para GT en 2017 en comparación con otros países</a:t>
            </a:r>
          </a:p>
        </p:txBody>
      </p:sp>
      <p:sp>
        <p:nvSpPr>
          <p:cNvPr id="50182" name="Título 1"/>
          <p:cNvSpPr txBox="1">
            <a:spLocks/>
          </p:cNvSpPr>
          <p:nvPr/>
        </p:nvSpPr>
        <p:spPr bwMode="auto">
          <a:xfrm>
            <a:off x="1162050" y="1795463"/>
            <a:ext cx="3697288" cy="890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defTabSz="457200" eaLnBrk="0" fontAlgn="base" hangingPunct="0">
              <a:spcBef>
                <a:spcPct val="0"/>
              </a:spcBef>
              <a:spcAft>
                <a:spcPct val="0"/>
              </a:spcAft>
            </a:pPr>
            <a:r>
              <a:rPr lang="es-ES" sz="1600" b="1" smtClean="0">
                <a:solidFill>
                  <a:srgbClr val="376092"/>
                </a:solidFill>
              </a:rPr>
              <a:t>Índice de Presupuesto Abierto (OBI) 2017 </a:t>
            </a:r>
          </a:p>
          <a:p>
            <a:pPr defTabSz="457200" eaLnBrk="0" fontAlgn="base" hangingPunct="0">
              <a:spcBef>
                <a:spcPct val="0"/>
              </a:spcBef>
              <a:spcAft>
                <a:spcPct val="0"/>
              </a:spcAft>
            </a:pPr>
            <a:r>
              <a:rPr lang="es-ES" sz="1600" b="1" smtClean="0">
                <a:solidFill>
                  <a:srgbClr val="376092"/>
                </a:solidFill>
              </a:rPr>
              <a:t>Comparación con otros países</a:t>
            </a:r>
          </a:p>
        </p:txBody>
      </p:sp>
    </p:spTree>
    <p:extLst>
      <p:ext uri="{BB962C8B-B14F-4D97-AF65-F5344CB8AC3E}">
        <p14:creationId xmlns:p14="http://schemas.microsoft.com/office/powerpoint/2010/main" val="3768885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Imagen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7 CuadroTexto"/>
          <p:cNvSpPr txBox="1"/>
          <p:nvPr/>
        </p:nvSpPr>
        <p:spPr>
          <a:xfrm>
            <a:off x="539750" y="5876925"/>
            <a:ext cx="2303463" cy="307975"/>
          </a:xfrm>
          <a:prstGeom prst="rect">
            <a:avLst/>
          </a:prstGeom>
          <a:noFill/>
        </p:spPr>
        <p:txBody>
          <a:bodyPr>
            <a:spAutoFit/>
          </a:bodyPr>
          <a:lstStyle/>
          <a:p>
            <a:pPr defTabSz="914400" eaLnBrk="1" fontAlgn="auto" hangingPunct="1">
              <a:spcBef>
                <a:spcPts val="0"/>
              </a:spcBef>
              <a:spcAft>
                <a:spcPts val="0"/>
              </a:spcAft>
              <a:defRPr/>
            </a:pPr>
            <a:r>
              <a:rPr lang="es-GT" sz="1400" b="1" dirty="0">
                <a:solidFill>
                  <a:schemeClr val="accent1">
                    <a:lumMod val="50000"/>
                  </a:schemeClr>
                </a:solidFill>
                <a:latin typeface="Arial" pitchFamily="34" charset="0"/>
                <a:ea typeface="Segoe UI Black" pitchFamily="34" charset="0"/>
                <a:cs typeface="Arial" pitchFamily="34" charset="0"/>
              </a:rPr>
              <a:t>Guatemala, junio 2018.</a:t>
            </a:r>
          </a:p>
        </p:txBody>
      </p:sp>
      <p:sp>
        <p:nvSpPr>
          <p:cNvPr id="9" name="1 Título"/>
          <p:cNvSpPr txBox="1">
            <a:spLocks/>
          </p:cNvSpPr>
          <p:nvPr/>
        </p:nvSpPr>
        <p:spPr>
          <a:xfrm>
            <a:off x="539750" y="2060575"/>
            <a:ext cx="6904038" cy="2736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ea typeface="MS PGothic" charset="0"/>
                <a:cs typeface="MS PGothic" charset="0"/>
              </a:defRPr>
            </a:lvl1pPr>
            <a:lvl2pPr marL="742950" indent="-285750">
              <a:defRPr>
                <a:solidFill>
                  <a:schemeClr val="tx1"/>
                </a:solidFill>
                <a:latin typeface="Calibri" charset="0"/>
                <a:ea typeface="MS PGothic" charset="0"/>
                <a:cs typeface="MS PGothic" charset="0"/>
              </a:defRPr>
            </a:lvl2pPr>
            <a:lvl3pPr marL="1143000" indent="-228600">
              <a:defRPr>
                <a:solidFill>
                  <a:schemeClr val="tx1"/>
                </a:solidFill>
                <a:latin typeface="Calibri" charset="0"/>
                <a:ea typeface="MS PGothic" charset="0"/>
                <a:cs typeface="MS PGothic" charset="0"/>
              </a:defRPr>
            </a:lvl3pPr>
            <a:lvl4pPr marL="1600200" indent="-228600">
              <a:defRPr>
                <a:solidFill>
                  <a:schemeClr val="tx1"/>
                </a:solidFill>
                <a:latin typeface="Calibri" charset="0"/>
                <a:ea typeface="MS PGothic" charset="0"/>
                <a:cs typeface="MS PGothic" charset="0"/>
              </a:defRPr>
            </a:lvl4pPr>
            <a:lvl5pPr marL="2057400" indent="-22860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defTabSz="914400" eaLnBrk="1" hangingPunct="1">
              <a:defRPr/>
            </a:pPr>
            <a:r>
              <a:rPr lang="es-GT" sz="3600" b="1" smtClean="0">
                <a:solidFill>
                  <a:srgbClr val="1E497D"/>
                </a:solidFill>
              </a:rPr>
              <a:t>Formulación del presupuesto Multianual 2019-2023</a:t>
            </a:r>
          </a:p>
          <a:p>
            <a:pPr defTabSz="914400" eaLnBrk="1" hangingPunct="1">
              <a:defRPr/>
            </a:pPr>
            <a:r>
              <a:rPr lang="es-GT" sz="2000" smtClean="0">
                <a:solidFill>
                  <a:srgbClr val="0070C0"/>
                </a:solidFill>
              </a:rPr>
              <a:t>Ruta País</a:t>
            </a:r>
          </a:p>
          <a:p>
            <a:pPr defTabSz="914400" eaLnBrk="1" hangingPunct="1">
              <a:defRPr/>
            </a:pPr>
            <a:endParaRPr lang="es-GT" sz="2400" b="1" smtClean="0">
              <a:solidFill>
                <a:schemeClr val="tx2"/>
              </a:solidFill>
              <a:latin typeface="Arial" charset="0"/>
            </a:endParaRPr>
          </a:p>
        </p:txBody>
      </p:sp>
      <p:pic>
        <p:nvPicPr>
          <p:cNvPr id="55300" name="Imagen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9750" y="560388"/>
            <a:ext cx="193516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1434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CuadroTexto 6"/>
          <p:cNvSpPr txBox="1"/>
          <p:nvPr/>
        </p:nvSpPr>
        <p:spPr>
          <a:xfrm>
            <a:off x="1343891" y="3317612"/>
            <a:ext cx="6580908" cy="86177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s-ES_tradnl" sz="5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9" name="14 Marcador de contenido"/>
          <p:cNvSpPr txBox="1">
            <a:spLocks/>
          </p:cNvSpPr>
          <p:nvPr/>
        </p:nvSpPr>
        <p:spPr>
          <a:xfrm>
            <a:off x="4478337" y="2624932"/>
            <a:ext cx="4379912" cy="3873500"/>
          </a:xfrm>
          <a:prstGeom prst="rect">
            <a:avLst/>
          </a:prstGeom>
          <a:solidFill>
            <a:schemeClr val="bg1"/>
          </a:solidFill>
          <a:ln w="38100">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GT" altLang="es-GT" sz="2400" smtClean="0"/>
              <a:t>Discusión y formulación abierta</a:t>
            </a:r>
          </a:p>
          <a:p>
            <a:pPr>
              <a:defRPr/>
            </a:pPr>
            <a:endParaRPr lang="es-GT" altLang="es-GT" sz="2400" smtClean="0"/>
          </a:p>
          <a:p>
            <a:pPr>
              <a:defRPr/>
            </a:pPr>
            <a:r>
              <a:rPr lang="es-GT" altLang="es-GT" sz="2400" smtClean="0"/>
              <a:t>Coordinación SAT- Minfin - Banguat en metas </a:t>
            </a:r>
          </a:p>
          <a:p>
            <a:pPr>
              <a:defRPr/>
            </a:pPr>
            <a:r>
              <a:rPr lang="es-GT" altLang="es-GT" sz="2400" smtClean="0"/>
              <a:t>Multianual</a:t>
            </a:r>
          </a:p>
          <a:p>
            <a:pPr>
              <a:defRPr/>
            </a:pPr>
            <a:r>
              <a:rPr lang="es-GT" altLang="es-GT" sz="2400" smtClean="0"/>
              <a:t>Desarrollo Programas, Unidades Ejecutoras y Centros de Costo.</a:t>
            </a:r>
          </a:p>
        </p:txBody>
      </p:sp>
      <p:grpSp>
        <p:nvGrpSpPr>
          <p:cNvPr id="20" name="3 Grupo"/>
          <p:cNvGrpSpPr>
            <a:grpSpLocks/>
          </p:cNvGrpSpPr>
          <p:nvPr/>
        </p:nvGrpSpPr>
        <p:grpSpPr bwMode="auto">
          <a:xfrm>
            <a:off x="1044574" y="1080294"/>
            <a:ext cx="479425" cy="684213"/>
            <a:chOff x="1" y="601769"/>
            <a:chExt cx="478632" cy="683759"/>
          </a:xfrm>
        </p:grpSpPr>
        <p:sp>
          <p:nvSpPr>
            <p:cNvPr id="21" name="7 Cheurón"/>
            <p:cNvSpPr/>
            <p:nvPr/>
          </p:nvSpPr>
          <p:spPr>
            <a:xfrm rot="5400000">
              <a:off x="-102563" y="704333"/>
              <a:ext cx="683759" cy="47863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Cheurón 4"/>
            <p:cNvSpPr/>
            <p:nvPr/>
          </p:nvSpPr>
          <p:spPr>
            <a:xfrm>
              <a:off x="1" y="841323"/>
              <a:ext cx="478632" cy="204651"/>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lstStyle/>
            <a:p>
              <a:pPr algn="ctr" defTabSz="889000" eaLnBrk="1" fontAlgn="auto" hangingPunct="1">
                <a:lnSpc>
                  <a:spcPct val="90000"/>
                </a:lnSpc>
                <a:spcAft>
                  <a:spcPct val="35000"/>
                </a:spcAft>
                <a:defRPr/>
              </a:pPr>
              <a:r>
                <a:rPr lang="es-GT" sz="2000" b="1" dirty="0"/>
                <a:t>2</a:t>
              </a:r>
            </a:p>
          </p:txBody>
        </p:sp>
      </p:grpSp>
      <p:grpSp>
        <p:nvGrpSpPr>
          <p:cNvPr id="23" name="4 Grupo"/>
          <p:cNvGrpSpPr>
            <a:grpSpLocks/>
          </p:cNvGrpSpPr>
          <p:nvPr/>
        </p:nvGrpSpPr>
        <p:grpSpPr bwMode="auto">
          <a:xfrm>
            <a:off x="1523999" y="1080294"/>
            <a:ext cx="6361113" cy="444500"/>
            <a:chOff x="478631" y="601770"/>
            <a:chExt cx="6362128" cy="444443"/>
          </a:xfrm>
        </p:grpSpPr>
        <p:sp>
          <p:nvSpPr>
            <p:cNvPr id="24" name="5 Redondear rectángulo de esquina del mismo lado"/>
            <p:cNvSpPr/>
            <p:nvPr/>
          </p:nvSpPr>
          <p:spPr>
            <a:xfrm rot="5400000">
              <a:off x="3437474" y="-2357073"/>
              <a:ext cx="444443" cy="6362128"/>
            </a:xfrm>
            <a:prstGeom prst="round2SameRect">
              <a:avLst/>
            </a:pr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edondear rectángulo de esquina del mismo lado 6"/>
            <p:cNvSpPr/>
            <p:nvPr/>
          </p:nvSpPr>
          <p:spPr>
            <a:xfrm>
              <a:off x="478631" y="623992"/>
              <a:ext cx="6339899" cy="3999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84912" tIns="16510" rIns="16510" bIns="16510" anchor="ctr"/>
            <a:lstStyle>
              <a:lvl1pPr marL="342900" indent="-342900" defTabSz="1155700">
                <a:spcBef>
                  <a:spcPct val="20000"/>
                </a:spcBef>
                <a:buFont typeface="Arial" pitchFamily="34" charset="0"/>
                <a:buChar char="•"/>
                <a:defRPr sz="3200">
                  <a:solidFill>
                    <a:schemeClr val="tx1"/>
                  </a:solidFill>
                  <a:latin typeface="Calibri" pitchFamily="34" charset="0"/>
                  <a:ea typeface="MS PGothic" pitchFamily="34" charset="-128"/>
                </a:defRPr>
              </a:lvl1pPr>
              <a:lvl2pPr marL="228600" indent="-228600" defTabSz="1155700">
                <a:spcBef>
                  <a:spcPct val="20000"/>
                </a:spcBef>
                <a:buFont typeface="Arial" pitchFamily="34" charset="0"/>
                <a:buChar char="–"/>
                <a:defRPr sz="2800">
                  <a:solidFill>
                    <a:schemeClr val="tx1"/>
                  </a:solidFill>
                  <a:latin typeface="Calibri" pitchFamily="34" charset="0"/>
                  <a:ea typeface="MS PGothic" pitchFamily="34" charset="-128"/>
                </a:defRPr>
              </a:lvl2pPr>
              <a:lvl3pPr marL="1143000" indent="-228600" defTabSz="1155700">
                <a:spcBef>
                  <a:spcPct val="20000"/>
                </a:spcBef>
                <a:buFont typeface="Arial" pitchFamily="34" charset="0"/>
                <a:buChar char="•"/>
                <a:defRPr sz="2400">
                  <a:solidFill>
                    <a:schemeClr val="tx1"/>
                  </a:solidFill>
                  <a:latin typeface="Calibri" pitchFamily="34" charset="0"/>
                  <a:ea typeface="MS PGothic" pitchFamily="34" charset="-128"/>
                </a:defRPr>
              </a:lvl3pPr>
              <a:lvl4pPr marL="1600200" indent="-228600" defTabSz="1155700">
                <a:spcBef>
                  <a:spcPct val="20000"/>
                </a:spcBef>
                <a:buFont typeface="Arial" pitchFamily="34" charset="0"/>
                <a:buChar char="–"/>
                <a:defRPr sz="2000">
                  <a:solidFill>
                    <a:schemeClr val="tx1"/>
                  </a:solidFill>
                  <a:latin typeface="Calibri" pitchFamily="34" charset="0"/>
                  <a:ea typeface="MS PGothic" pitchFamily="34" charset="-128"/>
                </a:defRPr>
              </a:lvl4pPr>
              <a:lvl5pPr marL="2057400" indent="-228600" defTabSz="1155700">
                <a:spcBef>
                  <a:spcPct val="20000"/>
                </a:spcBef>
                <a:buFont typeface="Arial" pitchFamily="34" charset="0"/>
                <a:buChar char="»"/>
                <a:defRPr sz="2000">
                  <a:solidFill>
                    <a:schemeClr val="tx1"/>
                  </a:solidFill>
                  <a:latin typeface="Calibri" pitchFamily="34" charset="0"/>
                  <a:ea typeface="MS PGothic" pitchFamily="34" charset="-128"/>
                </a:defRPr>
              </a:lvl5pPr>
              <a:lvl6pPr marL="25146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6pPr>
              <a:lvl7pPr marL="29718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7pPr>
              <a:lvl8pPr marL="34290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8pPr>
              <a:lvl9pPr marL="38862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9pPr>
            </a:lstStyle>
            <a:p>
              <a:pPr lvl="1" eaLnBrk="1" hangingPunct="1">
                <a:lnSpc>
                  <a:spcPct val="90000"/>
                </a:lnSpc>
                <a:spcBef>
                  <a:spcPct val="0"/>
                </a:spcBef>
                <a:spcAft>
                  <a:spcPct val="15000"/>
                </a:spcAft>
                <a:buFontTx/>
                <a:buChar char="•"/>
                <a:defRPr/>
              </a:pPr>
              <a:r>
                <a:rPr lang="es-GT" altLang="es-GT" sz="2600" dirty="0" smtClean="0">
                  <a:solidFill>
                    <a:srgbClr val="000000"/>
                  </a:solidFill>
                </a:rPr>
                <a:t>FORMULACIÓN</a:t>
              </a:r>
            </a:p>
          </p:txBody>
        </p:sp>
      </p:grpSp>
      <p:sp>
        <p:nvSpPr>
          <p:cNvPr id="26" name="9 CuadroTexto"/>
          <p:cNvSpPr txBox="1">
            <a:spLocks noChangeArrowheads="1"/>
          </p:cNvSpPr>
          <p:nvPr/>
        </p:nvSpPr>
        <p:spPr bwMode="auto">
          <a:xfrm>
            <a:off x="312737" y="2002632"/>
            <a:ext cx="1236662" cy="461962"/>
          </a:xfrm>
          <a:prstGeom prst="rect">
            <a:avLst/>
          </a:prstGeom>
          <a:noFill/>
          <a:ln w="412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GT" altLang="es-GT" sz="2400" b="1"/>
              <a:t>2016</a:t>
            </a:r>
          </a:p>
        </p:txBody>
      </p:sp>
      <p:sp>
        <p:nvSpPr>
          <p:cNvPr id="27" name="10 CuadroTexto"/>
          <p:cNvSpPr txBox="1">
            <a:spLocks noChangeArrowheads="1"/>
          </p:cNvSpPr>
          <p:nvPr/>
        </p:nvSpPr>
        <p:spPr bwMode="auto">
          <a:xfrm>
            <a:off x="4476749" y="1940719"/>
            <a:ext cx="1236663" cy="461963"/>
          </a:xfrm>
          <a:prstGeom prst="rect">
            <a:avLst/>
          </a:prstGeom>
          <a:noFill/>
          <a:ln w="412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GT" altLang="es-GT" sz="2400" b="1"/>
              <a:t>2017</a:t>
            </a:r>
          </a:p>
        </p:txBody>
      </p:sp>
      <p:sp>
        <p:nvSpPr>
          <p:cNvPr id="28" name="11 CuadroTexto"/>
          <p:cNvSpPr txBox="1">
            <a:spLocks noChangeArrowheads="1"/>
          </p:cNvSpPr>
          <p:nvPr/>
        </p:nvSpPr>
        <p:spPr bwMode="auto">
          <a:xfrm>
            <a:off x="5986462" y="1935957"/>
            <a:ext cx="1847850" cy="461962"/>
          </a:xfrm>
          <a:prstGeom prst="rect">
            <a:avLst/>
          </a:prstGeom>
          <a:noFill/>
          <a:ln w="412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GT" altLang="es-GT" sz="2400" b="1"/>
              <a:t>2018 - 2022</a:t>
            </a:r>
          </a:p>
        </p:txBody>
      </p:sp>
      <p:sp>
        <p:nvSpPr>
          <p:cNvPr id="29" name="14 Marcador de contenido"/>
          <p:cNvSpPr txBox="1">
            <a:spLocks/>
          </p:cNvSpPr>
          <p:nvPr/>
        </p:nvSpPr>
        <p:spPr>
          <a:xfrm>
            <a:off x="312737" y="2624932"/>
            <a:ext cx="3843337" cy="3873500"/>
          </a:xfrm>
          <a:prstGeom prst="rect">
            <a:avLst/>
          </a:prstGeom>
          <a:solidFill>
            <a:schemeClr val="bg1"/>
          </a:solidFill>
          <a:ln w="38100">
            <a:solidFill>
              <a:schemeClr val="accent1">
                <a:shade val="50000"/>
              </a:schemeClr>
            </a:solidFill>
          </a:ln>
        </p:spPr>
        <p:txBody>
          <a:bodyPr>
            <a:normAutofit/>
          </a:bodyPr>
          <a:lstStyle>
            <a:lvl1pPr marL="228600" indent="-228600">
              <a:spcBef>
                <a:spcPct val="20000"/>
              </a:spcBef>
              <a:buFont typeface="Arial" pitchFamily="34" charset="0"/>
              <a:buChar char="•"/>
              <a:defRPr sz="3200">
                <a:solidFill>
                  <a:schemeClr val="tx1"/>
                </a:solidFill>
                <a:latin typeface="Calibri" pitchFamily="34" charset="0"/>
                <a:ea typeface="MS PGothic" pitchFamily="34" charset="-128"/>
              </a:defRPr>
            </a:lvl1pPr>
            <a:lvl2pPr marL="742950" indent="-285750">
              <a:spcBef>
                <a:spcPct val="20000"/>
              </a:spcBef>
              <a:buFont typeface="Arial" pitchFamily="34" charset="0"/>
              <a:buChar char="–"/>
              <a:defRPr sz="2800">
                <a:solidFill>
                  <a:schemeClr val="tx1"/>
                </a:solidFill>
                <a:latin typeface="Calibri" pitchFamily="34" charset="0"/>
                <a:ea typeface="MS PGothic" pitchFamily="34" charset="-128"/>
              </a:defRPr>
            </a:lvl2pPr>
            <a:lvl3pPr marL="1143000" indent="-228600">
              <a:spcBef>
                <a:spcPct val="20000"/>
              </a:spcBef>
              <a:buFont typeface="Arial" pitchFamily="34" charset="0"/>
              <a:buChar char="•"/>
              <a:defRPr sz="2400">
                <a:solidFill>
                  <a:schemeClr val="tx1"/>
                </a:solidFill>
                <a:latin typeface="Calibri" pitchFamily="34" charset="0"/>
                <a:ea typeface="MS PGothic" pitchFamily="34" charset="-128"/>
              </a:defRPr>
            </a:lvl3pPr>
            <a:lvl4pPr marL="1600200" indent="-228600">
              <a:spcBef>
                <a:spcPct val="20000"/>
              </a:spcBef>
              <a:buFont typeface="Arial" pitchFamily="34" charset="0"/>
              <a:buChar char="–"/>
              <a:defRPr sz="2000">
                <a:solidFill>
                  <a:schemeClr val="tx1"/>
                </a:solidFill>
                <a:latin typeface="Calibri" pitchFamily="34" charset="0"/>
                <a:ea typeface="MS PGothic" pitchFamily="34" charset="-128"/>
              </a:defRPr>
            </a:lvl4pPr>
            <a:lvl5pPr marL="2057400" indent="-228600">
              <a:spcBef>
                <a:spcPct val="20000"/>
              </a:spcBef>
              <a:buFont typeface="Arial" pitchFamily="34"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9pPr>
          </a:lstStyle>
          <a:p>
            <a:pPr defTabSz="914400" eaLnBrk="1" hangingPunct="1">
              <a:lnSpc>
                <a:spcPct val="90000"/>
              </a:lnSpc>
              <a:spcBef>
                <a:spcPts val="1000"/>
              </a:spcBef>
              <a:defRPr/>
            </a:pPr>
            <a:r>
              <a:rPr lang="es-GT" altLang="es-GT" sz="2400" smtClean="0"/>
              <a:t>Sin discusión y formulación cerrada</a:t>
            </a:r>
          </a:p>
          <a:p>
            <a:pPr defTabSz="914400" eaLnBrk="1" hangingPunct="1">
              <a:lnSpc>
                <a:spcPct val="90000"/>
              </a:lnSpc>
              <a:spcBef>
                <a:spcPts val="1000"/>
              </a:spcBef>
              <a:defRPr/>
            </a:pPr>
            <a:r>
              <a:rPr lang="es-GT" altLang="es-GT" sz="2400" smtClean="0"/>
              <a:t>Pugna SAT- Minfin por metas</a:t>
            </a:r>
          </a:p>
          <a:p>
            <a:pPr defTabSz="914400" eaLnBrk="1" hangingPunct="1">
              <a:lnSpc>
                <a:spcPct val="90000"/>
              </a:lnSpc>
              <a:spcBef>
                <a:spcPts val="1000"/>
              </a:spcBef>
              <a:defRPr/>
            </a:pPr>
            <a:r>
              <a:rPr lang="es-GT" altLang="es-GT" sz="2400" smtClean="0"/>
              <a:t>Anual</a:t>
            </a:r>
          </a:p>
          <a:p>
            <a:pPr defTabSz="914400" eaLnBrk="1" hangingPunct="1">
              <a:lnSpc>
                <a:spcPct val="90000"/>
              </a:lnSpc>
              <a:spcBef>
                <a:spcPts val="1000"/>
              </a:spcBef>
              <a:defRPr/>
            </a:pPr>
            <a:endParaRPr lang="es-GT" altLang="es-GT" sz="2400" smtClean="0"/>
          </a:p>
        </p:txBody>
      </p:sp>
    </p:spTree>
    <p:extLst>
      <p:ext uri="{BB962C8B-B14F-4D97-AF65-F5344CB8AC3E}">
        <p14:creationId xmlns:p14="http://schemas.microsoft.com/office/powerpoint/2010/main" val="590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225356280"/>
              </p:ext>
            </p:extLst>
          </p:nvPr>
        </p:nvGraphicFramePr>
        <p:xfrm>
          <a:off x="300680" y="2409685"/>
          <a:ext cx="6820612" cy="2126403"/>
        </p:xfrm>
        <a:graphic>
          <a:graphicData uri="http://schemas.openxmlformats.org/drawingml/2006/table">
            <a:tbl>
              <a:tblPr/>
              <a:tblGrid>
                <a:gridCol w="3196270"/>
                <a:gridCol w="870413"/>
                <a:gridCol w="870413"/>
                <a:gridCol w="870413"/>
                <a:gridCol w="1013103"/>
              </a:tblGrid>
              <a:tr h="516117">
                <a:tc>
                  <a:txBody>
                    <a:bodyPr/>
                    <a:lstStyle/>
                    <a:p>
                      <a:pPr algn="ctr" fontAlgn="ctr"/>
                      <a:r>
                        <a:rPr lang="sk-SK" sz="1000" b="1" i="0" u="none" strike="noStrike">
                          <a:solidFill>
                            <a:srgbClr val="000000"/>
                          </a:solidFill>
                          <a:effectLst/>
                          <a:latin typeface="Times"/>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s-ES" sz="1000" b="1" i="0" u="none" strike="noStrike">
                          <a:solidFill>
                            <a:srgbClr val="000000"/>
                          </a:solidFill>
                          <a:effectLst/>
                          <a:latin typeface="Times"/>
                        </a:rPr>
                        <a:t>Aprobado</a:t>
                      </a:r>
                      <a:br>
                        <a:rPr lang="es-ES" sz="1000" b="1" i="0" u="none" strike="noStrike">
                          <a:solidFill>
                            <a:srgbClr val="000000"/>
                          </a:solidFill>
                          <a:effectLst/>
                          <a:latin typeface="Times"/>
                        </a:rPr>
                      </a:br>
                      <a:r>
                        <a:rPr lang="es-ES" sz="1000" b="1" i="0" u="none" strike="noStrike">
                          <a:solidFill>
                            <a:srgbClr val="000000"/>
                          </a:solidFill>
                          <a:effectLst/>
                          <a:latin typeface="Times"/>
                        </a:rPr>
                        <a:t>2017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s-ES" sz="1000" b="1" i="0" u="none" strike="noStrike">
                          <a:solidFill>
                            <a:srgbClr val="000000"/>
                          </a:solidFill>
                          <a:effectLst/>
                          <a:latin typeface="Times"/>
                        </a:rPr>
                        <a:t>Aprobado</a:t>
                      </a:r>
                      <a:br>
                        <a:rPr lang="es-ES" sz="1000" b="1" i="0" u="none" strike="noStrike">
                          <a:solidFill>
                            <a:srgbClr val="000000"/>
                          </a:solidFill>
                          <a:effectLst/>
                          <a:latin typeface="Times"/>
                        </a:rPr>
                      </a:br>
                      <a:r>
                        <a:rPr lang="es-ES" sz="1000" b="1" i="0" u="none" strike="noStrike">
                          <a:solidFill>
                            <a:srgbClr val="000000"/>
                          </a:solidFill>
                          <a:effectLst/>
                          <a:latin typeface="Times"/>
                        </a:rPr>
                        <a:t>2018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s-ES" sz="1000" b="1" i="0" u="none" strike="noStrike">
                          <a:solidFill>
                            <a:srgbClr val="000000"/>
                          </a:solidFill>
                          <a:effectLst/>
                          <a:latin typeface="Times"/>
                        </a:rPr>
                        <a:t>Proyecto</a:t>
                      </a:r>
                      <a:br>
                        <a:rPr lang="es-ES" sz="1000" b="1" i="0" u="none" strike="noStrike">
                          <a:solidFill>
                            <a:srgbClr val="000000"/>
                          </a:solidFill>
                          <a:effectLst/>
                          <a:latin typeface="Times"/>
                        </a:rPr>
                      </a:br>
                      <a:r>
                        <a:rPr lang="es-ES" sz="1000" b="1" i="0" u="none" strike="noStrike">
                          <a:solidFill>
                            <a:srgbClr val="000000"/>
                          </a:solidFill>
                          <a:effectLst/>
                          <a:latin typeface="Times"/>
                        </a:rPr>
                        <a:t>2018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s-ES" sz="1000" b="1" i="0" u="none" strike="noStrike">
                          <a:solidFill>
                            <a:srgbClr val="000000"/>
                          </a:solidFill>
                          <a:effectLst/>
                          <a:latin typeface="Times"/>
                        </a:rPr>
                        <a:t>Proyecto</a:t>
                      </a:r>
                      <a:br>
                        <a:rPr lang="es-ES" sz="1000" b="1" i="0" u="none" strike="noStrike">
                          <a:solidFill>
                            <a:srgbClr val="000000"/>
                          </a:solidFill>
                          <a:effectLst/>
                          <a:latin typeface="Times"/>
                        </a:rPr>
                      </a:br>
                      <a:r>
                        <a:rPr lang="es-ES" sz="1000" b="1" i="0" u="none" strike="noStrike">
                          <a:solidFill>
                            <a:srgbClr val="000000"/>
                          </a:solidFill>
                          <a:effectLst/>
                          <a:latin typeface="Times"/>
                        </a:rPr>
                        <a:t>2019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268381">
                <a:tc>
                  <a:txBody>
                    <a:bodyPr/>
                    <a:lstStyle/>
                    <a:p>
                      <a:pPr algn="l" fontAlgn="b"/>
                      <a:r>
                        <a:rPr lang="es-ES" sz="1000" b="0" i="0" u="none" strike="noStrike">
                          <a:solidFill>
                            <a:srgbClr val="000000"/>
                          </a:solidFill>
                          <a:effectLst/>
                          <a:latin typeface="Times"/>
                        </a:rPr>
                        <a:t>Financiamiento Externo Neto</a:t>
                      </a:r>
                    </a:p>
                  </a:txBody>
                  <a:tcPr marL="1524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mr-IN" sz="1000" b="0" i="0" u="none" strike="noStrike">
                          <a:solidFill>
                            <a:srgbClr val="000000"/>
                          </a:solidFill>
                          <a:effectLst/>
                          <a:latin typeface="Times"/>
                        </a:rPr>
                        <a:t>(1,316.6)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mr-IN" sz="1000" b="0" i="0" u="none" strike="noStrike">
                          <a:solidFill>
                            <a:srgbClr val="000000"/>
                          </a:solidFill>
                          <a:effectLst/>
                          <a:latin typeface="Times"/>
                        </a:rPr>
                        <a:t>(1,316.6)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hr-HR" sz="1000" b="0" i="0" u="none" strike="noStrike">
                          <a:solidFill>
                            <a:srgbClr val="000000"/>
                          </a:solidFill>
                          <a:effectLst/>
                          <a:latin typeface="Times"/>
                        </a:rPr>
                        <a:t>258.0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is-IS" sz="1000" b="0" i="0" u="none" strike="noStrike">
                          <a:solidFill>
                            <a:srgbClr val="000000"/>
                          </a:solidFill>
                          <a:effectLst/>
                          <a:latin typeface="Times"/>
                        </a:rPr>
                        <a:t>288.3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268381">
                <a:tc>
                  <a:txBody>
                    <a:bodyPr/>
                    <a:lstStyle/>
                    <a:p>
                      <a:pPr algn="l" fontAlgn="b"/>
                      <a:r>
                        <a:rPr lang="es-ES" sz="1000" b="0" i="0" u="none" strike="noStrike">
                          <a:solidFill>
                            <a:srgbClr val="000000"/>
                          </a:solidFill>
                          <a:effectLst/>
                          <a:latin typeface="Times"/>
                        </a:rPr>
                        <a:t>Desembolsos</a:t>
                      </a:r>
                    </a:p>
                  </a:txBody>
                  <a:tcPr marL="3048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2,580.7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2,580.7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3,367.6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3,568.1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268381">
                <a:tc>
                  <a:txBody>
                    <a:bodyPr/>
                    <a:lstStyle/>
                    <a:p>
                      <a:pPr algn="l" fontAlgn="b"/>
                      <a:r>
                        <a:rPr lang="es-ES" sz="1000" b="0" i="0" u="none" strike="noStrike" dirty="0">
                          <a:solidFill>
                            <a:srgbClr val="000000"/>
                          </a:solidFill>
                          <a:effectLst/>
                          <a:latin typeface="Times"/>
                        </a:rPr>
                        <a:t>Amortizaciones</a:t>
                      </a:r>
                    </a:p>
                  </a:txBody>
                  <a:tcPr marL="3048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000" b="0" i="0" u="none" strike="noStrike">
                          <a:solidFill>
                            <a:srgbClr val="000000"/>
                          </a:solidFill>
                          <a:effectLst/>
                          <a:latin typeface="Times"/>
                        </a:rPr>
                        <a:t>3,897.3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cs-CZ" sz="1000" b="0" i="0" u="none" strike="noStrike">
                          <a:solidFill>
                            <a:srgbClr val="000000"/>
                          </a:solidFill>
                          <a:effectLst/>
                          <a:latin typeface="Times"/>
                        </a:rPr>
                        <a:t>3,897.3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3,109.7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is-IS" sz="1000" b="0" i="0" u="none" strike="noStrike">
                          <a:solidFill>
                            <a:srgbClr val="000000"/>
                          </a:solidFill>
                          <a:effectLst/>
                          <a:latin typeface="Times"/>
                        </a:rPr>
                        <a:t>3,279.8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268381">
                <a:tc>
                  <a:txBody>
                    <a:bodyPr/>
                    <a:lstStyle/>
                    <a:p>
                      <a:pPr algn="l" fontAlgn="b"/>
                      <a:r>
                        <a:rPr lang="es-ES" sz="1000" b="0" i="0" u="none" strike="noStrike">
                          <a:solidFill>
                            <a:srgbClr val="000000"/>
                          </a:solidFill>
                          <a:effectLst/>
                          <a:latin typeface="Times"/>
                        </a:rPr>
                        <a:t>Financiamiento Interno Neto</a:t>
                      </a:r>
                    </a:p>
                  </a:txBody>
                  <a:tcPr marL="1524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9,885.1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9,885.1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13,546.3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12,351.9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268381">
                <a:tc>
                  <a:txBody>
                    <a:bodyPr/>
                    <a:lstStyle/>
                    <a:p>
                      <a:pPr algn="l" fontAlgn="b"/>
                      <a:r>
                        <a:rPr lang="es-ES" sz="1000" b="0" i="0" u="none" strike="noStrike">
                          <a:solidFill>
                            <a:srgbClr val="000000"/>
                          </a:solidFill>
                          <a:effectLst/>
                          <a:latin typeface="Times"/>
                        </a:rPr>
                        <a:t>Negociaciones</a:t>
                      </a:r>
                    </a:p>
                  </a:txBody>
                  <a:tcPr marL="3048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10,543.5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10,543.5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a:solidFill>
                            <a:srgbClr val="000000"/>
                          </a:solidFill>
                          <a:effectLst/>
                          <a:latin typeface="Times"/>
                        </a:rPr>
                        <a:t>14,944.3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200" b="1" i="0" u="none" strike="noStrike" dirty="0">
                          <a:solidFill>
                            <a:srgbClr val="000000"/>
                          </a:solidFill>
                          <a:effectLst/>
                          <a:latin typeface="Times"/>
                        </a:rPr>
                        <a:t>13,927.0</a:t>
                      </a:r>
                      <a:r>
                        <a:rPr lang="hr-HR" sz="1000" b="0" i="0" u="none" strike="noStrike" dirty="0">
                          <a:solidFill>
                            <a:srgbClr val="000000"/>
                          </a:solidFill>
                          <a:effectLst/>
                          <a:latin typeface="Time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r h="268381">
                <a:tc>
                  <a:txBody>
                    <a:bodyPr/>
                    <a:lstStyle/>
                    <a:p>
                      <a:pPr algn="l" fontAlgn="b"/>
                      <a:r>
                        <a:rPr lang="es-ES" sz="1000" b="0" i="0" u="none" strike="noStrike">
                          <a:solidFill>
                            <a:srgbClr val="000000"/>
                          </a:solidFill>
                          <a:effectLst/>
                          <a:latin typeface="Times"/>
                        </a:rPr>
                        <a:t>Amortizaciones</a:t>
                      </a:r>
                    </a:p>
                  </a:txBody>
                  <a:tcPr marL="3048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658.4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hr-HR" sz="1000" b="0" i="0" u="none" strike="noStrike">
                          <a:solidFill>
                            <a:srgbClr val="000000"/>
                          </a:solidFill>
                          <a:effectLst/>
                          <a:latin typeface="Times"/>
                        </a:rPr>
                        <a:t>658.4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uk-UA" sz="1000" b="0" i="0" u="none" strike="noStrike">
                          <a:solidFill>
                            <a:srgbClr val="000000"/>
                          </a:solidFill>
                          <a:effectLst/>
                          <a:latin typeface="Times"/>
                        </a:rPr>
                        <a:t>1,398.0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FF"/>
                    </a:solidFill>
                  </a:tcPr>
                </a:tc>
                <a:tc>
                  <a:txBody>
                    <a:bodyPr/>
                    <a:lstStyle/>
                    <a:p>
                      <a:pPr algn="r" fontAlgn="b"/>
                      <a:r>
                        <a:rPr lang="nb-NO" sz="1000" b="0" i="0" u="none" strike="noStrike" dirty="0">
                          <a:solidFill>
                            <a:srgbClr val="000000"/>
                          </a:solidFill>
                          <a:effectLst/>
                          <a:latin typeface="Times"/>
                        </a:rPr>
                        <a:t>1,575.1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5D9F1"/>
                    </a:solidFill>
                  </a:tcPr>
                </a:tc>
              </a:tr>
            </a:tbl>
          </a:graphicData>
        </a:graphic>
      </p:graphicFrame>
      <p:sp>
        <p:nvSpPr>
          <p:cNvPr id="6" name="CuadroTexto 5"/>
          <p:cNvSpPr txBox="1"/>
          <p:nvPr/>
        </p:nvSpPr>
        <p:spPr>
          <a:xfrm>
            <a:off x="1961756" y="371005"/>
            <a:ext cx="3674043" cy="646331"/>
          </a:xfrm>
          <a:prstGeom prst="rect">
            <a:avLst/>
          </a:prstGeom>
          <a:noFill/>
        </p:spPr>
        <p:txBody>
          <a:bodyPr wrap="square" rtlCol="0">
            <a:spAutoFit/>
          </a:bodyPr>
          <a:lstStyle/>
          <a:p>
            <a:r>
              <a:rPr lang="es-ES" sz="3600" dirty="0" smtClean="0"/>
              <a:t>No USADAS</a:t>
            </a:r>
            <a:endParaRPr lang="es-ES" sz="3600" dirty="0"/>
          </a:p>
        </p:txBody>
      </p:sp>
    </p:spTree>
    <p:extLst>
      <p:ext uri="{BB962C8B-B14F-4D97-AF65-F5344CB8AC3E}">
        <p14:creationId xmlns:p14="http://schemas.microsoft.com/office/powerpoint/2010/main" val="370118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4" name="14 Marcador de contenido"/>
          <p:cNvSpPr txBox="1">
            <a:spLocks/>
          </p:cNvSpPr>
          <p:nvPr/>
        </p:nvSpPr>
        <p:spPr>
          <a:xfrm>
            <a:off x="566738" y="2568721"/>
            <a:ext cx="8275637" cy="3873500"/>
          </a:xfrm>
          <a:prstGeom prst="rect">
            <a:avLst/>
          </a:prstGeom>
          <a:solidFill>
            <a:schemeClr val="bg1"/>
          </a:solidFill>
          <a:ln w="38100">
            <a:solidFill>
              <a:schemeClr val="accent1"/>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GT" altLang="es-GT" sz="2400" smtClean="0"/>
              <a:t>Discusión y formulación abierta</a:t>
            </a:r>
          </a:p>
          <a:p>
            <a:r>
              <a:rPr lang="es-GT" altLang="es-GT" sz="2400" smtClean="0"/>
              <a:t>Coordinación SAT- Minfin - Banguat en metas </a:t>
            </a:r>
          </a:p>
          <a:p>
            <a:r>
              <a:rPr lang="es-GT" altLang="es-GT" sz="2400" smtClean="0"/>
              <a:t>Multianual</a:t>
            </a:r>
          </a:p>
          <a:p>
            <a:r>
              <a:rPr lang="es-GT" altLang="es-GT" sz="2400" smtClean="0"/>
              <a:t>Desarrollo Programas, Unidades Ejecutoras y Centros de Costo.</a:t>
            </a:r>
            <a:endParaRPr lang="es-GT" altLang="es-GT" sz="2400" u="sng" smtClean="0"/>
          </a:p>
          <a:p>
            <a:r>
              <a:rPr lang="es-GT" altLang="es-GT" sz="2400" u="sng" smtClean="0"/>
              <a:t>Análisis 2015 – 2018 en informe descriptivo</a:t>
            </a:r>
          </a:p>
          <a:p>
            <a:r>
              <a:rPr lang="es-GT" altLang="es-GT" sz="2400" u="sng" smtClean="0"/>
              <a:t>Continuidad de programas 2019 – 2023</a:t>
            </a:r>
          </a:p>
          <a:p>
            <a:r>
              <a:rPr lang="es-GT" altLang="es-GT" sz="2400" u="sng" smtClean="0"/>
              <a:t>Proyectos estratégicos </a:t>
            </a:r>
          </a:p>
          <a:p>
            <a:endParaRPr lang="es-GT" altLang="es-GT" sz="2400" u="sng" smtClean="0"/>
          </a:p>
        </p:txBody>
      </p:sp>
      <p:grpSp>
        <p:nvGrpSpPr>
          <p:cNvPr id="15" name="3 Grupo"/>
          <p:cNvGrpSpPr>
            <a:grpSpLocks/>
          </p:cNvGrpSpPr>
          <p:nvPr/>
        </p:nvGrpSpPr>
        <p:grpSpPr bwMode="auto">
          <a:xfrm>
            <a:off x="1028700" y="1024083"/>
            <a:ext cx="479425" cy="684213"/>
            <a:chOff x="1" y="601769"/>
            <a:chExt cx="478632" cy="683759"/>
          </a:xfrm>
        </p:grpSpPr>
        <p:sp>
          <p:nvSpPr>
            <p:cNvPr id="16" name="7 Cheurón"/>
            <p:cNvSpPr/>
            <p:nvPr/>
          </p:nvSpPr>
          <p:spPr>
            <a:xfrm rot="5400000">
              <a:off x="-102563" y="704333"/>
              <a:ext cx="683759" cy="47863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Cheurón 4"/>
            <p:cNvSpPr/>
            <p:nvPr/>
          </p:nvSpPr>
          <p:spPr>
            <a:xfrm>
              <a:off x="1" y="841323"/>
              <a:ext cx="478632" cy="204651"/>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lstStyle/>
            <a:p>
              <a:pPr algn="ctr" defTabSz="889000" eaLnBrk="1" fontAlgn="auto" hangingPunct="1">
                <a:lnSpc>
                  <a:spcPct val="90000"/>
                </a:lnSpc>
                <a:spcAft>
                  <a:spcPct val="35000"/>
                </a:spcAft>
                <a:defRPr/>
              </a:pPr>
              <a:r>
                <a:rPr lang="es-GT" sz="2000" b="1" dirty="0"/>
                <a:t>2</a:t>
              </a:r>
            </a:p>
          </p:txBody>
        </p:sp>
      </p:grpSp>
      <p:grpSp>
        <p:nvGrpSpPr>
          <p:cNvPr id="18" name="4 Grupo"/>
          <p:cNvGrpSpPr>
            <a:grpSpLocks/>
          </p:cNvGrpSpPr>
          <p:nvPr/>
        </p:nvGrpSpPr>
        <p:grpSpPr bwMode="auto">
          <a:xfrm>
            <a:off x="1508125" y="1024083"/>
            <a:ext cx="6361113" cy="444500"/>
            <a:chOff x="478631" y="601770"/>
            <a:chExt cx="6362128" cy="444443"/>
          </a:xfrm>
        </p:grpSpPr>
        <p:sp>
          <p:nvSpPr>
            <p:cNvPr id="30" name="5 Redondear rectángulo de esquina del mismo lado"/>
            <p:cNvSpPr/>
            <p:nvPr/>
          </p:nvSpPr>
          <p:spPr>
            <a:xfrm rot="5400000">
              <a:off x="3437474" y="-2357073"/>
              <a:ext cx="444443" cy="6362128"/>
            </a:xfrm>
            <a:prstGeom prst="round2SameRect">
              <a:avLst/>
            </a:prstGeom>
            <a:solidFill>
              <a:schemeClr val="bg1">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edondear rectángulo de esquina del mismo lado 6"/>
            <p:cNvSpPr/>
            <p:nvPr/>
          </p:nvSpPr>
          <p:spPr>
            <a:xfrm>
              <a:off x="478631" y="623992"/>
              <a:ext cx="6339899" cy="3999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84912" tIns="16510" rIns="16510" bIns="16510" anchor="ctr"/>
            <a:lstStyle>
              <a:lvl1pPr marL="342900" indent="-342900" defTabSz="1155700">
                <a:spcBef>
                  <a:spcPct val="20000"/>
                </a:spcBef>
                <a:buFont typeface="Arial" pitchFamily="34" charset="0"/>
                <a:buChar char="•"/>
                <a:defRPr sz="3200">
                  <a:solidFill>
                    <a:schemeClr val="tx1"/>
                  </a:solidFill>
                  <a:latin typeface="Calibri" pitchFamily="34" charset="0"/>
                  <a:ea typeface="MS PGothic" pitchFamily="34" charset="-128"/>
                </a:defRPr>
              </a:lvl1pPr>
              <a:lvl2pPr marL="228600" indent="-228600" defTabSz="1155700">
                <a:spcBef>
                  <a:spcPct val="20000"/>
                </a:spcBef>
                <a:buFont typeface="Arial" pitchFamily="34" charset="0"/>
                <a:buChar char="–"/>
                <a:defRPr sz="2800">
                  <a:solidFill>
                    <a:schemeClr val="tx1"/>
                  </a:solidFill>
                  <a:latin typeface="Calibri" pitchFamily="34" charset="0"/>
                  <a:ea typeface="MS PGothic" pitchFamily="34" charset="-128"/>
                </a:defRPr>
              </a:lvl2pPr>
              <a:lvl3pPr marL="1143000" indent="-228600" defTabSz="1155700">
                <a:spcBef>
                  <a:spcPct val="20000"/>
                </a:spcBef>
                <a:buFont typeface="Arial" pitchFamily="34" charset="0"/>
                <a:buChar char="•"/>
                <a:defRPr sz="2400">
                  <a:solidFill>
                    <a:schemeClr val="tx1"/>
                  </a:solidFill>
                  <a:latin typeface="Calibri" pitchFamily="34" charset="0"/>
                  <a:ea typeface="MS PGothic" pitchFamily="34" charset="-128"/>
                </a:defRPr>
              </a:lvl3pPr>
              <a:lvl4pPr marL="1600200" indent="-228600" defTabSz="1155700">
                <a:spcBef>
                  <a:spcPct val="20000"/>
                </a:spcBef>
                <a:buFont typeface="Arial" pitchFamily="34" charset="0"/>
                <a:buChar char="–"/>
                <a:defRPr sz="2000">
                  <a:solidFill>
                    <a:schemeClr val="tx1"/>
                  </a:solidFill>
                  <a:latin typeface="Calibri" pitchFamily="34" charset="0"/>
                  <a:ea typeface="MS PGothic" pitchFamily="34" charset="-128"/>
                </a:defRPr>
              </a:lvl4pPr>
              <a:lvl5pPr marL="2057400" indent="-228600" defTabSz="1155700">
                <a:spcBef>
                  <a:spcPct val="20000"/>
                </a:spcBef>
                <a:buFont typeface="Arial" pitchFamily="34" charset="0"/>
                <a:buChar char="»"/>
                <a:defRPr sz="2000">
                  <a:solidFill>
                    <a:schemeClr val="tx1"/>
                  </a:solidFill>
                  <a:latin typeface="Calibri" pitchFamily="34" charset="0"/>
                  <a:ea typeface="MS PGothic" pitchFamily="34" charset="-128"/>
                </a:defRPr>
              </a:lvl5pPr>
              <a:lvl6pPr marL="25146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6pPr>
              <a:lvl7pPr marL="29718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7pPr>
              <a:lvl8pPr marL="34290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8pPr>
              <a:lvl9pPr marL="3886200" indent="-228600" defTabSz="1155700" eaLnBrk="0" fontAlgn="base" hangingPunct="0">
                <a:spcBef>
                  <a:spcPct val="20000"/>
                </a:spcBef>
                <a:spcAft>
                  <a:spcPct val="0"/>
                </a:spcAft>
                <a:buFont typeface="Arial" pitchFamily="34" charset="0"/>
                <a:buChar char="»"/>
                <a:defRPr sz="2000">
                  <a:solidFill>
                    <a:schemeClr val="tx1"/>
                  </a:solidFill>
                  <a:latin typeface="Calibri" pitchFamily="34" charset="0"/>
                  <a:ea typeface="MS PGothic" pitchFamily="34" charset="-128"/>
                </a:defRPr>
              </a:lvl9pPr>
            </a:lstStyle>
            <a:p>
              <a:pPr lvl="1" eaLnBrk="1" hangingPunct="1">
                <a:lnSpc>
                  <a:spcPct val="90000"/>
                </a:lnSpc>
                <a:spcBef>
                  <a:spcPct val="0"/>
                </a:spcBef>
                <a:spcAft>
                  <a:spcPct val="15000"/>
                </a:spcAft>
                <a:buFontTx/>
                <a:buChar char="•"/>
                <a:defRPr/>
              </a:pPr>
              <a:r>
                <a:rPr lang="es-GT" altLang="es-GT" sz="2600" dirty="0" smtClean="0">
                  <a:solidFill>
                    <a:srgbClr val="000000"/>
                  </a:solidFill>
                </a:rPr>
                <a:t>FORMULACIÓN</a:t>
              </a:r>
            </a:p>
          </p:txBody>
        </p:sp>
      </p:grpSp>
      <p:sp>
        <p:nvSpPr>
          <p:cNvPr id="32" name="9 CuadroTexto"/>
          <p:cNvSpPr txBox="1">
            <a:spLocks noChangeArrowheads="1"/>
          </p:cNvSpPr>
          <p:nvPr/>
        </p:nvSpPr>
        <p:spPr bwMode="auto">
          <a:xfrm>
            <a:off x="566738" y="1903558"/>
            <a:ext cx="2219325" cy="461963"/>
          </a:xfrm>
          <a:prstGeom prst="rect">
            <a:avLst/>
          </a:prstGeom>
          <a:noFill/>
          <a:ln w="412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GT" altLang="es-GT" sz="2400" b="1"/>
              <a:t>2019 - 2023</a:t>
            </a:r>
          </a:p>
        </p:txBody>
      </p:sp>
      <p:sp>
        <p:nvSpPr>
          <p:cNvPr id="33" name="1 Cerrar llave"/>
          <p:cNvSpPr/>
          <p:nvPr/>
        </p:nvSpPr>
        <p:spPr>
          <a:xfrm>
            <a:off x="6335713" y="4457846"/>
            <a:ext cx="260350" cy="1317625"/>
          </a:xfrm>
          <a:prstGeom prst="rightBrace">
            <a:avLst>
              <a:gd name="adj1" fmla="val 8333"/>
              <a:gd name="adj2" fmla="val 47916"/>
            </a:avLst>
          </a:prstGeom>
          <a:ln w="38100"/>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defRPr/>
            </a:pPr>
            <a:endParaRPr lang="es-GT" altLang="es-GT" smtClean="0"/>
          </a:p>
        </p:txBody>
      </p:sp>
      <p:sp>
        <p:nvSpPr>
          <p:cNvPr id="34" name="13 CuadroTexto"/>
          <p:cNvSpPr txBox="1">
            <a:spLocks noChangeArrowheads="1"/>
          </p:cNvSpPr>
          <p:nvPr/>
        </p:nvSpPr>
        <p:spPr bwMode="auto">
          <a:xfrm>
            <a:off x="6737350" y="4795983"/>
            <a:ext cx="2105025" cy="461963"/>
          </a:xfrm>
          <a:prstGeom prst="rect">
            <a:avLst/>
          </a:prstGeom>
          <a:noFill/>
          <a:ln w="412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s-GT" altLang="es-GT" sz="2400" b="1"/>
              <a:t>Mesa técnica </a:t>
            </a:r>
          </a:p>
        </p:txBody>
      </p:sp>
    </p:spTree>
    <p:extLst>
      <p:ext uri="{BB962C8B-B14F-4D97-AF65-F5344CB8AC3E}">
        <p14:creationId xmlns:p14="http://schemas.microsoft.com/office/powerpoint/2010/main" val="2321811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12" name="11 Diagrama"/>
          <p:cNvGraphicFramePr/>
          <p:nvPr>
            <p:extLst>
              <p:ext uri="{D42A27DB-BD31-4B8C-83A1-F6EECF244321}">
                <p14:modId xmlns:p14="http://schemas.microsoft.com/office/powerpoint/2010/main" val="3494917779"/>
              </p:ext>
            </p:extLst>
          </p:nvPr>
        </p:nvGraphicFramePr>
        <p:xfrm>
          <a:off x="73888" y="1034070"/>
          <a:ext cx="5264596" cy="895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12 Diagrama"/>
          <p:cNvGraphicFramePr/>
          <p:nvPr>
            <p:extLst>
              <p:ext uri="{D42A27DB-BD31-4B8C-83A1-F6EECF244321}">
                <p14:modId xmlns:p14="http://schemas.microsoft.com/office/powerpoint/2010/main" val="1919619623"/>
              </p:ext>
            </p:extLst>
          </p:nvPr>
        </p:nvGraphicFramePr>
        <p:xfrm>
          <a:off x="107503" y="1789763"/>
          <a:ext cx="8861005" cy="49620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09968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920284080"/>
              </p:ext>
            </p:extLst>
          </p:nvPr>
        </p:nvGraphicFramePr>
        <p:xfrm>
          <a:off x="323528" y="892766"/>
          <a:ext cx="5862473" cy="895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2 Diagrama"/>
          <p:cNvGraphicFramePr/>
          <p:nvPr>
            <p:extLst>
              <p:ext uri="{D42A27DB-BD31-4B8C-83A1-F6EECF244321}">
                <p14:modId xmlns:p14="http://schemas.microsoft.com/office/powerpoint/2010/main" val="18714135"/>
              </p:ext>
            </p:extLst>
          </p:nvPr>
        </p:nvGraphicFramePr>
        <p:xfrm>
          <a:off x="539552" y="2188910"/>
          <a:ext cx="7488832" cy="10801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3 Diagrama"/>
          <p:cNvGraphicFramePr/>
          <p:nvPr>
            <p:extLst>
              <p:ext uri="{D42A27DB-BD31-4B8C-83A1-F6EECF244321}">
                <p14:modId xmlns:p14="http://schemas.microsoft.com/office/powerpoint/2010/main" val="1049151092"/>
              </p:ext>
            </p:extLst>
          </p:nvPr>
        </p:nvGraphicFramePr>
        <p:xfrm>
          <a:off x="1259632" y="3557062"/>
          <a:ext cx="6408712" cy="19442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01600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895930"/>
            <a:ext cx="9144000" cy="461665"/>
          </a:xfrm>
          <a:prstGeom prst="rect">
            <a:avLst/>
          </a:prstGeom>
          <a:solidFill>
            <a:schemeClr val="bg1"/>
          </a:solidFill>
        </p:spPr>
        <p:txBody>
          <a:bodyPr wrap="square" rtlCol="0">
            <a:spAutoFit/>
          </a:bodyPr>
          <a:lstStyle/>
          <a:p>
            <a:r>
              <a:rPr lang="es-GT" sz="2400" b="1" dirty="0" smtClean="0"/>
              <a:t>Escenario Macroeconómico Medio  </a:t>
            </a:r>
            <a:endParaRPr lang="es-GT" sz="2400" b="1" dirty="0"/>
          </a:p>
        </p:txBody>
      </p:sp>
      <p:graphicFrame>
        <p:nvGraphicFramePr>
          <p:cNvPr id="7" name="6 Objeto"/>
          <p:cNvGraphicFramePr>
            <a:graphicFrameLocks noChangeAspect="1"/>
          </p:cNvGraphicFramePr>
          <p:nvPr>
            <p:extLst>
              <p:ext uri="{D42A27DB-BD31-4B8C-83A1-F6EECF244321}">
                <p14:modId xmlns:p14="http://schemas.microsoft.com/office/powerpoint/2010/main" val="2513229597"/>
              </p:ext>
            </p:extLst>
          </p:nvPr>
        </p:nvGraphicFramePr>
        <p:xfrm>
          <a:off x="400850" y="2068947"/>
          <a:ext cx="8538742" cy="3205018"/>
        </p:xfrm>
        <a:graphic>
          <a:graphicData uri="http://schemas.openxmlformats.org/presentationml/2006/ole">
            <mc:AlternateContent xmlns:mc="http://schemas.openxmlformats.org/markup-compatibility/2006">
              <mc:Choice xmlns:v="urn:schemas-microsoft-com:vml" Requires="v">
                <p:oleObj spid="_x0000_s16464" name="Hoja de cálculo" r:id="rId5" imgW="6800816" imgH="2552687" progId="Excel.Sheet.12">
                  <p:embed/>
                </p:oleObj>
              </mc:Choice>
              <mc:Fallback>
                <p:oleObj name="Hoja de cálculo" r:id="rId5" imgW="6800816" imgH="2552687" progId="Excel.Sheet.12">
                  <p:embed/>
                  <p:pic>
                    <p:nvPicPr>
                      <p:cNvPr id="0" name=""/>
                      <p:cNvPicPr/>
                      <p:nvPr/>
                    </p:nvPicPr>
                    <p:blipFill>
                      <a:blip r:embed="rId6"/>
                      <a:stretch>
                        <a:fillRect/>
                      </a:stretch>
                    </p:blipFill>
                    <p:spPr>
                      <a:xfrm>
                        <a:off x="400850" y="2068947"/>
                        <a:ext cx="8538742" cy="3205018"/>
                      </a:xfrm>
                      <a:prstGeom prst="rect">
                        <a:avLst/>
                      </a:prstGeom>
                    </p:spPr>
                  </p:pic>
                </p:oleObj>
              </mc:Fallback>
            </mc:AlternateContent>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965838754"/>
              </p:ext>
            </p:extLst>
          </p:nvPr>
        </p:nvGraphicFramePr>
        <p:xfrm>
          <a:off x="400850" y="5271050"/>
          <a:ext cx="2185332" cy="190500"/>
        </p:xfrm>
        <a:graphic>
          <a:graphicData uri="http://schemas.openxmlformats.org/drawingml/2006/table">
            <a:tbl>
              <a:tblPr>
                <a:tableStyleId>{5C22544A-7EE6-4342-B048-85BDC9FD1C3A}</a:tableStyleId>
              </a:tblPr>
              <a:tblGrid>
                <a:gridCol w="2185332"/>
              </a:tblGrid>
              <a:tr h="190500">
                <a:tc>
                  <a:txBody>
                    <a:bodyPr/>
                    <a:lstStyle/>
                    <a:p>
                      <a:pPr algn="l" fontAlgn="ctr"/>
                      <a:r>
                        <a:rPr lang="es-GT" sz="900" u="none" strike="noStrike" dirty="0">
                          <a:effectLst/>
                        </a:rPr>
                        <a:t>Fuente: Banco de Guatemala</a:t>
                      </a:r>
                      <a:endParaRPr lang="es-GT" sz="900" b="1" i="0" u="none" strike="noStrike" dirty="0">
                        <a:solidFill>
                          <a:srgbClr val="000000"/>
                        </a:solidFill>
                        <a:effectLst/>
                        <a:latin typeface="Times New Roman"/>
                      </a:endParaRPr>
                    </a:p>
                  </a:txBody>
                  <a:tcPr marL="9525" marR="9525" marT="9525" marB="0" anchor="ctr"/>
                </a:tc>
              </a:tr>
            </a:tbl>
          </a:graphicData>
        </a:graphic>
      </p:graphicFrame>
    </p:spTree>
    <p:extLst>
      <p:ext uri="{BB962C8B-B14F-4D97-AF65-F5344CB8AC3E}">
        <p14:creationId xmlns:p14="http://schemas.microsoft.com/office/powerpoint/2010/main" val="4033154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895930"/>
            <a:ext cx="9144000" cy="707886"/>
          </a:xfrm>
          <a:prstGeom prst="rect">
            <a:avLst/>
          </a:prstGeom>
          <a:solidFill>
            <a:schemeClr val="bg1"/>
          </a:solidFill>
        </p:spPr>
        <p:txBody>
          <a:bodyPr wrap="square" rtlCol="0">
            <a:spAutoFit/>
          </a:bodyPr>
          <a:lstStyle/>
          <a:p>
            <a:r>
              <a:rPr lang="es-GT" sz="2000" b="1" dirty="0" smtClean="0">
                <a:latin typeface="Calibri  "/>
                <a:cs typeface="Times New Roman" panose="02020603050405020304" pitchFamily="18" charset="0"/>
              </a:rPr>
              <a:t>Proyecciones de ingresos Tributarios incorporan retroalimentación de talleres abiertos y años sin aprobación de presupuesto</a:t>
            </a:r>
            <a:endParaRPr lang="es-GT" sz="2000" b="1" dirty="0">
              <a:latin typeface="Calibri  "/>
            </a:endParaRPr>
          </a:p>
        </p:txBody>
      </p:sp>
      <p:graphicFrame>
        <p:nvGraphicFramePr>
          <p:cNvPr id="5" name="Gráfico 4"/>
          <p:cNvGraphicFramePr>
            <a:graphicFrameLocks/>
          </p:cNvGraphicFramePr>
          <p:nvPr>
            <p:extLst>
              <p:ext uri="{D42A27DB-BD31-4B8C-83A1-F6EECF244321}">
                <p14:modId xmlns:p14="http://schemas.microsoft.com/office/powerpoint/2010/main" val="1575826308"/>
              </p:ext>
            </p:extLst>
          </p:nvPr>
        </p:nvGraphicFramePr>
        <p:xfrm>
          <a:off x="175983" y="1807519"/>
          <a:ext cx="8610600" cy="4127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a 1"/>
          <p:cNvGraphicFramePr>
            <a:graphicFrameLocks noGrp="1"/>
          </p:cNvGraphicFramePr>
          <p:nvPr>
            <p:extLst>
              <p:ext uri="{D42A27DB-BD31-4B8C-83A1-F6EECF244321}">
                <p14:modId xmlns:p14="http://schemas.microsoft.com/office/powerpoint/2010/main" val="415421842"/>
              </p:ext>
            </p:extLst>
          </p:nvPr>
        </p:nvGraphicFramePr>
        <p:xfrm>
          <a:off x="623679" y="6122467"/>
          <a:ext cx="8073822" cy="226059"/>
        </p:xfrm>
        <a:graphic>
          <a:graphicData uri="http://schemas.openxmlformats.org/drawingml/2006/table">
            <a:tbl>
              <a:tblPr/>
              <a:tblGrid>
                <a:gridCol w="892216"/>
                <a:gridCol w="892216"/>
                <a:gridCol w="892216"/>
                <a:gridCol w="1038480"/>
                <a:gridCol w="1038480"/>
                <a:gridCol w="1111614"/>
                <a:gridCol w="1111614"/>
                <a:gridCol w="1096986"/>
              </a:tblGrid>
              <a:tr h="165100">
                <a:tc>
                  <a:txBody>
                    <a:bodyPr/>
                    <a:lstStyle/>
                    <a:p>
                      <a:pPr algn="ctr" fontAlgn="b"/>
                      <a:r>
                        <a:rPr lang="nb-NO" sz="1400" b="0" i="0" u="none" strike="noStrike">
                          <a:solidFill>
                            <a:srgbClr val="000000"/>
                          </a:solidFill>
                          <a:effectLst/>
                          <a:latin typeface="Times"/>
                        </a:rPr>
                        <a:t> 10.4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t-IT" sz="1400" b="0" i="0" u="none" strike="noStrike" dirty="0">
                          <a:solidFill>
                            <a:srgbClr val="000000"/>
                          </a:solidFill>
                          <a:effectLst/>
                          <a:latin typeface="Times"/>
                        </a:rPr>
                        <a:t> </a:t>
                      </a:r>
                      <a:r>
                        <a:rPr lang="it-IT" sz="1400" b="0" i="0" u="none" strike="noStrike" dirty="0" err="1">
                          <a:solidFill>
                            <a:srgbClr val="000000"/>
                          </a:solidFill>
                          <a:effectLst/>
                          <a:latin typeface="Times"/>
                        </a:rPr>
                        <a:t>nd</a:t>
                      </a:r>
                      <a:r>
                        <a:rPr lang="it-IT" sz="1400" b="0" i="0" u="none" strike="noStrike" dirty="0">
                          <a:solidFill>
                            <a:srgbClr val="000000"/>
                          </a:solidFill>
                          <a:effectLst/>
                          <a:latin typeface="Time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1400" b="0" i="0" u="none" strike="noStrike" dirty="0">
                          <a:solidFill>
                            <a:srgbClr val="000000"/>
                          </a:solidFill>
                          <a:effectLst/>
                          <a:latin typeface="Times"/>
                        </a:rPr>
                        <a:t> </a:t>
                      </a:r>
                      <a:r>
                        <a:rPr lang="nb-NO" sz="1400" b="0" i="0" u="none" strike="noStrike" dirty="0" smtClean="0">
                          <a:solidFill>
                            <a:srgbClr val="000000"/>
                          </a:solidFill>
                          <a:effectLst/>
                          <a:latin typeface="Times"/>
                        </a:rPr>
                        <a:t>10.5</a:t>
                      </a:r>
                      <a:endParaRPr lang="nb-NO" sz="1400" b="0" i="0" u="none" strike="noStrike" dirty="0">
                        <a:solidFill>
                          <a:srgbClr val="000000"/>
                        </a:solidFill>
                        <a:effectLst/>
                        <a:latin typeface="Times"/>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1400" b="0" i="0" u="none" strike="noStrike" dirty="0">
                          <a:solidFill>
                            <a:srgbClr val="000000"/>
                          </a:solidFill>
                          <a:effectLst/>
                          <a:latin typeface="Times"/>
                        </a:rPr>
                        <a:t> </a:t>
                      </a:r>
                      <a:r>
                        <a:rPr lang="nb-NO" sz="1400" b="0" i="0" u="none" strike="noStrike" dirty="0" smtClean="0">
                          <a:solidFill>
                            <a:srgbClr val="000000"/>
                          </a:solidFill>
                          <a:effectLst/>
                          <a:latin typeface="Times"/>
                        </a:rPr>
                        <a:t>10.2* </a:t>
                      </a:r>
                      <a:endParaRPr lang="nb-NO" sz="1400" b="0" i="0" u="none" strike="noStrike" dirty="0">
                        <a:solidFill>
                          <a:srgbClr val="000000"/>
                        </a:solidFill>
                        <a:effectLst/>
                        <a:latin typeface="Times"/>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1400" b="0" i="0" u="none" strike="noStrike">
                          <a:solidFill>
                            <a:srgbClr val="000000"/>
                          </a:solidFill>
                          <a:effectLst/>
                          <a:latin typeface="Times"/>
                        </a:rPr>
                        <a:t> 10.4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1400" b="0" i="0" u="none" strike="noStrike">
                          <a:solidFill>
                            <a:srgbClr val="000000"/>
                          </a:solidFill>
                          <a:effectLst/>
                          <a:latin typeface="Times"/>
                        </a:rPr>
                        <a:t> 10.6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1400" b="0" i="0" u="none" strike="noStrike">
                          <a:solidFill>
                            <a:srgbClr val="000000"/>
                          </a:solidFill>
                          <a:effectLst/>
                          <a:latin typeface="Times"/>
                        </a:rPr>
                        <a:t> 10.8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1400" b="0" i="0" u="none" strike="noStrike" dirty="0">
                          <a:solidFill>
                            <a:srgbClr val="000000"/>
                          </a:solidFill>
                          <a:effectLst/>
                          <a:latin typeface="Times"/>
                        </a:rPr>
                        <a:t> 11.0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Rectángulo 2"/>
          <p:cNvSpPr/>
          <p:nvPr/>
        </p:nvSpPr>
        <p:spPr>
          <a:xfrm>
            <a:off x="3333853" y="6031747"/>
            <a:ext cx="997888" cy="534244"/>
          </a:xfrm>
          <a:prstGeom prst="rect">
            <a:avLst/>
          </a:prstGeom>
          <a:noFill/>
          <a:ln w="571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800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1999</TotalTime>
  <Words>1999</Words>
  <Application>Microsoft Macintosh PowerPoint</Application>
  <PresentationFormat>Presentación en pantalla (4:3)</PresentationFormat>
  <Paragraphs>557</Paragraphs>
  <Slides>40</Slides>
  <Notes>0</Notes>
  <HiddenSlides>0</HiddenSlides>
  <MMClips>0</MMClips>
  <ScaleCrop>false</ScaleCrop>
  <HeadingPairs>
    <vt:vector size="8" baseType="variant">
      <vt:variant>
        <vt:lpstr>Fuentes usadas</vt:lpstr>
      </vt:variant>
      <vt:variant>
        <vt:i4>8</vt:i4>
      </vt:variant>
      <vt:variant>
        <vt:lpstr>Tema</vt:lpstr>
      </vt:variant>
      <vt:variant>
        <vt:i4>2</vt:i4>
      </vt:variant>
      <vt:variant>
        <vt:lpstr>Servidores OLE incrustados</vt:lpstr>
      </vt:variant>
      <vt:variant>
        <vt:i4>2</vt:i4>
      </vt:variant>
      <vt:variant>
        <vt:lpstr>Títulos de diapositiva</vt:lpstr>
      </vt:variant>
      <vt:variant>
        <vt:i4>40</vt:i4>
      </vt:variant>
    </vt:vector>
  </HeadingPairs>
  <TitlesOfParts>
    <vt:vector size="52" baseType="lpstr">
      <vt:lpstr>Arial</vt:lpstr>
      <vt:lpstr>Calibri</vt:lpstr>
      <vt:lpstr>Calibri  </vt:lpstr>
      <vt:lpstr>Calibri Light</vt:lpstr>
      <vt:lpstr>MS PGothic</vt:lpstr>
      <vt:lpstr>Segoe UI Black</vt:lpstr>
      <vt:lpstr>Times</vt:lpstr>
      <vt:lpstr>Times New Roman</vt:lpstr>
      <vt:lpstr>Tema de Office</vt:lpstr>
      <vt:lpstr>1_Tema de Office</vt:lpstr>
      <vt:lpstr>Hoja de cálculo</vt:lpstr>
      <vt:lpstr>Gráfico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Avances y prácticas de Gobierno Abierto</vt:lpstr>
      <vt:lpstr>Presentación de PowerPoint</vt:lpstr>
      <vt:lpstr>Presentación de PowerPoint</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Nidia Carolina Andrade Rivera</dc:creator>
  <cp:lastModifiedBy>Nidia Carolina Andrade Rivera</cp:lastModifiedBy>
  <cp:revision>106</cp:revision>
  <dcterms:created xsi:type="dcterms:W3CDTF">2018-06-18T17:02:57Z</dcterms:created>
  <dcterms:modified xsi:type="dcterms:W3CDTF">2018-06-21T18:58:15Z</dcterms:modified>
</cp:coreProperties>
</file>