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NEPTUNE RECORDS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183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</a:t>
            </a:r>
            <a:r>
              <a:rPr lang="en"/>
              <a:t>RESPONSIBILITIES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Team Lead: Jor-El Sanchez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Frontend Developer: Omar Benavides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Backend Developer: Karandeep Gill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Administrator: David Patterson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Our team is to build a website for a client looking to expand their business into the online market. The website is to list various products that the business sells via picture and description.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Currently, the client does not have a website or webpage for their business.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client would like the website to utilize social media to communicate with customers, spread word of their business, as well as offer deals.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website would need to be search engine optimized.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client will also need a database for their growing business. This database will keep track of items, orders, prices, and descriptions. The database will allow for products to be searched by genre and artist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TO PROBLEM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website for Neptune Records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Website that will consist of: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 to their Facebook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 to their Instagram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Information about the music store and how it was started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Gallery of rare records and new and upcoming records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feature through which clients can send emails to customer service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page for past events and upcoming events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1266323"/>
            <a:ext cx="7026784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MVP - WIREFRAME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Wireframe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75" y="1152425"/>
            <a:ext cx="6116824" cy="37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