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3674D-C2D3-47CB-9CC6-13058D518D47}" type="datetimeFigureOut">
              <a:rPr lang="en-DK" smtClean="0"/>
              <a:t>19/10/2021</a:t>
            </a:fld>
            <a:endParaRPr lang="en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05186-6BD3-437D-98B9-43A2167E077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2595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2748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4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1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10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8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2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1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3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8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76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D5C026-BD70-45AE-A40C-B00B412A5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1" y="1089025"/>
            <a:ext cx="4451349" cy="1532951"/>
          </a:xfrm>
        </p:spPr>
        <p:txBody>
          <a:bodyPr>
            <a:normAutofit/>
          </a:bodyPr>
          <a:lstStyle/>
          <a:p>
            <a:r>
              <a:rPr lang="en-US"/>
              <a:t>Mario’s Pizza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203B6FC-C17C-4874-AFE0-565D1D603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850" y="4248000"/>
            <a:ext cx="4451349" cy="1520975"/>
          </a:xfrm>
        </p:spPr>
        <p:txBody>
          <a:bodyPr>
            <a:normAutofit/>
          </a:bodyPr>
          <a:lstStyle/>
          <a:p>
            <a:r>
              <a:rPr lang="da-DK" dirty="0"/>
              <a:t>Risikoanalyse &amp; Risikoplan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026" name="Picture 2" descr="Marios Pizza (Wootton Bassett) - Pizza Takeaway in Swindon">
            <a:extLst>
              <a:ext uri="{FF2B5EF4-FFF2-40B4-BE49-F238E27FC236}">
                <a16:creationId xmlns:a16="http://schemas.microsoft.com/office/drawing/2014/main" id="{F0633C88-6CD0-4337-B959-CF4872B89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30" y="1855500"/>
            <a:ext cx="35814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84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482B9CD0-B864-4BE0-AAC1-37FE7A323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17343"/>
              </p:ext>
            </p:extLst>
          </p:nvPr>
        </p:nvGraphicFramePr>
        <p:xfrm>
          <a:off x="1930400" y="754343"/>
          <a:ext cx="8090568" cy="507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534375215"/>
                    </a:ext>
                  </a:extLst>
                </a:gridCol>
                <a:gridCol w="1820779">
                  <a:extLst>
                    <a:ext uri="{9D8B030D-6E8A-4147-A177-3AD203B41FA5}">
                      <a16:colId xmlns:a16="http://schemas.microsoft.com/office/drawing/2014/main" val="3999484819"/>
                    </a:ext>
                  </a:extLst>
                </a:gridCol>
                <a:gridCol w="1961147">
                  <a:extLst>
                    <a:ext uri="{9D8B030D-6E8A-4147-A177-3AD203B41FA5}">
                      <a16:colId xmlns:a16="http://schemas.microsoft.com/office/drawing/2014/main" val="1264428512"/>
                    </a:ext>
                  </a:extLst>
                </a:gridCol>
                <a:gridCol w="2022642">
                  <a:extLst>
                    <a:ext uri="{9D8B030D-6E8A-4147-A177-3AD203B41FA5}">
                      <a16:colId xmlns:a16="http://schemas.microsoft.com/office/drawing/2014/main" val="1789610939"/>
                    </a:ext>
                  </a:extLst>
                </a:gridCol>
              </a:tblGrid>
              <a:tr h="356410">
                <a:tc>
                  <a:txBody>
                    <a:bodyPr/>
                    <a:lstStyle/>
                    <a:p>
                      <a:r>
                        <a:rPr lang="da-DK" noProof="0" dirty="0"/>
                        <a:t>Risikomoment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/>
                        <a:t>Sandsynlighed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/>
                        <a:t>Konsekvens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/>
                        <a:t>Produkt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678964"/>
                  </a:ext>
                </a:extLst>
              </a:tr>
              <a:tr h="623718">
                <a:tc>
                  <a:txBody>
                    <a:bodyPr/>
                    <a:lstStyle/>
                    <a:p>
                      <a:r>
                        <a:rPr lang="da-DK" noProof="0" dirty="0"/>
                        <a:t>Dårlig gruppedynamik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73643"/>
                  </a:ext>
                </a:extLst>
              </a:tr>
              <a:tr h="1425641">
                <a:tc>
                  <a:txBody>
                    <a:bodyPr/>
                    <a:lstStyle/>
                    <a:p>
                      <a:r>
                        <a:rPr lang="da-DK" noProof="0" dirty="0"/>
                        <a:t>Mister overblikket over koden, og hvordan man skal komme videre i projektet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56252"/>
                  </a:ext>
                </a:extLst>
              </a:tr>
              <a:tr h="891026">
                <a:tc>
                  <a:txBody>
                    <a:bodyPr/>
                    <a:lstStyle/>
                    <a:p>
                      <a:r>
                        <a:rPr lang="da-DK" noProof="0" dirty="0"/>
                        <a:t>Problemer med backup/version </a:t>
                      </a:r>
                      <a:r>
                        <a:rPr lang="da-DK" noProof="0" dirty="0" err="1"/>
                        <a:t>control</a:t>
                      </a:r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49868"/>
                  </a:ext>
                </a:extLst>
              </a:tr>
              <a:tr h="623718">
                <a:tc>
                  <a:txBody>
                    <a:bodyPr/>
                    <a:lstStyle/>
                    <a:p>
                      <a:r>
                        <a:rPr lang="en-US" dirty="0" err="1"/>
                        <a:t>Ikke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færdige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tiden</a:t>
                      </a:r>
                      <a:r>
                        <a:rPr lang="en-US" dirty="0"/>
                        <a:t>.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45085"/>
                  </a:ext>
                </a:extLst>
              </a:tr>
              <a:tr h="10528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Programmet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bliver</a:t>
                      </a:r>
                      <a:r>
                        <a:rPr lang="en-US" dirty="0"/>
                        <a:t> for </a:t>
                      </a:r>
                      <a:r>
                        <a:rPr lang="en-US" dirty="0" err="1"/>
                        <a:t>kompliceret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til</a:t>
                      </a:r>
                      <a:r>
                        <a:rPr lang="en-US" dirty="0"/>
                        <a:t> Mario </a:t>
                      </a:r>
                      <a:r>
                        <a:rPr lang="en-US" dirty="0" err="1"/>
                        <a:t>og</a:t>
                      </a:r>
                      <a:r>
                        <a:rPr lang="en-US" dirty="0"/>
                        <a:t> Alfonso.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32940"/>
                  </a:ext>
                </a:extLst>
              </a:tr>
            </a:tbl>
          </a:graphicData>
        </a:graphic>
      </p:graphicFrame>
      <p:sp>
        <p:nvSpPr>
          <p:cNvPr id="9" name="Tekstfelt 8">
            <a:extLst>
              <a:ext uri="{FF2B5EF4-FFF2-40B4-BE49-F238E27FC236}">
                <a16:creationId xmlns:a16="http://schemas.microsoft.com/office/drawing/2014/main" id="{F6038F8C-4E32-4FAD-BA1D-AFE7DF563FEB}"/>
              </a:ext>
            </a:extLst>
          </p:cNvPr>
          <p:cNvSpPr txBox="1"/>
          <p:nvPr/>
        </p:nvSpPr>
        <p:spPr>
          <a:xfrm>
            <a:off x="5269832" y="264695"/>
            <a:ext cx="227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Risikoanalyse</a:t>
            </a:r>
          </a:p>
        </p:txBody>
      </p:sp>
    </p:spTree>
    <p:extLst>
      <p:ext uri="{BB962C8B-B14F-4D97-AF65-F5344CB8AC3E}">
        <p14:creationId xmlns:p14="http://schemas.microsoft.com/office/powerpoint/2010/main" val="6611766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AD8E4-FD3C-471E-9B7A-60B1F12F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Risikoplan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E3BC0EB-339B-45E6-B2D8-FAEF14A2B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a-DK" dirty="0"/>
              <a:t>Hvad skal gøres for risikomoment ikke sker.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a-DK" dirty="0"/>
              <a:t>Hvad skal der ske hvis risici indtræffer.</a:t>
            </a:r>
          </a:p>
          <a:p>
            <a:pPr>
              <a:buClr>
                <a:schemeClr val="tx1"/>
              </a:buClr>
            </a:pPr>
            <a:endParaRPr lang="da-DK" dirty="0"/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3BAB0DCD-67A5-4170-97C4-C2D9E7F9D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4966"/>
              </p:ext>
            </p:extLst>
          </p:nvPr>
        </p:nvGraphicFramePr>
        <p:xfrm>
          <a:off x="4985498" y="1783080"/>
          <a:ext cx="686134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345">
                  <a:extLst>
                    <a:ext uri="{9D8B030D-6E8A-4147-A177-3AD203B41FA5}">
                      <a16:colId xmlns:a16="http://schemas.microsoft.com/office/drawing/2014/main" val="2057029940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954948020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1862287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Risikoplan</a:t>
                      </a:r>
                      <a:endParaRPr lang="en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dirty="0"/>
                        <a:t>Hvad skal gøres for risikomoment ikke sker.</a:t>
                      </a:r>
                    </a:p>
                    <a:p>
                      <a:endParaRPr lang="en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dirty="0"/>
                        <a:t>Hvad skal der ske hvis </a:t>
                      </a:r>
                      <a:r>
                        <a:rPr lang="da-DK" sz="1200" dirty="0" err="1"/>
                        <a:t>risicki</a:t>
                      </a:r>
                      <a:r>
                        <a:rPr lang="da-DK" sz="1200" dirty="0"/>
                        <a:t> indtræffer?</a:t>
                      </a:r>
                    </a:p>
                    <a:p>
                      <a:endParaRPr lang="en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001622"/>
                  </a:ext>
                </a:extLst>
              </a:tr>
              <a:tr h="361006">
                <a:tc>
                  <a:txBody>
                    <a:bodyPr/>
                    <a:lstStyle/>
                    <a:p>
                      <a:r>
                        <a:rPr lang="da-DK" sz="1200" noProof="0" dirty="0"/>
                        <a:t>Dårlig gruppedynamik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noProof="0" dirty="0"/>
                        <a:t>Kommunikation, teambuilding.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Arbejdsfordeling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splitte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gruppe</a:t>
                      </a:r>
                      <a:r>
                        <a:rPr lang="en-US" sz="1200" dirty="0"/>
                        <a:t> op.</a:t>
                      </a:r>
                      <a:endParaRPr lang="en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9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noProof="0" dirty="0"/>
                        <a:t>Mister overblikket over koden.</a:t>
                      </a:r>
                      <a:endParaRPr lang="en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Codelab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vejledning</a:t>
                      </a:r>
                      <a:r>
                        <a:rPr lang="en-US" sz="1200" dirty="0"/>
                        <a:t>,  </a:t>
                      </a:r>
                      <a:r>
                        <a:rPr lang="en-US" sz="1200" dirty="0" err="1"/>
                        <a:t>systemudvikling</a:t>
                      </a:r>
                      <a:r>
                        <a:rPr lang="en-US" sz="1200" dirty="0"/>
                        <a:t>.</a:t>
                      </a:r>
                      <a:endParaRPr lang="en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Backup/Rollback,  research.</a:t>
                      </a:r>
                      <a:endParaRPr lang="en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59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noProof="0" dirty="0"/>
                        <a:t>Problemer med backup/version </a:t>
                      </a:r>
                      <a:r>
                        <a:rPr lang="da-DK" sz="1200" noProof="0" dirty="0" err="1"/>
                        <a:t>control</a:t>
                      </a:r>
                      <a:r>
                        <a:rPr lang="da-DK" sz="1200" noProof="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Kommunikation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omkring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hvornår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projektet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opdateres</a:t>
                      </a:r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Kommunikation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omkring</a:t>
                      </a:r>
                      <a:r>
                        <a:rPr lang="en-US" sz="1200" dirty="0"/>
                        <a:t>(Commit/push)</a:t>
                      </a:r>
                    </a:p>
                    <a:p>
                      <a:endParaRPr lang="en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Ikke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færdige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tiden</a:t>
                      </a:r>
                      <a:r>
                        <a:rPr lang="en-US" sz="1200" dirty="0"/>
                        <a:t>.</a:t>
                      </a:r>
                      <a:endParaRPr lang="en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Start I god </a:t>
                      </a:r>
                      <a:r>
                        <a:rPr lang="en-US" sz="1200" dirty="0" err="1"/>
                        <a:t>tid</a:t>
                      </a:r>
                      <a:r>
                        <a:rPr lang="en-US" sz="1200" dirty="0"/>
                        <a:t>.</a:t>
                      </a:r>
                    </a:p>
                    <a:p>
                      <a:endParaRPr lang="en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Overarbejde</a:t>
                      </a:r>
                      <a:r>
                        <a:rPr lang="en-US" sz="1200" dirty="0"/>
                        <a:t>. </a:t>
                      </a:r>
                      <a:endParaRPr lang="en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6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Programmet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bliver</a:t>
                      </a:r>
                      <a:r>
                        <a:rPr lang="en-US" sz="1200" dirty="0"/>
                        <a:t> for </a:t>
                      </a:r>
                      <a:r>
                        <a:rPr lang="en-US" sz="1200" dirty="0" err="1"/>
                        <a:t>kompliceret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til</a:t>
                      </a:r>
                      <a:r>
                        <a:rPr lang="en-US" sz="1200" dirty="0"/>
                        <a:t> Mario </a:t>
                      </a:r>
                      <a:r>
                        <a:rPr lang="en-US" sz="1200" dirty="0" err="1"/>
                        <a:t>og</a:t>
                      </a:r>
                      <a:r>
                        <a:rPr lang="en-US" sz="1200" dirty="0"/>
                        <a:t> Alfonso</a:t>
                      </a:r>
                      <a:endParaRPr lang="en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Simpel</a:t>
                      </a:r>
                      <a:r>
                        <a:rPr lang="en-US" sz="1200" dirty="0"/>
                        <a:t> terminal </a:t>
                      </a:r>
                      <a:r>
                        <a:rPr lang="en-US" sz="1200" dirty="0" err="1"/>
                        <a:t>til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bestillinger</a:t>
                      </a:r>
                      <a:r>
                        <a:rPr lang="en-US" sz="1200" dirty="0"/>
                        <a:t>.</a:t>
                      </a:r>
                      <a:endParaRPr lang="en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Vejledning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programmanual</a:t>
                      </a:r>
                      <a:r>
                        <a:rPr lang="en-US" sz="1200" dirty="0"/>
                        <a:t>.</a:t>
                      </a:r>
                      <a:endParaRPr lang="en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07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34556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172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9" baseType="lpstr">
      <vt:lpstr>Arial</vt:lpstr>
      <vt:lpstr>Avenir Next LT Pro Light</vt:lpstr>
      <vt:lpstr>Calibri</vt:lpstr>
      <vt:lpstr>Rockwell Nova Light</vt:lpstr>
      <vt:lpstr>Wingdings</vt:lpstr>
      <vt:lpstr>LeafVTI</vt:lpstr>
      <vt:lpstr>Mario’s Pizza</vt:lpstr>
      <vt:lpstr>PowerPoint-præsentation</vt:lpstr>
      <vt:lpstr>Risikoplan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Mario’s Pizza</dc:title>
  <dc:creator>Frederik Tranders Christensen</dc:creator>
  <cp:lastModifiedBy>Frederik Tranders Christensen</cp:lastModifiedBy>
  <cp:revision>2</cp:revision>
  <dcterms:created xsi:type="dcterms:W3CDTF">2021-10-18T07:05:24Z</dcterms:created>
  <dcterms:modified xsi:type="dcterms:W3CDTF">2021-10-19T09:09:09Z</dcterms:modified>
</cp:coreProperties>
</file>