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4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9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7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5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4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0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43D16-91FA-4F31-8C62-CFF63A6514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FB1104-EC37-4E4D-95DA-02830CE0D5A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2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nomadicniko.com/2014/04/03/earthquakes-in-chile-vs-turkey/" TargetMode="External"/><Relationship Id="rId3" Type="http://schemas.openxmlformats.org/officeDocument/2006/relationships/hyperlink" Target="https://cherylbernstein.blogspot.com/2010/09/aesthetics-of-earthquakes.html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johndierckx/6253165265" TargetMode="External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3.jpg"/><Relationship Id="rId10" Type="http://schemas.openxmlformats.org/officeDocument/2006/relationships/hyperlink" Target="https://researchoutreach.org/articles/earthquake-forecasting-precursors/" TargetMode="Externa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ongngo.com/2015/07/chen-bieu-tuong-cam-xuc-emoticons-comment-blogspot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76A-ED3A-0F63-C16B-B8D29587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97" y="309452"/>
            <a:ext cx="9950547" cy="2468954"/>
          </a:xfrm>
        </p:spPr>
        <p:txBody>
          <a:bodyPr>
            <a:normAutofit/>
          </a:bodyPr>
          <a:lstStyle/>
          <a:p>
            <a:pPr algn="l"/>
            <a:r>
              <a:rPr lang="en-GB" sz="10000" dirty="0"/>
              <a:t>EARTHQUAKE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F836-345F-910E-DDE1-7CE73CA98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008" y="2947219"/>
            <a:ext cx="3742007" cy="1655762"/>
          </a:xfrm>
        </p:spPr>
        <p:txBody>
          <a:bodyPr/>
          <a:lstStyle/>
          <a:p>
            <a:pPr algn="l"/>
            <a:r>
              <a:rPr lang="en-GB" dirty="0"/>
              <a:t>MADE BY –LAIBAH RAHMAN</a:t>
            </a:r>
          </a:p>
        </p:txBody>
      </p:sp>
    </p:spTree>
    <p:extLst>
      <p:ext uri="{BB962C8B-B14F-4D97-AF65-F5344CB8AC3E}">
        <p14:creationId xmlns:p14="http://schemas.microsoft.com/office/powerpoint/2010/main" val="32867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6C89-780B-B721-408D-1A116D42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253" y="340286"/>
            <a:ext cx="8846226" cy="1502583"/>
          </a:xfrm>
        </p:spPr>
        <p:txBody>
          <a:bodyPr>
            <a:noAutofit/>
          </a:bodyPr>
          <a:lstStyle/>
          <a:p>
            <a:r>
              <a:rPr lang="en-GB" sz="4400" dirty="0"/>
              <a:t>The biggest earthquake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B0D-F359-0D16-D03A-65549396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89981"/>
            <a:ext cx="9603275" cy="3718244"/>
          </a:xfrm>
        </p:spPr>
        <p:txBody>
          <a:bodyPr>
            <a:normAutofit fontScale="92500"/>
          </a:bodyPr>
          <a:lstStyle/>
          <a:p>
            <a:r>
              <a:rPr lang="en-GB" sz="4000" dirty="0"/>
              <a:t>1. 1960  Valdivia  earthquake</a:t>
            </a:r>
            <a:r>
              <a:rPr lang="en-GB" dirty="0"/>
              <a:t>.</a:t>
            </a:r>
          </a:p>
          <a:p>
            <a:r>
              <a:rPr lang="en-GB" sz="4000" dirty="0"/>
              <a:t>2.  2011  Tohoku earthquake and tsunami</a:t>
            </a:r>
            <a:r>
              <a:rPr lang="en-GB" dirty="0"/>
              <a:t>.</a:t>
            </a:r>
          </a:p>
          <a:p>
            <a:r>
              <a:rPr lang="en-GB" sz="4000" dirty="0"/>
              <a:t>3. 2004 Indian ocean earthquake and tsunami.</a:t>
            </a:r>
            <a:endParaRPr lang="en-GB" dirty="0"/>
          </a:p>
          <a:p>
            <a:r>
              <a:rPr lang="en-GB" sz="4000" dirty="0"/>
              <a:t>4. 1964 Alaska earthquake 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3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D8C-225B-CAF7-679B-DBF247D3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How do earthquakes happen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9C71-E6AB-9165-21E9-AB51FD1D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57935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Earthquakes happen when two tectonic plates ride past each other in the earth`s crust. When planets move the rocks extends or squeezed until it splinters .This squeezing and stretching are what causes the ground to shake and progress.</a:t>
            </a:r>
          </a:p>
        </p:txBody>
      </p:sp>
    </p:spTree>
    <p:extLst>
      <p:ext uri="{BB962C8B-B14F-4D97-AF65-F5344CB8AC3E}">
        <p14:creationId xmlns:p14="http://schemas.microsoft.com/office/powerpoint/2010/main" val="204102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2DC8-1E9A-7C0C-9910-063B7C11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SOME FACTS ABOUT EARTHQUAKES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0CF7-7C8C-6564-BBB4-29271A36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852" y="2461846"/>
            <a:ext cx="9423002" cy="3004499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Earthquakes usually happen on the edge of tectonic plates</a:t>
            </a:r>
            <a:r>
              <a:rPr lang="en-GB" dirty="0"/>
              <a:t>.</a:t>
            </a:r>
          </a:p>
          <a:p>
            <a:r>
              <a:rPr lang="en-GB" sz="3900" dirty="0"/>
              <a:t>Earthquakes occur when the plates get stuck but keep trying to move .</a:t>
            </a:r>
          </a:p>
          <a:p>
            <a:r>
              <a:rPr lang="en-GB" sz="3600" dirty="0"/>
              <a:t>Before earthquake foreshocks might occur </a:t>
            </a:r>
            <a:r>
              <a:rPr lang="en-GB" dirty="0"/>
              <a:t>.</a:t>
            </a:r>
          </a:p>
          <a:p>
            <a:r>
              <a:rPr lang="en-GB" sz="3600" dirty="0"/>
              <a:t>After an earthquake aftershocks are likely to happen</a:t>
            </a:r>
            <a:r>
              <a:rPr lang="en-GB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89910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E72B-164E-FDCE-AC73-3EB31D43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9900"/>
            <a:ext cx="9603275" cy="1307655"/>
          </a:xfrm>
        </p:spPr>
        <p:txBody>
          <a:bodyPr/>
          <a:lstStyle/>
          <a:p>
            <a:r>
              <a:rPr lang="en-GB" dirty="0"/>
              <a:t>How many people died in recent earthquake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4371-7D8C-9D6B-81D9-C8750CEB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The figures are unfathomable :47,000 people died ,thousands of other missing ,millions of homeless . In minutes , two massive earthquake that rocked in Turkey and Syria turned entire cities into mounds of rubble . Two weeks later ,the scale of the devastation is still being unearthed .</a:t>
            </a:r>
          </a:p>
        </p:txBody>
      </p:sp>
    </p:spTree>
    <p:extLst>
      <p:ext uri="{BB962C8B-B14F-4D97-AF65-F5344CB8AC3E}">
        <p14:creationId xmlns:p14="http://schemas.microsoft.com/office/powerpoint/2010/main" val="110214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5AC8-70BE-5E9F-E6CB-5DF7BE83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362" y="425885"/>
            <a:ext cx="8578940" cy="1049235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HERE  ARE  SOME  PICTERS</a:t>
            </a:r>
          </a:p>
        </p:txBody>
      </p:sp>
      <p:pic>
        <p:nvPicPr>
          <p:cNvPr id="5" name="Content Placeholder 4" descr="A picture containing outdoor, ground&#10;&#10;Description automatically generated">
            <a:extLst>
              <a:ext uri="{FF2B5EF4-FFF2-40B4-BE49-F238E27FC236}">
                <a16:creationId xmlns:a16="http://schemas.microsoft.com/office/drawing/2014/main" id="{BD73A9AD-D93B-13DE-0FD2-83F790036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50504" y="7962900"/>
            <a:ext cx="205317" cy="153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57E61-9502-E014-AD9D-EEB29837BDE4}"/>
              </a:ext>
            </a:extLst>
          </p:cNvPr>
          <p:cNvSpPr txBox="1"/>
          <p:nvPr/>
        </p:nvSpPr>
        <p:spPr>
          <a:xfrm>
            <a:off x="5753162" y="8116888"/>
            <a:ext cx="1000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cherylbernstein.blogspot.com/2010/09/aesthetics-of-earthquakes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sa/3.0/"/>
              </a:rPr>
              <a:t>CC BY-SA-NC</a:t>
            </a:r>
            <a:endParaRPr lang="en-GB" sz="900"/>
          </a:p>
        </p:txBody>
      </p:sp>
      <p:pic>
        <p:nvPicPr>
          <p:cNvPr id="17" name="Picture 16" descr="A picture containing building, outdoor, ground, house&#10;&#10;Description automatically generated">
            <a:extLst>
              <a:ext uri="{FF2B5EF4-FFF2-40B4-BE49-F238E27FC236}">
                <a16:creationId xmlns:a16="http://schemas.microsoft.com/office/drawing/2014/main" id="{4AC52051-F90F-9810-567C-2ED96E3AA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3961387" y="2335715"/>
            <a:ext cx="3449086" cy="33437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C1822D-BEFF-3C24-6DE2-4DF4B97C9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248528" y="2263631"/>
            <a:ext cx="3358271" cy="3392848"/>
          </a:xfrm>
          <a:prstGeom prst="rect">
            <a:avLst/>
          </a:prstGeom>
        </p:spPr>
      </p:pic>
      <p:pic>
        <p:nvPicPr>
          <p:cNvPr id="4" name="Picture 3" descr="A picture containing outdoor, tree, road, ground&#10;&#10;Description automatically generated">
            <a:extLst>
              <a:ext uri="{FF2B5EF4-FFF2-40B4-BE49-F238E27FC236}">
                <a16:creationId xmlns:a16="http://schemas.microsoft.com/office/drawing/2014/main" id="{0D1AB01B-0059-1128-1D71-FCAE751A4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7755538" y="2208628"/>
            <a:ext cx="4187933" cy="3502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C3AB3-AF00-39B3-B033-F87CBB78B686}"/>
              </a:ext>
            </a:extLst>
          </p:cNvPr>
          <p:cNvSpPr txBox="1"/>
          <p:nvPr/>
        </p:nvSpPr>
        <p:spPr>
          <a:xfrm rot="10800000">
            <a:off x="7305372" y="10278310"/>
            <a:ext cx="4638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10" tooltip="https://researchoutreach.org/articles/earthquake-forecasting-precursor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11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9778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BAA9-256D-1425-4A12-A8A88428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850900"/>
            <a:ext cx="10140454" cy="1002854"/>
          </a:xfrm>
        </p:spPr>
        <p:txBody>
          <a:bodyPr>
            <a:noAutofit/>
          </a:bodyPr>
          <a:lstStyle/>
          <a:p>
            <a:r>
              <a:rPr lang="en-GB" sz="6600" i="1" dirty="0"/>
              <a:t>THANK YOU FOR </a:t>
            </a:r>
            <a:r>
              <a:rPr lang="en-GB" sz="10000" i="1" dirty="0"/>
              <a:t>LISTENING 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C3C1C6-C70D-4FC8-1FC9-7C242177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40414" y="1853754"/>
            <a:ext cx="2519486" cy="2388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41128-9E1E-F104-E55B-ABB9B7F5E09F}"/>
              </a:ext>
            </a:extLst>
          </p:cNvPr>
          <p:cNvSpPr txBox="1"/>
          <p:nvPr/>
        </p:nvSpPr>
        <p:spPr>
          <a:xfrm>
            <a:off x="7526214" y="6053481"/>
            <a:ext cx="4553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duongngo.com/2015/07/chen-bieu-tuong-cam-xuc-emoticons-comment-blogspot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8231197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1204</TotalTime>
  <Words>228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EARTHQUAKE</vt:lpstr>
      <vt:lpstr>The biggest earthquake in history</vt:lpstr>
      <vt:lpstr>How do earthquakes happen ?</vt:lpstr>
      <vt:lpstr>SOME FACTS ABOUT EARTHQUAKES </vt:lpstr>
      <vt:lpstr>How many people died in recent earthquake ?</vt:lpstr>
      <vt:lpstr>HERE  ARE  SOME  PICTERS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</dc:title>
  <dc:creator>mizanur rahman</dc:creator>
  <cp:lastModifiedBy>mizanur rahman</cp:lastModifiedBy>
  <cp:revision>2</cp:revision>
  <dcterms:created xsi:type="dcterms:W3CDTF">2023-02-27T20:50:59Z</dcterms:created>
  <dcterms:modified xsi:type="dcterms:W3CDTF">2023-02-28T16:56:05Z</dcterms:modified>
</cp:coreProperties>
</file>