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20F0502020204030204" pitchFamily="2" charset="0"/>
      <p:regular r:id="rId10"/>
      <p:bold r:id="rId11"/>
      <p:italic r:id="rId12"/>
      <p:boldItalic r:id="rId13"/>
    </p:embeddedFont>
    <p:embeddedFont>
      <p:font typeface="Montserrat" panose="020F0502020204030204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d6454d6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d6454d6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b767bab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b767bab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d6454d6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d6454d6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6454d6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6454d6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b767bab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b767bab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6454d6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6454d6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911250"/>
            <a:ext cx="85206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 b="1">
                <a:latin typeface="Montserrat"/>
                <a:ea typeface="Montserrat"/>
                <a:cs typeface="Montserrat"/>
                <a:sym typeface="Montserrat"/>
              </a:rPr>
              <a:t>Project 3</a:t>
            </a:r>
            <a:endParaRPr sz="354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 b="1">
                <a:latin typeface="Montserrat"/>
                <a:ea typeface="Montserrat"/>
                <a:cs typeface="Montserrat"/>
                <a:sym typeface="Montserrat"/>
              </a:rPr>
              <a:t>Restaurant Ratings</a:t>
            </a:r>
            <a:endParaRPr sz="354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The following analysis reviews restaurant ratings in San Francisco, California. A city specific data set from Yelp was used to uncover patterns and correlations in the industry.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950" y="3246975"/>
            <a:ext cx="3371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8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Notebook Number 1: </a:t>
            </a:r>
            <a:endParaRPr sz="3588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588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Cleaning the collected data</a:t>
            </a:r>
            <a:endParaRPr sz="3588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74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See IPYNB file 1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 Code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700" y="633199"/>
            <a:ext cx="4938125" cy="3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 ERD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52" y="680225"/>
            <a:ext cx="4781725" cy="4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8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Notebook Number 2: Plotting the data from SQL</a:t>
            </a:r>
            <a:endParaRPr sz="3588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8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74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See IPYNB file 2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Plot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 Francisco shows favorable ratings overall, most rating fall between 4 and 4.5 stars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There’s very few restaurants with 5 stars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Zip codes between 94101-94017 have fewer recorded ratings than other areas. Additionally, this area is where most of the lowest ratings are recorded.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71" y="863550"/>
            <a:ext cx="47799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Roboto</vt:lpstr>
      <vt:lpstr>Arial</vt:lpstr>
      <vt:lpstr>Merriweather</vt:lpstr>
      <vt:lpstr>Paradigm</vt:lpstr>
      <vt:lpstr>Project 3 Restaurant Ratings</vt:lpstr>
      <vt:lpstr>Overview</vt:lpstr>
      <vt:lpstr>Python Notebook Number 1:  Cleaning the collected data </vt:lpstr>
      <vt:lpstr>SQL Code</vt:lpstr>
      <vt:lpstr>SQL ERD</vt:lpstr>
      <vt:lpstr>Python Notebook Number 2: Plotting the data from SQL  </vt:lpstr>
      <vt:lpstr>Data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Restaurant Ratings</dc:title>
  <cp:lastModifiedBy>Banni Miller</cp:lastModifiedBy>
  <cp:revision>1</cp:revision>
  <dcterms:modified xsi:type="dcterms:W3CDTF">2024-04-18T23:21:09Z</dcterms:modified>
</cp:coreProperties>
</file>