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71.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165.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167.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56.xml"/>
  <Override ContentType="application/vnd.openxmlformats-officedocument.presentationml.slideLayout+xml" PartName="/ppt/slideLayouts/slideLayout173.xml"/>
  <Override ContentType="application/vnd.openxmlformats-officedocument.presentationml.slideLayout+xml" PartName="/ppt/slideLayouts/slideLayout160.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824" r:id="rId5"/>
    <p:sldMasterId id="2147483825" r:id="rId6"/>
    <p:sldMasterId id="2147483826" r:id="rId7"/>
    <p:sldMasterId id="2147483827" r:id="rId8"/>
    <p:sldMasterId id="2147483828" r:id="rId9"/>
    <p:sldMasterId id="2147483829" r:id="rId10"/>
    <p:sldMasterId id="2147483830" r:id="rId11"/>
    <p:sldMasterId id="2147483831"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B1CF7F-264C-4876-8EB1-A20078D1057C}">
  <a:tblStyle styleId="{79B1CF7F-264C-4876-8EB1-A20078D105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6.xml"/><Relationship Id="rId7" Type="http://schemas.openxmlformats.org/officeDocument/2006/relationships/slideMaster" Target="slideMasters/slideMaster3.xml"/><Relationship Id="rId8" Type="http://schemas.openxmlformats.org/officeDocument/2006/relationships/slideMaster" Target="slideMasters/slideMaster4.xml"/><Relationship Id="rId30" Type="http://schemas.openxmlformats.org/officeDocument/2006/relationships/slide" Target="slides/slide17.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notesMaster" Target="notesMasters/notesMaster1.xml"/><Relationship Id="rId12" Type="http://schemas.openxmlformats.org/officeDocument/2006/relationships/slideMaster" Target="slideMasters/slideMaster8.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SLIDES_API11949958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SLIDES_API11949958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SLIDES_API1194995862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SLIDES_API1194995862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SLIDES_API1194995862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SLIDES_API1194995862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SLIDES_API1194995862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SLIDES_API1194995862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SLIDES_API1194995862_2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SLIDES_API1194995862_2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SLIDES_API1194995862_2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SLIDES_API1194995862_2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SLIDES_API1194995862_2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SLIDES_API1194995862_2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2730feac3c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2730feac3c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SLIDES_API1194995862_2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SLIDES_API1194995862_29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SLIDES_API119499586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SLIDES_API119499586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SLIDES_API1194995862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SLIDES_API1194995862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SLIDES_API1194995862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SLIDES_API1194995862_5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SLIDES_API1194995862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SLIDES_API1194995862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SLIDES_API1194995862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SLIDES_API1194995862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SLIDES_API1194995862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SLIDES_API1194995862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are based on store size</a:t>
            </a:r>
            <a:endParaRPr/>
          </a:p>
          <a:p>
            <a:pPr indent="0" lvl="0" marL="0" rtl="0" algn="l">
              <a:spcBef>
                <a:spcPts val="0"/>
              </a:spcBef>
              <a:spcAft>
                <a:spcPts val="0"/>
              </a:spcAft>
              <a:buNone/>
            </a:pPr>
            <a:r>
              <a:rPr lang="en"/>
              <a:t>A is the biggest, and so forth</a:t>
            </a:r>
            <a:endParaRPr/>
          </a:p>
          <a:p>
            <a:pPr indent="0" lvl="0" marL="0" rtl="0" algn="l">
              <a:spcBef>
                <a:spcPts val="0"/>
              </a:spcBef>
              <a:spcAft>
                <a:spcPts val="0"/>
              </a:spcAft>
              <a:buNone/>
            </a:pPr>
            <a:r>
              <a:rPr lang="en"/>
              <a:t>The larger stores are more prevalent as shown by the pie chart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SLIDES_API1194995862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SLIDES_API1194995862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SLIDES_API57602515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SLIDES_API57602515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671" name="Shape 671"/>
        <p:cNvGrpSpPr/>
        <p:nvPr/>
      </p:nvGrpSpPr>
      <p:grpSpPr>
        <a:xfrm>
          <a:off x="0" y="0"/>
          <a:ext cx="0" cy="0"/>
          <a:chOff x="0" y="0"/>
          <a:chExt cx="0" cy="0"/>
        </a:xfrm>
      </p:grpSpPr>
      <p:sp>
        <p:nvSpPr>
          <p:cNvPr id="672" name="Google Shape;672;p105"/>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673" name="Google Shape;673;p105"/>
          <p:cNvSpPr/>
          <p:nvPr/>
        </p:nvSpPr>
        <p:spPr>
          <a:xfrm>
            <a:off x="457200" y="1289138"/>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74" name="Google Shape;674;p105"/>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75" name="Google Shape;675;p105"/>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76" name="Google Shape;676;p105"/>
          <p:cNvSpPr/>
          <p:nvPr/>
        </p:nvSpPr>
        <p:spPr>
          <a:xfrm>
            <a:off x="457200" y="2397125"/>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77" name="Google Shape;677;p105"/>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78" name="Google Shape;678;p105"/>
          <p:cNvSpPr/>
          <p:nvPr/>
        </p:nvSpPr>
        <p:spPr>
          <a:xfrm>
            <a:off x="457200" y="3505113"/>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79" name="Google Shape;679;p105"/>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80" name="Google Shape;680;p105"/>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81" name="Google Shape;681;p105"/>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82" name="Google Shape;682;p105"/>
          <p:cNvSpPr/>
          <p:nvPr/>
        </p:nvSpPr>
        <p:spPr>
          <a:xfrm>
            <a:off x="2674650" y="171790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05"/>
          <p:cNvSpPr/>
          <p:nvPr/>
        </p:nvSpPr>
        <p:spPr>
          <a:xfrm>
            <a:off x="2674650" y="28248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05"/>
          <p:cNvSpPr/>
          <p:nvPr/>
        </p:nvSpPr>
        <p:spPr>
          <a:xfrm>
            <a:off x="2674650" y="39317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685" name="Shape 685"/>
        <p:cNvGrpSpPr/>
        <p:nvPr/>
      </p:nvGrpSpPr>
      <p:grpSpPr>
        <a:xfrm>
          <a:off x="0" y="0"/>
          <a:ext cx="0" cy="0"/>
          <a:chOff x="0" y="0"/>
          <a:chExt cx="0" cy="0"/>
        </a:xfrm>
      </p:grpSpPr>
      <p:sp>
        <p:nvSpPr>
          <p:cNvPr id="686" name="Google Shape;686;p106"/>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7" name="Google Shape;687;p106"/>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88" name="Google Shape;688;p106"/>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89" name="Google Shape;689;p106"/>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690" name="Google Shape;690;p106"/>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691" name="Shape 691"/>
        <p:cNvGrpSpPr/>
        <p:nvPr/>
      </p:nvGrpSpPr>
      <p:grpSpPr>
        <a:xfrm>
          <a:off x="0" y="0"/>
          <a:ext cx="0" cy="0"/>
          <a:chOff x="0" y="0"/>
          <a:chExt cx="0" cy="0"/>
        </a:xfrm>
      </p:grpSpPr>
      <p:sp>
        <p:nvSpPr>
          <p:cNvPr id="692" name="Google Shape;692;p10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3" name="Google Shape;693;p107"/>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94" name="Google Shape;694;p107"/>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695" name="Shape 695"/>
        <p:cNvGrpSpPr/>
        <p:nvPr/>
      </p:nvGrpSpPr>
      <p:grpSpPr>
        <a:xfrm>
          <a:off x="0" y="0"/>
          <a:ext cx="0" cy="0"/>
          <a:chOff x="0" y="0"/>
          <a:chExt cx="0" cy="0"/>
        </a:xfrm>
      </p:grpSpPr>
      <p:sp>
        <p:nvSpPr>
          <p:cNvPr id="696" name="Google Shape;696;p10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7" name="Google Shape;697;p108"/>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98" name="Google Shape;698;p108"/>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699" name="Shape 699"/>
        <p:cNvGrpSpPr/>
        <p:nvPr/>
      </p:nvGrpSpPr>
      <p:grpSpPr>
        <a:xfrm>
          <a:off x="0" y="0"/>
          <a:ext cx="0" cy="0"/>
          <a:chOff x="0" y="0"/>
          <a:chExt cx="0" cy="0"/>
        </a:xfrm>
      </p:grpSpPr>
      <p:sp>
        <p:nvSpPr>
          <p:cNvPr id="700" name="Google Shape;700;p10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1" name="Google Shape;701;p109"/>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02" name="Google Shape;702;p109"/>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703" name="Shape 703"/>
        <p:cNvGrpSpPr/>
        <p:nvPr/>
      </p:nvGrpSpPr>
      <p:grpSpPr>
        <a:xfrm>
          <a:off x="0" y="0"/>
          <a:ext cx="0" cy="0"/>
          <a:chOff x="0" y="0"/>
          <a:chExt cx="0" cy="0"/>
        </a:xfrm>
      </p:grpSpPr>
      <p:sp>
        <p:nvSpPr>
          <p:cNvPr id="704" name="Google Shape;704;p11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05" name="Google Shape;705;p110"/>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06" name="Google Shape;706;p110"/>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07" name="Google Shape;707;p110"/>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708" name="Google Shape;708;p110"/>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3" name="Shape 713"/>
        <p:cNvGrpSpPr/>
        <p:nvPr/>
      </p:nvGrpSpPr>
      <p:grpSpPr>
        <a:xfrm>
          <a:off x="0" y="0"/>
          <a:ext cx="0" cy="0"/>
          <a:chOff x="0" y="0"/>
          <a:chExt cx="0" cy="0"/>
        </a:xfrm>
      </p:grpSpPr>
      <p:sp>
        <p:nvSpPr>
          <p:cNvPr id="714" name="Google Shape;714;p112"/>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715" name="Google Shape;715;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716" name="Shape 716"/>
        <p:cNvGrpSpPr/>
        <p:nvPr/>
      </p:nvGrpSpPr>
      <p:grpSpPr>
        <a:xfrm>
          <a:off x="0" y="0"/>
          <a:ext cx="0" cy="0"/>
          <a:chOff x="0" y="0"/>
          <a:chExt cx="0" cy="0"/>
        </a:xfrm>
      </p:grpSpPr>
      <p:sp>
        <p:nvSpPr>
          <p:cNvPr id="717" name="Google Shape;717;p11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18" name="Google Shape;718;p113"/>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719" name="Shape 719"/>
        <p:cNvGrpSpPr/>
        <p:nvPr/>
      </p:nvGrpSpPr>
      <p:grpSpPr>
        <a:xfrm>
          <a:off x="0" y="0"/>
          <a:ext cx="0" cy="0"/>
          <a:chOff x="0" y="0"/>
          <a:chExt cx="0" cy="0"/>
        </a:xfrm>
      </p:grpSpPr>
      <p:sp>
        <p:nvSpPr>
          <p:cNvPr id="720" name="Google Shape;720;p11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21" name="Google Shape;721;p114"/>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722" name="Shape 722"/>
        <p:cNvGrpSpPr/>
        <p:nvPr/>
      </p:nvGrpSpPr>
      <p:grpSpPr>
        <a:xfrm>
          <a:off x="0" y="0"/>
          <a:ext cx="0" cy="0"/>
          <a:chOff x="0" y="0"/>
          <a:chExt cx="0" cy="0"/>
        </a:xfrm>
      </p:grpSpPr>
      <p:sp>
        <p:nvSpPr>
          <p:cNvPr id="723" name="Google Shape;723;p11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24" name="Google Shape;724;p115"/>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725" name="Shape 725"/>
        <p:cNvGrpSpPr/>
        <p:nvPr/>
      </p:nvGrpSpPr>
      <p:grpSpPr>
        <a:xfrm>
          <a:off x="0" y="0"/>
          <a:ext cx="0" cy="0"/>
          <a:chOff x="0" y="0"/>
          <a:chExt cx="0" cy="0"/>
        </a:xfrm>
      </p:grpSpPr>
      <p:sp>
        <p:nvSpPr>
          <p:cNvPr id="726" name="Google Shape;726;p116"/>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27" name="Google Shape;727;p116"/>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28" name="Google Shape;728;p11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29" name="Google Shape;729;p116"/>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730" name="Shape 730"/>
        <p:cNvGrpSpPr/>
        <p:nvPr/>
      </p:nvGrpSpPr>
      <p:grpSpPr>
        <a:xfrm>
          <a:off x="0" y="0"/>
          <a:ext cx="0" cy="0"/>
          <a:chOff x="0" y="0"/>
          <a:chExt cx="0" cy="0"/>
        </a:xfrm>
      </p:grpSpPr>
      <p:sp>
        <p:nvSpPr>
          <p:cNvPr id="731" name="Google Shape;731;p117"/>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32" name="Google Shape;732;p117"/>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33" name="Google Shape;733;p11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34" name="Google Shape;734;p117"/>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735" name="Shape 735"/>
        <p:cNvGrpSpPr/>
        <p:nvPr/>
      </p:nvGrpSpPr>
      <p:grpSpPr>
        <a:xfrm>
          <a:off x="0" y="0"/>
          <a:ext cx="0" cy="0"/>
          <a:chOff x="0" y="0"/>
          <a:chExt cx="0" cy="0"/>
        </a:xfrm>
      </p:grpSpPr>
      <p:sp>
        <p:nvSpPr>
          <p:cNvPr id="736" name="Google Shape;736;p118"/>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37" name="Google Shape;737;p118"/>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38" name="Google Shape;738;p11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39" name="Google Shape;739;p118"/>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740" name="Shape 740"/>
        <p:cNvGrpSpPr/>
        <p:nvPr/>
      </p:nvGrpSpPr>
      <p:grpSpPr>
        <a:xfrm>
          <a:off x="0" y="0"/>
          <a:ext cx="0" cy="0"/>
          <a:chOff x="0" y="0"/>
          <a:chExt cx="0" cy="0"/>
        </a:xfrm>
      </p:grpSpPr>
      <p:sp>
        <p:nvSpPr>
          <p:cNvPr id="741" name="Google Shape;741;p119"/>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42" name="Google Shape;742;p119"/>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43" name="Google Shape;743;p119"/>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44" name="Google Shape;744;p11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1"/>
        </a:solidFill>
      </p:bgPr>
    </p:bg>
    <p:spTree>
      <p:nvGrpSpPr>
        <p:cNvPr id="745" name="Shape 745"/>
        <p:cNvGrpSpPr/>
        <p:nvPr/>
      </p:nvGrpSpPr>
      <p:grpSpPr>
        <a:xfrm>
          <a:off x="0" y="0"/>
          <a:ext cx="0" cy="0"/>
          <a:chOff x="0" y="0"/>
          <a:chExt cx="0" cy="0"/>
        </a:xfrm>
      </p:grpSpPr>
      <p:sp>
        <p:nvSpPr>
          <p:cNvPr id="746" name="Google Shape;746;p120"/>
          <p:cNvSpPr txBox="1"/>
          <p:nvPr>
            <p:ph idx="1" type="body"/>
          </p:nvPr>
        </p:nvSpPr>
        <p:spPr>
          <a:xfrm>
            <a:off x="6727365" y="1457698"/>
            <a:ext cx="1959300" cy="2868000"/>
          </a:xfrm>
          <a:prstGeom prst="rect">
            <a:avLst/>
          </a:prstGeom>
        </p:spPr>
        <p:txBody>
          <a:bodyPr anchorCtr="0" anchor="t" bIns="91425" lIns="137150" spcFirstLastPara="1" rIns="137150" wrap="square" tIns="182875">
            <a:no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47" name="Google Shape;747;p120"/>
          <p:cNvSpPr txBox="1"/>
          <p:nvPr>
            <p:ph idx="2" type="body"/>
          </p:nvPr>
        </p:nvSpPr>
        <p:spPr>
          <a:xfrm>
            <a:off x="457200" y="1453859"/>
            <a:ext cx="1959300" cy="2868000"/>
          </a:xfrm>
          <a:prstGeom prst="rect">
            <a:avLst/>
          </a:prstGeom>
        </p:spPr>
        <p:txBody>
          <a:bodyPr anchorCtr="0" anchor="t" bIns="91425" lIns="137150"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48" name="Google Shape;748;p120"/>
          <p:cNvSpPr txBox="1"/>
          <p:nvPr>
            <p:ph idx="3" type="body"/>
          </p:nvPr>
        </p:nvSpPr>
        <p:spPr>
          <a:xfrm>
            <a:off x="4637311" y="1466248"/>
            <a:ext cx="1959300" cy="2868000"/>
          </a:xfrm>
          <a:prstGeom prst="rect">
            <a:avLst/>
          </a:prstGeom>
        </p:spPr>
        <p:txBody>
          <a:bodyPr anchorCtr="0" anchor="t" bIns="91425" lIns="137150"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49" name="Google Shape;749;p120"/>
          <p:cNvSpPr txBox="1"/>
          <p:nvPr>
            <p:ph idx="4" type="body"/>
          </p:nvPr>
        </p:nvSpPr>
        <p:spPr>
          <a:xfrm>
            <a:off x="2547256" y="1453859"/>
            <a:ext cx="1959300" cy="2868000"/>
          </a:xfrm>
          <a:prstGeom prst="rect">
            <a:avLst/>
          </a:prstGeom>
        </p:spPr>
        <p:txBody>
          <a:bodyPr anchorCtr="0" anchor="t" bIns="91425" lIns="137150"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50" name="Google Shape;750;p120"/>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751" name="Shape 751"/>
        <p:cNvGrpSpPr/>
        <p:nvPr/>
      </p:nvGrpSpPr>
      <p:grpSpPr>
        <a:xfrm>
          <a:off x="0" y="0"/>
          <a:ext cx="0" cy="0"/>
          <a:chOff x="0" y="0"/>
          <a:chExt cx="0" cy="0"/>
        </a:xfrm>
      </p:grpSpPr>
      <p:sp>
        <p:nvSpPr>
          <p:cNvPr id="752" name="Google Shape;752;p121"/>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53" name="Google Shape;753;p121"/>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54" name="Google Shape;754;p121"/>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55" name="Google Shape;755;p12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756" name="Shape 756"/>
        <p:cNvGrpSpPr/>
        <p:nvPr/>
      </p:nvGrpSpPr>
      <p:grpSpPr>
        <a:xfrm>
          <a:off x="0" y="0"/>
          <a:ext cx="0" cy="0"/>
          <a:chOff x="0" y="0"/>
          <a:chExt cx="0" cy="0"/>
        </a:xfrm>
      </p:grpSpPr>
      <p:sp>
        <p:nvSpPr>
          <p:cNvPr id="757" name="Google Shape;757;p122"/>
          <p:cNvSpPr txBox="1"/>
          <p:nvPr>
            <p:ph idx="1" type="subTitle"/>
          </p:nvPr>
        </p:nvSpPr>
        <p:spPr>
          <a:xfrm>
            <a:off x="2547182" y="1371750"/>
            <a:ext cx="1774200" cy="4746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accent2"/>
              </a:buClr>
              <a:buSzPts val="1800"/>
              <a:buNone/>
              <a:defRPr sz="4500">
                <a:solidFill>
                  <a:schemeClr val="accent2"/>
                </a:solidFill>
                <a:latin typeface="Inter Black"/>
                <a:ea typeface="Inter Black"/>
                <a:cs typeface="Inter Black"/>
                <a:sym typeface="Inter Black"/>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758" name="Google Shape;758;p122"/>
          <p:cNvSpPr txBox="1"/>
          <p:nvPr>
            <p:ph idx="2" type="subTitle"/>
          </p:nvPr>
        </p:nvSpPr>
        <p:spPr>
          <a:xfrm>
            <a:off x="4637230" y="1371750"/>
            <a:ext cx="1774200" cy="4746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accent2"/>
              </a:buClr>
              <a:buSzPts val="1800"/>
              <a:buNone/>
              <a:defRPr sz="4500">
                <a:solidFill>
                  <a:schemeClr val="accent2"/>
                </a:solidFill>
                <a:latin typeface="Inter Black"/>
                <a:ea typeface="Inter Black"/>
                <a:cs typeface="Inter Black"/>
                <a:sym typeface="Inter Black"/>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759" name="Google Shape;759;p122"/>
          <p:cNvSpPr txBox="1"/>
          <p:nvPr>
            <p:ph idx="3" type="subTitle"/>
          </p:nvPr>
        </p:nvSpPr>
        <p:spPr>
          <a:xfrm>
            <a:off x="457125" y="1371750"/>
            <a:ext cx="1774200" cy="4746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accent2"/>
              </a:buClr>
              <a:buSzPts val="1800"/>
              <a:buNone/>
              <a:defRPr sz="4500">
                <a:solidFill>
                  <a:schemeClr val="accent2"/>
                </a:solidFill>
                <a:latin typeface="Inter Black"/>
                <a:ea typeface="Inter Black"/>
                <a:cs typeface="Inter Black"/>
                <a:sym typeface="Inter Black"/>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760" name="Google Shape;760;p122"/>
          <p:cNvSpPr txBox="1"/>
          <p:nvPr>
            <p:ph idx="4" type="body"/>
          </p:nvPr>
        </p:nvSpPr>
        <p:spPr>
          <a:xfrm>
            <a:off x="457150" y="1846350"/>
            <a:ext cx="1959600" cy="23541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61" name="Google Shape;761;p122"/>
          <p:cNvSpPr txBox="1"/>
          <p:nvPr>
            <p:ph idx="5" type="body"/>
          </p:nvPr>
        </p:nvSpPr>
        <p:spPr>
          <a:xfrm>
            <a:off x="2547197" y="1846350"/>
            <a:ext cx="1959600" cy="23541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62" name="Google Shape;762;p122"/>
          <p:cNvSpPr txBox="1"/>
          <p:nvPr>
            <p:ph idx="6" type="body"/>
          </p:nvPr>
        </p:nvSpPr>
        <p:spPr>
          <a:xfrm>
            <a:off x="4637244" y="1846350"/>
            <a:ext cx="1959600" cy="23541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63" name="Google Shape;763;p12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64" name="Google Shape;764;p122"/>
          <p:cNvSpPr txBox="1"/>
          <p:nvPr>
            <p:ph idx="7" type="subTitle"/>
          </p:nvPr>
        </p:nvSpPr>
        <p:spPr>
          <a:xfrm>
            <a:off x="6727263" y="1371750"/>
            <a:ext cx="1774200" cy="4746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accent2"/>
              </a:buClr>
              <a:buSzPts val="1800"/>
              <a:buNone/>
              <a:defRPr sz="4500">
                <a:solidFill>
                  <a:schemeClr val="accent2"/>
                </a:solidFill>
                <a:latin typeface="Inter Black"/>
                <a:ea typeface="Inter Black"/>
                <a:cs typeface="Inter Black"/>
                <a:sym typeface="Inter Black"/>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765" name="Google Shape;765;p122"/>
          <p:cNvSpPr txBox="1"/>
          <p:nvPr>
            <p:ph idx="8" type="body"/>
          </p:nvPr>
        </p:nvSpPr>
        <p:spPr>
          <a:xfrm>
            <a:off x="6727276" y="1846350"/>
            <a:ext cx="1959600" cy="23541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766" name="Shape 766"/>
        <p:cNvGrpSpPr/>
        <p:nvPr/>
      </p:nvGrpSpPr>
      <p:grpSpPr>
        <a:xfrm>
          <a:off x="0" y="0"/>
          <a:ext cx="0" cy="0"/>
          <a:chOff x="0" y="0"/>
          <a:chExt cx="0" cy="0"/>
        </a:xfrm>
      </p:grpSpPr>
      <p:sp>
        <p:nvSpPr>
          <p:cNvPr id="767" name="Google Shape;767;p123"/>
          <p:cNvSpPr/>
          <p:nvPr/>
        </p:nvSpPr>
        <p:spPr>
          <a:xfrm>
            <a:off x="517044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768" name="Google Shape;768;p123"/>
          <p:cNvSpPr txBox="1"/>
          <p:nvPr>
            <p:ph idx="1" type="body"/>
          </p:nvPr>
        </p:nvSpPr>
        <p:spPr>
          <a:xfrm>
            <a:off x="489150"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769" name="Google Shape;769;p123"/>
          <p:cNvSpPr/>
          <p:nvPr/>
        </p:nvSpPr>
        <p:spPr>
          <a:xfrm>
            <a:off x="308854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770" name="Google Shape;770;p123"/>
          <p:cNvSpPr/>
          <p:nvPr/>
        </p:nvSpPr>
        <p:spPr>
          <a:xfrm>
            <a:off x="100664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771" name="Google Shape;771;p123"/>
          <p:cNvSpPr txBox="1"/>
          <p:nvPr>
            <p:ph idx="2" type="subTitle"/>
          </p:nvPr>
        </p:nvSpPr>
        <p:spPr>
          <a:xfrm>
            <a:off x="308855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772" name="Google Shape;772;p123"/>
          <p:cNvSpPr txBox="1"/>
          <p:nvPr>
            <p:ph idx="3" type="subTitle"/>
          </p:nvPr>
        </p:nvSpPr>
        <p:spPr>
          <a:xfrm>
            <a:off x="517045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773" name="Google Shape;773;p123"/>
          <p:cNvSpPr txBox="1"/>
          <p:nvPr>
            <p:ph idx="4" type="subTitle"/>
          </p:nvPr>
        </p:nvSpPr>
        <p:spPr>
          <a:xfrm>
            <a:off x="100665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774" name="Google Shape;774;p123"/>
          <p:cNvSpPr txBox="1"/>
          <p:nvPr>
            <p:ph idx="5" type="body"/>
          </p:nvPr>
        </p:nvSpPr>
        <p:spPr>
          <a:xfrm>
            <a:off x="2571054"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775" name="Google Shape;775;p123"/>
          <p:cNvSpPr txBox="1"/>
          <p:nvPr>
            <p:ph idx="6" type="body"/>
          </p:nvPr>
        </p:nvSpPr>
        <p:spPr>
          <a:xfrm>
            <a:off x="4652957"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776" name="Google Shape;776;p12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77" name="Google Shape;777;p123"/>
          <p:cNvSpPr txBox="1"/>
          <p:nvPr>
            <p:ph idx="7" type="body"/>
          </p:nvPr>
        </p:nvSpPr>
        <p:spPr>
          <a:xfrm>
            <a:off x="6734864"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778" name="Google Shape;778;p123"/>
          <p:cNvSpPr/>
          <p:nvPr/>
        </p:nvSpPr>
        <p:spPr>
          <a:xfrm>
            <a:off x="725234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779" name="Google Shape;779;p123"/>
          <p:cNvSpPr txBox="1"/>
          <p:nvPr>
            <p:ph idx="8" type="subTitle"/>
          </p:nvPr>
        </p:nvSpPr>
        <p:spPr>
          <a:xfrm>
            <a:off x="725235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780" name="Shape 780"/>
        <p:cNvGrpSpPr/>
        <p:nvPr/>
      </p:nvGrpSpPr>
      <p:grpSpPr>
        <a:xfrm>
          <a:off x="0" y="0"/>
          <a:ext cx="0" cy="0"/>
          <a:chOff x="0" y="0"/>
          <a:chExt cx="0" cy="0"/>
        </a:xfrm>
      </p:grpSpPr>
      <p:sp>
        <p:nvSpPr>
          <p:cNvPr id="781" name="Google Shape;781;p124"/>
          <p:cNvSpPr txBox="1"/>
          <p:nvPr>
            <p:ph idx="1" type="body"/>
          </p:nvPr>
        </p:nvSpPr>
        <p:spPr>
          <a:xfrm>
            <a:off x="457263" y="1724175"/>
            <a:ext cx="1959300" cy="2735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37150" spcFirstLastPara="1" rIns="91425" wrap="square" tIns="137150">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82" name="Google Shape;782;p12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83" name="Google Shape;783;p124"/>
          <p:cNvSpPr/>
          <p:nvPr/>
        </p:nvSpPr>
        <p:spPr>
          <a:xfrm>
            <a:off x="457261" y="1362450"/>
            <a:ext cx="4572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784" name="Google Shape;784;p124"/>
          <p:cNvSpPr/>
          <p:nvPr/>
        </p:nvSpPr>
        <p:spPr>
          <a:xfrm>
            <a:off x="2547331" y="1362450"/>
            <a:ext cx="4572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785" name="Google Shape;785;p124"/>
          <p:cNvSpPr/>
          <p:nvPr/>
        </p:nvSpPr>
        <p:spPr>
          <a:xfrm>
            <a:off x="4637396" y="1362450"/>
            <a:ext cx="4572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786" name="Google Shape;786;p124"/>
          <p:cNvSpPr txBox="1"/>
          <p:nvPr>
            <p:ph idx="2" type="body"/>
          </p:nvPr>
        </p:nvSpPr>
        <p:spPr>
          <a:xfrm>
            <a:off x="2547326" y="1724175"/>
            <a:ext cx="1959300" cy="2735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37150" spcFirstLastPara="1" rIns="91425" wrap="square" tIns="137150">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87" name="Google Shape;787;p124"/>
          <p:cNvSpPr txBox="1"/>
          <p:nvPr>
            <p:ph idx="3" type="body"/>
          </p:nvPr>
        </p:nvSpPr>
        <p:spPr>
          <a:xfrm>
            <a:off x="4637390" y="1724175"/>
            <a:ext cx="1959300" cy="2735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37150" spcFirstLastPara="1" rIns="91425" wrap="square" tIns="137150">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88" name="Google Shape;788;p124"/>
          <p:cNvSpPr/>
          <p:nvPr/>
        </p:nvSpPr>
        <p:spPr>
          <a:xfrm>
            <a:off x="6727447" y="1362450"/>
            <a:ext cx="4572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4</a:t>
            </a:r>
            <a:endParaRPr b="1" sz="1800">
              <a:solidFill>
                <a:schemeClr val="lt1"/>
              </a:solidFill>
              <a:latin typeface="Hanken Grotesk"/>
              <a:ea typeface="Hanken Grotesk"/>
              <a:cs typeface="Hanken Grotesk"/>
              <a:sym typeface="Hanken Grotesk"/>
            </a:endParaRPr>
          </a:p>
        </p:txBody>
      </p:sp>
      <p:sp>
        <p:nvSpPr>
          <p:cNvPr id="789" name="Google Shape;789;p124"/>
          <p:cNvSpPr txBox="1"/>
          <p:nvPr>
            <p:ph idx="4" type="body"/>
          </p:nvPr>
        </p:nvSpPr>
        <p:spPr>
          <a:xfrm>
            <a:off x="6727439" y="1724175"/>
            <a:ext cx="1959300" cy="2735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37150" spcFirstLastPara="1" rIns="91425" wrap="square" tIns="137150">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790" name="Shape 790"/>
        <p:cNvGrpSpPr/>
        <p:nvPr/>
      </p:nvGrpSpPr>
      <p:grpSpPr>
        <a:xfrm>
          <a:off x="0" y="0"/>
          <a:ext cx="0" cy="0"/>
          <a:chOff x="0" y="0"/>
          <a:chExt cx="0" cy="0"/>
        </a:xfrm>
      </p:grpSpPr>
      <p:sp>
        <p:nvSpPr>
          <p:cNvPr id="791" name="Google Shape;791;p125"/>
          <p:cNvSpPr/>
          <p:nvPr/>
        </p:nvSpPr>
        <p:spPr>
          <a:xfrm>
            <a:off x="45735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792" name="Google Shape;792;p125"/>
          <p:cNvSpPr/>
          <p:nvPr/>
        </p:nvSpPr>
        <p:spPr>
          <a:xfrm>
            <a:off x="3237075"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793" name="Google Shape;793;p125"/>
          <p:cNvSpPr/>
          <p:nvPr/>
        </p:nvSpPr>
        <p:spPr>
          <a:xfrm>
            <a:off x="601680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794" name="Google Shape;794;p125"/>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5" name="Google Shape;795;p125"/>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6" name="Google Shape;796;p125"/>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7" name="Google Shape;797;p125"/>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8" name="Google Shape;798;p125"/>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9" name="Google Shape;799;p125"/>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0" name="Google Shape;800;p12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801" name="Shape 801"/>
        <p:cNvGrpSpPr/>
        <p:nvPr/>
      </p:nvGrpSpPr>
      <p:grpSpPr>
        <a:xfrm>
          <a:off x="0" y="0"/>
          <a:ext cx="0" cy="0"/>
          <a:chOff x="0" y="0"/>
          <a:chExt cx="0" cy="0"/>
        </a:xfrm>
      </p:grpSpPr>
      <p:sp>
        <p:nvSpPr>
          <p:cNvPr id="802" name="Google Shape;802;p126"/>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03" name="Google Shape;803;p126"/>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4" name="Google Shape;804;p12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05" name="Google Shape;805;p126"/>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06" name="Google Shape;806;p126"/>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7" name="Google Shape;807;p126"/>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08" name="Google Shape;808;p126"/>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809" name="Shape 809"/>
        <p:cNvGrpSpPr/>
        <p:nvPr/>
      </p:nvGrpSpPr>
      <p:grpSpPr>
        <a:xfrm>
          <a:off x="0" y="0"/>
          <a:ext cx="0" cy="0"/>
          <a:chOff x="0" y="0"/>
          <a:chExt cx="0" cy="0"/>
        </a:xfrm>
      </p:grpSpPr>
      <p:sp>
        <p:nvSpPr>
          <p:cNvPr id="810" name="Google Shape;810;p127"/>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11" name="Google Shape;811;p127"/>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12" name="Google Shape;812;p127"/>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3" name="Google Shape;813;p127"/>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4" name="Google Shape;814;p127"/>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5" name="Google Shape;815;p12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16" name="Google Shape;816;p127"/>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817" name="Shape 817"/>
        <p:cNvGrpSpPr/>
        <p:nvPr/>
      </p:nvGrpSpPr>
      <p:grpSpPr>
        <a:xfrm>
          <a:off x="0" y="0"/>
          <a:ext cx="0" cy="0"/>
          <a:chOff x="0" y="0"/>
          <a:chExt cx="0" cy="0"/>
        </a:xfrm>
      </p:grpSpPr>
      <p:sp>
        <p:nvSpPr>
          <p:cNvPr id="818" name="Google Shape;818;p128"/>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819" name="Google Shape;819;p128"/>
          <p:cNvSpPr/>
          <p:nvPr/>
        </p:nvSpPr>
        <p:spPr>
          <a:xfrm>
            <a:off x="457200" y="1289138"/>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820" name="Google Shape;820;p128"/>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821" name="Google Shape;821;p128"/>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822" name="Google Shape;822;p128"/>
          <p:cNvSpPr/>
          <p:nvPr/>
        </p:nvSpPr>
        <p:spPr>
          <a:xfrm>
            <a:off x="457200" y="2397125"/>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823" name="Google Shape;823;p128"/>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824" name="Google Shape;824;p128"/>
          <p:cNvSpPr/>
          <p:nvPr/>
        </p:nvSpPr>
        <p:spPr>
          <a:xfrm>
            <a:off x="457200" y="3505113"/>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825" name="Google Shape;825;p128"/>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826" name="Google Shape;826;p128"/>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827" name="Google Shape;827;p128"/>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828" name="Google Shape;828;p128"/>
          <p:cNvSpPr/>
          <p:nvPr/>
        </p:nvSpPr>
        <p:spPr>
          <a:xfrm>
            <a:off x="2674650" y="171790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28"/>
          <p:cNvSpPr/>
          <p:nvPr/>
        </p:nvSpPr>
        <p:spPr>
          <a:xfrm>
            <a:off x="2674650" y="28248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28"/>
          <p:cNvSpPr/>
          <p:nvPr/>
        </p:nvSpPr>
        <p:spPr>
          <a:xfrm>
            <a:off x="2674650" y="39317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831" name="Shape 831"/>
        <p:cNvGrpSpPr/>
        <p:nvPr/>
      </p:nvGrpSpPr>
      <p:grpSpPr>
        <a:xfrm>
          <a:off x="0" y="0"/>
          <a:ext cx="0" cy="0"/>
          <a:chOff x="0" y="0"/>
          <a:chExt cx="0" cy="0"/>
        </a:xfrm>
      </p:grpSpPr>
      <p:sp>
        <p:nvSpPr>
          <p:cNvPr id="832" name="Google Shape;832;p129"/>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33" name="Google Shape;833;p129"/>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34" name="Google Shape;834;p129"/>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35" name="Google Shape;835;p129"/>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836" name="Google Shape;836;p129"/>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837" name="Shape 837"/>
        <p:cNvGrpSpPr/>
        <p:nvPr/>
      </p:nvGrpSpPr>
      <p:grpSpPr>
        <a:xfrm>
          <a:off x="0" y="0"/>
          <a:ext cx="0" cy="0"/>
          <a:chOff x="0" y="0"/>
          <a:chExt cx="0" cy="0"/>
        </a:xfrm>
      </p:grpSpPr>
      <p:sp>
        <p:nvSpPr>
          <p:cNvPr id="838" name="Google Shape;838;p13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39" name="Google Shape;839;p130"/>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40" name="Google Shape;840;p130"/>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841" name="Shape 841"/>
        <p:cNvGrpSpPr/>
        <p:nvPr/>
      </p:nvGrpSpPr>
      <p:grpSpPr>
        <a:xfrm>
          <a:off x="0" y="0"/>
          <a:ext cx="0" cy="0"/>
          <a:chOff x="0" y="0"/>
          <a:chExt cx="0" cy="0"/>
        </a:xfrm>
      </p:grpSpPr>
      <p:sp>
        <p:nvSpPr>
          <p:cNvPr id="842" name="Google Shape;842;p13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3" name="Google Shape;843;p131"/>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44" name="Google Shape;844;p131"/>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845" name="Shape 845"/>
        <p:cNvGrpSpPr/>
        <p:nvPr/>
      </p:nvGrpSpPr>
      <p:grpSpPr>
        <a:xfrm>
          <a:off x="0" y="0"/>
          <a:ext cx="0" cy="0"/>
          <a:chOff x="0" y="0"/>
          <a:chExt cx="0" cy="0"/>
        </a:xfrm>
      </p:grpSpPr>
      <p:sp>
        <p:nvSpPr>
          <p:cNvPr id="846" name="Google Shape;846;p13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7" name="Google Shape;847;p132"/>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48" name="Google Shape;848;p132"/>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849" name="Shape 849"/>
        <p:cNvGrpSpPr/>
        <p:nvPr/>
      </p:nvGrpSpPr>
      <p:grpSpPr>
        <a:xfrm>
          <a:off x="0" y="0"/>
          <a:ext cx="0" cy="0"/>
          <a:chOff x="0" y="0"/>
          <a:chExt cx="0" cy="0"/>
        </a:xfrm>
      </p:grpSpPr>
      <p:sp>
        <p:nvSpPr>
          <p:cNvPr id="850" name="Google Shape;850;p13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51" name="Google Shape;851;p133"/>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52" name="Google Shape;852;p133"/>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53" name="Google Shape;853;p133"/>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854" name="Google Shape;854;p133"/>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9" name="Shape 859"/>
        <p:cNvGrpSpPr/>
        <p:nvPr/>
      </p:nvGrpSpPr>
      <p:grpSpPr>
        <a:xfrm>
          <a:off x="0" y="0"/>
          <a:ext cx="0" cy="0"/>
          <a:chOff x="0" y="0"/>
          <a:chExt cx="0" cy="0"/>
        </a:xfrm>
      </p:grpSpPr>
      <p:sp>
        <p:nvSpPr>
          <p:cNvPr id="860" name="Google Shape;860;p135"/>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861" name="Google Shape;861;p1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862" name="Shape 862"/>
        <p:cNvGrpSpPr/>
        <p:nvPr/>
      </p:nvGrpSpPr>
      <p:grpSpPr>
        <a:xfrm>
          <a:off x="0" y="0"/>
          <a:ext cx="0" cy="0"/>
          <a:chOff x="0" y="0"/>
          <a:chExt cx="0" cy="0"/>
        </a:xfrm>
      </p:grpSpPr>
      <p:sp>
        <p:nvSpPr>
          <p:cNvPr id="863" name="Google Shape;863;p13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64" name="Google Shape;864;p136"/>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57" name="Shape 57"/>
        <p:cNvGrpSpPr/>
        <p:nvPr/>
      </p:nvGrpSpPr>
      <p:grpSpPr>
        <a:xfrm>
          <a:off x="0" y="0"/>
          <a:ext cx="0" cy="0"/>
          <a:chOff x="0" y="0"/>
          <a:chExt cx="0" cy="0"/>
        </a:xfrm>
      </p:grpSpPr>
      <p:sp>
        <p:nvSpPr>
          <p:cNvPr id="58" name="Google Shape;58;p1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9" name="Google Shape;59;p15"/>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865" name="Shape 865"/>
        <p:cNvGrpSpPr/>
        <p:nvPr/>
      </p:nvGrpSpPr>
      <p:grpSpPr>
        <a:xfrm>
          <a:off x="0" y="0"/>
          <a:ext cx="0" cy="0"/>
          <a:chOff x="0" y="0"/>
          <a:chExt cx="0" cy="0"/>
        </a:xfrm>
      </p:grpSpPr>
      <p:sp>
        <p:nvSpPr>
          <p:cNvPr id="866" name="Google Shape;866;p13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67" name="Google Shape;867;p137"/>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868" name="Shape 868"/>
        <p:cNvGrpSpPr/>
        <p:nvPr/>
      </p:nvGrpSpPr>
      <p:grpSpPr>
        <a:xfrm>
          <a:off x="0" y="0"/>
          <a:ext cx="0" cy="0"/>
          <a:chOff x="0" y="0"/>
          <a:chExt cx="0" cy="0"/>
        </a:xfrm>
      </p:grpSpPr>
      <p:sp>
        <p:nvSpPr>
          <p:cNvPr id="869" name="Google Shape;869;p13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70" name="Google Shape;870;p138"/>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871" name="Shape 871"/>
        <p:cNvGrpSpPr/>
        <p:nvPr/>
      </p:nvGrpSpPr>
      <p:grpSpPr>
        <a:xfrm>
          <a:off x="0" y="0"/>
          <a:ext cx="0" cy="0"/>
          <a:chOff x="0" y="0"/>
          <a:chExt cx="0" cy="0"/>
        </a:xfrm>
      </p:grpSpPr>
      <p:sp>
        <p:nvSpPr>
          <p:cNvPr id="872" name="Google Shape;872;p139"/>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73" name="Google Shape;873;p139"/>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74" name="Google Shape;874;p13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75" name="Google Shape;875;p139"/>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876" name="Shape 876"/>
        <p:cNvGrpSpPr/>
        <p:nvPr/>
      </p:nvGrpSpPr>
      <p:grpSpPr>
        <a:xfrm>
          <a:off x="0" y="0"/>
          <a:ext cx="0" cy="0"/>
          <a:chOff x="0" y="0"/>
          <a:chExt cx="0" cy="0"/>
        </a:xfrm>
      </p:grpSpPr>
      <p:sp>
        <p:nvSpPr>
          <p:cNvPr id="877" name="Google Shape;877;p140"/>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78" name="Google Shape;878;p140"/>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79" name="Google Shape;879;p14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80" name="Google Shape;880;p140"/>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881" name="Shape 881"/>
        <p:cNvGrpSpPr/>
        <p:nvPr/>
      </p:nvGrpSpPr>
      <p:grpSpPr>
        <a:xfrm>
          <a:off x="0" y="0"/>
          <a:ext cx="0" cy="0"/>
          <a:chOff x="0" y="0"/>
          <a:chExt cx="0" cy="0"/>
        </a:xfrm>
      </p:grpSpPr>
      <p:sp>
        <p:nvSpPr>
          <p:cNvPr id="882" name="Google Shape;882;p141"/>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83" name="Google Shape;883;p141"/>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84" name="Google Shape;884;p14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85" name="Google Shape;885;p141"/>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86" name="Google Shape;886;p141"/>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887" name="Google Shape;887;p141"/>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888" name="Google Shape;888;p141"/>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889" name="Shape 889"/>
        <p:cNvGrpSpPr/>
        <p:nvPr/>
      </p:nvGrpSpPr>
      <p:grpSpPr>
        <a:xfrm>
          <a:off x="0" y="0"/>
          <a:ext cx="0" cy="0"/>
          <a:chOff x="0" y="0"/>
          <a:chExt cx="0" cy="0"/>
        </a:xfrm>
      </p:grpSpPr>
      <p:sp>
        <p:nvSpPr>
          <p:cNvPr id="890" name="Google Shape;890;p142"/>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91" name="Google Shape;891;p142"/>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92" name="Google Shape;892;p142"/>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93" name="Google Shape;893;p14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894" name="Google Shape;894;p142"/>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895" name="Google Shape;895;p142"/>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896" name="Google Shape;896;p142"/>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897" name="Shape 897"/>
        <p:cNvGrpSpPr/>
        <p:nvPr/>
      </p:nvGrpSpPr>
      <p:grpSpPr>
        <a:xfrm>
          <a:off x="0" y="0"/>
          <a:ext cx="0" cy="0"/>
          <a:chOff x="0" y="0"/>
          <a:chExt cx="0" cy="0"/>
        </a:xfrm>
      </p:grpSpPr>
      <p:sp>
        <p:nvSpPr>
          <p:cNvPr id="898" name="Google Shape;898;p143"/>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9" name="Google Shape;899;p143"/>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00" name="Google Shape;900;p143"/>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01" name="Google Shape;901;p143"/>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902" name="Google Shape;902;p143"/>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903" name="Google Shape;903;p143"/>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904" name="Google Shape;904;p143"/>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905" name="Google Shape;905;p143"/>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06" name="Google Shape;906;p143"/>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07" name="Google Shape;907;p143"/>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908" name="Shape 908"/>
        <p:cNvGrpSpPr/>
        <p:nvPr/>
      </p:nvGrpSpPr>
      <p:grpSpPr>
        <a:xfrm>
          <a:off x="0" y="0"/>
          <a:ext cx="0" cy="0"/>
          <a:chOff x="0" y="0"/>
          <a:chExt cx="0" cy="0"/>
        </a:xfrm>
      </p:grpSpPr>
      <p:sp>
        <p:nvSpPr>
          <p:cNvPr id="909" name="Google Shape;909;p144"/>
          <p:cNvSpPr txBox="1"/>
          <p:nvPr>
            <p:ph idx="1" type="body"/>
          </p:nvPr>
        </p:nvSpPr>
        <p:spPr>
          <a:xfrm>
            <a:off x="457200"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10" name="Google Shape;910;p144"/>
          <p:cNvSpPr txBox="1"/>
          <p:nvPr>
            <p:ph idx="2" type="body"/>
          </p:nvPr>
        </p:nvSpPr>
        <p:spPr>
          <a:xfrm>
            <a:off x="4704701"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11" name="Google Shape;911;p14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912" name="Shape 912"/>
        <p:cNvGrpSpPr/>
        <p:nvPr/>
      </p:nvGrpSpPr>
      <p:grpSpPr>
        <a:xfrm>
          <a:off x="0" y="0"/>
          <a:ext cx="0" cy="0"/>
          <a:chOff x="0" y="0"/>
          <a:chExt cx="0" cy="0"/>
        </a:xfrm>
      </p:grpSpPr>
      <p:sp>
        <p:nvSpPr>
          <p:cNvPr id="913" name="Google Shape;913;p145"/>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4" name="Google Shape;914;p145"/>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5" name="Google Shape;915;p145"/>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6" name="Google Shape;916;p145"/>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17" name="Google Shape;917;p145"/>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18" name="Google Shape;918;p145"/>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19" name="Google Shape;919;p14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920" name="Shape 920"/>
        <p:cNvGrpSpPr/>
        <p:nvPr/>
      </p:nvGrpSpPr>
      <p:grpSpPr>
        <a:xfrm>
          <a:off x="0" y="0"/>
          <a:ext cx="0" cy="0"/>
          <a:chOff x="0" y="0"/>
          <a:chExt cx="0" cy="0"/>
        </a:xfrm>
      </p:grpSpPr>
      <p:sp>
        <p:nvSpPr>
          <p:cNvPr id="921" name="Google Shape;921;p146"/>
          <p:cNvSpPr/>
          <p:nvPr/>
        </p:nvSpPr>
        <p:spPr>
          <a:xfrm>
            <a:off x="68933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922" name="Google Shape;922;p146"/>
          <p:cNvSpPr txBox="1"/>
          <p:nvPr>
            <p:ph idx="1" type="subTitle"/>
          </p:nvPr>
        </p:nvSpPr>
        <p:spPr>
          <a:xfrm>
            <a:off x="68934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923" name="Google Shape;923;p146"/>
          <p:cNvSpPr/>
          <p:nvPr/>
        </p:nvSpPr>
        <p:spPr>
          <a:xfrm>
            <a:off x="41135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924" name="Google Shape;924;p146"/>
          <p:cNvSpPr txBox="1"/>
          <p:nvPr>
            <p:ph idx="2" type="subTitle"/>
          </p:nvPr>
        </p:nvSpPr>
        <p:spPr>
          <a:xfrm>
            <a:off x="41136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925" name="Google Shape;925;p146"/>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926" name="Google Shape;926;p146"/>
          <p:cNvSpPr txBox="1"/>
          <p:nvPr>
            <p:ph idx="3" type="subTitle"/>
          </p:nvPr>
        </p:nvSpPr>
        <p:spPr>
          <a:xfrm>
            <a:off x="13338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927" name="Google Shape;927;p146"/>
          <p:cNvSpPr txBox="1"/>
          <p:nvPr>
            <p:ph idx="4"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928" name="Google Shape;928;p146"/>
          <p:cNvSpPr txBox="1"/>
          <p:nvPr>
            <p:ph idx="5"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929" name="Google Shape;929;p146"/>
          <p:cNvSpPr txBox="1"/>
          <p:nvPr>
            <p:ph idx="6"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930" name="Google Shape;930;p14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60" name="Shape 60"/>
        <p:cNvGrpSpPr/>
        <p:nvPr/>
      </p:nvGrpSpPr>
      <p:grpSpPr>
        <a:xfrm>
          <a:off x="0" y="0"/>
          <a:ext cx="0" cy="0"/>
          <a:chOff x="0" y="0"/>
          <a:chExt cx="0" cy="0"/>
        </a:xfrm>
      </p:grpSpPr>
      <p:sp>
        <p:nvSpPr>
          <p:cNvPr id="61" name="Google Shape;61;p1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62" name="Google Shape;62;p16"/>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931" name="Shape 931"/>
        <p:cNvGrpSpPr/>
        <p:nvPr/>
      </p:nvGrpSpPr>
      <p:grpSpPr>
        <a:xfrm>
          <a:off x="0" y="0"/>
          <a:ext cx="0" cy="0"/>
          <a:chOff x="0" y="0"/>
          <a:chExt cx="0" cy="0"/>
        </a:xfrm>
      </p:grpSpPr>
      <p:sp>
        <p:nvSpPr>
          <p:cNvPr id="932" name="Google Shape;932;p147"/>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33" name="Google Shape;933;p14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934" name="Google Shape;934;p147"/>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935" name="Google Shape;935;p147"/>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936" name="Google Shape;936;p147"/>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937" name="Google Shape;937;p147"/>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38" name="Google Shape;938;p147"/>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939" name="Shape 939"/>
        <p:cNvGrpSpPr/>
        <p:nvPr/>
      </p:nvGrpSpPr>
      <p:grpSpPr>
        <a:xfrm>
          <a:off x="0" y="0"/>
          <a:ext cx="0" cy="0"/>
          <a:chOff x="0" y="0"/>
          <a:chExt cx="0" cy="0"/>
        </a:xfrm>
      </p:grpSpPr>
      <p:sp>
        <p:nvSpPr>
          <p:cNvPr id="940" name="Google Shape;940;p148"/>
          <p:cNvSpPr/>
          <p:nvPr/>
        </p:nvSpPr>
        <p:spPr>
          <a:xfrm>
            <a:off x="457313"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941" name="Google Shape;941;p148"/>
          <p:cNvSpPr/>
          <p:nvPr/>
        </p:nvSpPr>
        <p:spPr>
          <a:xfrm>
            <a:off x="2547247"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942" name="Google Shape;942;p148"/>
          <p:cNvSpPr/>
          <p:nvPr/>
        </p:nvSpPr>
        <p:spPr>
          <a:xfrm>
            <a:off x="4637182"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943" name="Google Shape;943;p148"/>
          <p:cNvSpPr txBox="1"/>
          <p:nvPr>
            <p:ph idx="1" type="body"/>
          </p:nvPr>
        </p:nvSpPr>
        <p:spPr>
          <a:xfrm>
            <a:off x="457200"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44" name="Google Shape;944;p148"/>
          <p:cNvSpPr txBox="1"/>
          <p:nvPr>
            <p:ph idx="2" type="body"/>
          </p:nvPr>
        </p:nvSpPr>
        <p:spPr>
          <a:xfrm>
            <a:off x="2547247" y="1801725"/>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45" name="Google Shape;945;p148"/>
          <p:cNvSpPr txBox="1"/>
          <p:nvPr>
            <p:ph idx="3" type="body"/>
          </p:nvPr>
        </p:nvSpPr>
        <p:spPr>
          <a:xfrm>
            <a:off x="4637182"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46" name="Google Shape;946;p148"/>
          <p:cNvSpPr txBox="1"/>
          <p:nvPr>
            <p:ph idx="4" type="subTitle"/>
          </p:nvPr>
        </p:nvSpPr>
        <p:spPr>
          <a:xfrm>
            <a:off x="457200"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7" name="Google Shape;947;p148"/>
          <p:cNvSpPr txBox="1"/>
          <p:nvPr>
            <p:ph idx="5" type="subTitle"/>
          </p:nvPr>
        </p:nvSpPr>
        <p:spPr>
          <a:xfrm>
            <a:off x="2547191"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8" name="Google Shape;948;p148"/>
          <p:cNvSpPr txBox="1"/>
          <p:nvPr>
            <p:ph idx="6" type="subTitle"/>
          </p:nvPr>
        </p:nvSpPr>
        <p:spPr>
          <a:xfrm>
            <a:off x="4637182"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9" name="Google Shape;949;p14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950" name="Google Shape;950;p148"/>
          <p:cNvSpPr/>
          <p:nvPr/>
        </p:nvSpPr>
        <p:spPr>
          <a:xfrm>
            <a:off x="6727126"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951" name="Google Shape;951;p148"/>
          <p:cNvSpPr txBox="1"/>
          <p:nvPr>
            <p:ph idx="7" type="body"/>
          </p:nvPr>
        </p:nvSpPr>
        <p:spPr>
          <a:xfrm>
            <a:off x="6727126"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52" name="Google Shape;952;p148"/>
          <p:cNvSpPr txBox="1"/>
          <p:nvPr>
            <p:ph idx="8" type="subTitle"/>
          </p:nvPr>
        </p:nvSpPr>
        <p:spPr>
          <a:xfrm>
            <a:off x="6727126"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1">
  <p:cSld name="CUSTOM_3_2_1_1_1_1_2">
    <p:bg>
      <p:bgPr>
        <a:solidFill>
          <a:schemeClr val="lt2"/>
        </a:solidFill>
      </p:bgPr>
    </p:bg>
    <p:spTree>
      <p:nvGrpSpPr>
        <p:cNvPr id="953" name="Shape 953"/>
        <p:cNvGrpSpPr/>
        <p:nvPr/>
      </p:nvGrpSpPr>
      <p:grpSpPr>
        <a:xfrm>
          <a:off x="0" y="0"/>
          <a:ext cx="0" cy="0"/>
          <a:chOff x="0" y="0"/>
          <a:chExt cx="0" cy="0"/>
        </a:xfrm>
      </p:grpSpPr>
      <p:sp>
        <p:nvSpPr>
          <p:cNvPr id="954" name="Google Shape;954;p149"/>
          <p:cNvSpPr/>
          <p:nvPr/>
        </p:nvSpPr>
        <p:spPr>
          <a:xfrm>
            <a:off x="457450" y="1141600"/>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955" name="Google Shape;955;p149"/>
          <p:cNvSpPr/>
          <p:nvPr/>
        </p:nvSpPr>
        <p:spPr>
          <a:xfrm>
            <a:off x="4704574" y="1141600"/>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956" name="Google Shape;956;p149"/>
          <p:cNvSpPr txBox="1"/>
          <p:nvPr>
            <p:ph idx="1" type="body"/>
          </p:nvPr>
        </p:nvSpPr>
        <p:spPr>
          <a:xfrm>
            <a:off x="457225" y="1589847"/>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57" name="Google Shape;957;p149"/>
          <p:cNvSpPr txBox="1"/>
          <p:nvPr>
            <p:ph idx="2" type="body"/>
          </p:nvPr>
        </p:nvSpPr>
        <p:spPr>
          <a:xfrm>
            <a:off x="4704575" y="1589800"/>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58" name="Google Shape;958;p149"/>
          <p:cNvSpPr txBox="1"/>
          <p:nvPr>
            <p:ph idx="3" type="subTitle"/>
          </p:nvPr>
        </p:nvSpPr>
        <p:spPr>
          <a:xfrm>
            <a:off x="457225"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9" name="Google Shape;959;p149"/>
          <p:cNvSpPr txBox="1"/>
          <p:nvPr>
            <p:ph idx="4" type="subTitle"/>
          </p:nvPr>
        </p:nvSpPr>
        <p:spPr>
          <a:xfrm>
            <a:off x="4704451"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0" name="Google Shape;960;p14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961" name="Google Shape;961;p149"/>
          <p:cNvSpPr/>
          <p:nvPr/>
        </p:nvSpPr>
        <p:spPr>
          <a:xfrm>
            <a:off x="457450" y="2970425"/>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962" name="Google Shape;962;p149"/>
          <p:cNvSpPr/>
          <p:nvPr/>
        </p:nvSpPr>
        <p:spPr>
          <a:xfrm>
            <a:off x="4704574" y="2970425"/>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963" name="Google Shape;963;p149"/>
          <p:cNvSpPr txBox="1"/>
          <p:nvPr>
            <p:ph idx="5" type="body"/>
          </p:nvPr>
        </p:nvSpPr>
        <p:spPr>
          <a:xfrm>
            <a:off x="457225" y="3418672"/>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64" name="Google Shape;964;p149"/>
          <p:cNvSpPr txBox="1"/>
          <p:nvPr>
            <p:ph idx="6" type="body"/>
          </p:nvPr>
        </p:nvSpPr>
        <p:spPr>
          <a:xfrm>
            <a:off x="4704575" y="3418625"/>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65" name="Google Shape;965;p149"/>
          <p:cNvSpPr txBox="1"/>
          <p:nvPr>
            <p:ph idx="7" type="subTitle"/>
          </p:nvPr>
        </p:nvSpPr>
        <p:spPr>
          <a:xfrm>
            <a:off x="457225"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6" name="Google Shape;966;p149"/>
          <p:cNvSpPr txBox="1"/>
          <p:nvPr>
            <p:ph idx="8" type="subTitle"/>
          </p:nvPr>
        </p:nvSpPr>
        <p:spPr>
          <a:xfrm>
            <a:off x="4704451"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967" name="Shape 967"/>
        <p:cNvGrpSpPr/>
        <p:nvPr/>
      </p:nvGrpSpPr>
      <p:grpSpPr>
        <a:xfrm>
          <a:off x="0" y="0"/>
          <a:ext cx="0" cy="0"/>
          <a:chOff x="0" y="0"/>
          <a:chExt cx="0" cy="0"/>
        </a:xfrm>
      </p:grpSpPr>
      <p:sp>
        <p:nvSpPr>
          <p:cNvPr id="968" name="Google Shape;968;p150"/>
          <p:cNvSpPr txBox="1"/>
          <p:nvPr>
            <p:ph idx="1" type="body"/>
          </p:nvPr>
        </p:nvSpPr>
        <p:spPr>
          <a:xfrm>
            <a:off x="45720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69" name="Google Shape;969;p150"/>
          <p:cNvSpPr txBox="1"/>
          <p:nvPr>
            <p:ph idx="2" type="subTitle"/>
          </p:nvPr>
        </p:nvSpPr>
        <p:spPr>
          <a:xfrm>
            <a:off x="45720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0" name="Google Shape;970;p15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971" name="Google Shape;971;p150"/>
          <p:cNvSpPr txBox="1"/>
          <p:nvPr>
            <p:ph idx="3" type="body"/>
          </p:nvPr>
        </p:nvSpPr>
        <p:spPr>
          <a:xfrm>
            <a:off x="255293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72" name="Google Shape;972;p150"/>
          <p:cNvSpPr txBox="1"/>
          <p:nvPr>
            <p:ph idx="4" type="subTitle"/>
          </p:nvPr>
        </p:nvSpPr>
        <p:spPr>
          <a:xfrm>
            <a:off x="255293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3" name="Google Shape;973;p150"/>
          <p:cNvSpPr txBox="1"/>
          <p:nvPr>
            <p:ph idx="5" type="body"/>
          </p:nvPr>
        </p:nvSpPr>
        <p:spPr>
          <a:xfrm>
            <a:off x="464866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74" name="Google Shape;974;p150"/>
          <p:cNvSpPr txBox="1"/>
          <p:nvPr>
            <p:ph idx="6" type="subTitle"/>
          </p:nvPr>
        </p:nvSpPr>
        <p:spPr>
          <a:xfrm>
            <a:off x="464866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5" name="Google Shape;975;p150"/>
          <p:cNvSpPr txBox="1"/>
          <p:nvPr>
            <p:ph idx="7" type="body"/>
          </p:nvPr>
        </p:nvSpPr>
        <p:spPr>
          <a:xfrm>
            <a:off x="6744392"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76" name="Google Shape;976;p150"/>
          <p:cNvSpPr txBox="1"/>
          <p:nvPr>
            <p:ph idx="8" type="subTitle"/>
          </p:nvPr>
        </p:nvSpPr>
        <p:spPr>
          <a:xfrm>
            <a:off x="6744392"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1">
  <p:cSld name="CUSTOM_3_2_1_1_1_1_1_2">
    <p:bg>
      <p:bgPr>
        <a:solidFill>
          <a:schemeClr val="lt1"/>
        </a:solidFill>
      </p:bgPr>
    </p:bg>
    <p:spTree>
      <p:nvGrpSpPr>
        <p:cNvPr id="977" name="Shape 977"/>
        <p:cNvGrpSpPr/>
        <p:nvPr/>
      </p:nvGrpSpPr>
      <p:grpSpPr>
        <a:xfrm>
          <a:off x="0" y="0"/>
          <a:ext cx="0" cy="0"/>
          <a:chOff x="0" y="0"/>
          <a:chExt cx="0" cy="0"/>
        </a:xfrm>
      </p:grpSpPr>
      <p:sp>
        <p:nvSpPr>
          <p:cNvPr id="978" name="Google Shape;978;p151"/>
          <p:cNvSpPr txBox="1"/>
          <p:nvPr>
            <p:ph idx="1" type="body"/>
          </p:nvPr>
        </p:nvSpPr>
        <p:spPr>
          <a:xfrm>
            <a:off x="49117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79" name="Google Shape;979;p151"/>
          <p:cNvSpPr txBox="1"/>
          <p:nvPr>
            <p:ph idx="2" type="subTitle"/>
          </p:nvPr>
        </p:nvSpPr>
        <p:spPr>
          <a:xfrm>
            <a:off x="491175"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0" name="Google Shape;980;p15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981" name="Google Shape;981;p151"/>
          <p:cNvSpPr txBox="1"/>
          <p:nvPr>
            <p:ph idx="3" type="body"/>
          </p:nvPr>
        </p:nvSpPr>
        <p:spPr>
          <a:xfrm>
            <a:off x="476210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82" name="Google Shape;982;p151"/>
          <p:cNvSpPr txBox="1"/>
          <p:nvPr>
            <p:ph idx="4" type="subTitle"/>
          </p:nvPr>
        </p:nvSpPr>
        <p:spPr>
          <a:xfrm>
            <a:off x="4762102"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3" name="Google Shape;983;p151"/>
          <p:cNvSpPr txBox="1"/>
          <p:nvPr>
            <p:ph idx="5" type="body"/>
          </p:nvPr>
        </p:nvSpPr>
        <p:spPr>
          <a:xfrm>
            <a:off x="491113"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84" name="Google Shape;984;p151"/>
          <p:cNvSpPr txBox="1"/>
          <p:nvPr>
            <p:ph idx="6" type="subTitle"/>
          </p:nvPr>
        </p:nvSpPr>
        <p:spPr>
          <a:xfrm>
            <a:off x="491113"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5" name="Google Shape;985;p151"/>
          <p:cNvSpPr txBox="1"/>
          <p:nvPr>
            <p:ph idx="7" type="body"/>
          </p:nvPr>
        </p:nvSpPr>
        <p:spPr>
          <a:xfrm>
            <a:off x="4762042"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86" name="Google Shape;986;p151"/>
          <p:cNvSpPr txBox="1"/>
          <p:nvPr>
            <p:ph idx="8" type="subTitle"/>
          </p:nvPr>
        </p:nvSpPr>
        <p:spPr>
          <a:xfrm>
            <a:off x="4762040"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987" name="Shape 987"/>
        <p:cNvGrpSpPr/>
        <p:nvPr/>
      </p:nvGrpSpPr>
      <p:grpSpPr>
        <a:xfrm>
          <a:off x="0" y="0"/>
          <a:ext cx="0" cy="0"/>
          <a:chOff x="0" y="0"/>
          <a:chExt cx="0" cy="0"/>
        </a:xfrm>
      </p:grpSpPr>
      <p:sp>
        <p:nvSpPr>
          <p:cNvPr id="988" name="Google Shape;988;p152"/>
          <p:cNvSpPr txBox="1"/>
          <p:nvPr>
            <p:ph idx="1" type="body"/>
          </p:nvPr>
        </p:nvSpPr>
        <p:spPr>
          <a:xfrm>
            <a:off x="2064350" y="114000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89" name="Google Shape;989;p152"/>
          <p:cNvSpPr txBox="1"/>
          <p:nvPr>
            <p:ph idx="2" type="body"/>
          </p:nvPr>
        </p:nvSpPr>
        <p:spPr>
          <a:xfrm>
            <a:off x="2064350" y="207693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90" name="Google Shape;990;p152"/>
          <p:cNvSpPr txBox="1"/>
          <p:nvPr>
            <p:ph idx="3" type="subTitle"/>
          </p:nvPr>
        </p:nvSpPr>
        <p:spPr>
          <a:xfrm>
            <a:off x="457200" y="1140077"/>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1" name="Google Shape;991;p152"/>
          <p:cNvSpPr txBox="1"/>
          <p:nvPr>
            <p:ph idx="4" type="subTitle"/>
          </p:nvPr>
        </p:nvSpPr>
        <p:spPr>
          <a:xfrm>
            <a:off x="457200" y="2076966"/>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2" name="Google Shape;992;p152"/>
          <p:cNvSpPr txBox="1"/>
          <p:nvPr>
            <p:ph idx="5" type="subTitle"/>
          </p:nvPr>
        </p:nvSpPr>
        <p:spPr>
          <a:xfrm>
            <a:off x="457200" y="30138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3" name="Google Shape;993;p15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994" name="Google Shape;994;p152"/>
          <p:cNvSpPr txBox="1"/>
          <p:nvPr>
            <p:ph idx="6" type="body"/>
          </p:nvPr>
        </p:nvSpPr>
        <p:spPr>
          <a:xfrm>
            <a:off x="2064350" y="301387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995" name="Google Shape;995;p152"/>
          <p:cNvSpPr txBox="1"/>
          <p:nvPr>
            <p:ph idx="7" type="subTitle"/>
          </p:nvPr>
        </p:nvSpPr>
        <p:spPr>
          <a:xfrm>
            <a:off x="457200" y="39507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6" name="Google Shape;996;p152"/>
          <p:cNvSpPr txBox="1"/>
          <p:nvPr>
            <p:ph idx="8" type="body"/>
          </p:nvPr>
        </p:nvSpPr>
        <p:spPr>
          <a:xfrm>
            <a:off x="2064350" y="3950773"/>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997" name="Shape 997"/>
        <p:cNvGrpSpPr/>
        <p:nvPr/>
      </p:nvGrpSpPr>
      <p:grpSpPr>
        <a:xfrm>
          <a:off x="0" y="0"/>
          <a:ext cx="0" cy="0"/>
          <a:chOff x="0" y="0"/>
          <a:chExt cx="0" cy="0"/>
        </a:xfrm>
      </p:grpSpPr>
      <p:sp>
        <p:nvSpPr>
          <p:cNvPr id="998" name="Google Shape;998;p153"/>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999" name="Google Shape;999;p153"/>
          <p:cNvSpPr txBox="1"/>
          <p:nvPr>
            <p:ph idx="1" type="subTitle"/>
          </p:nvPr>
        </p:nvSpPr>
        <p:spPr>
          <a:xfrm>
            <a:off x="457200" y="1154911"/>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000" name="Google Shape;1000;p153"/>
          <p:cNvSpPr txBox="1"/>
          <p:nvPr>
            <p:ph idx="2" type="body"/>
          </p:nvPr>
        </p:nvSpPr>
        <p:spPr>
          <a:xfrm>
            <a:off x="2749850" y="128912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001" name="Google Shape;1001;p153"/>
          <p:cNvSpPr txBox="1"/>
          <p:nvPr>
            <p:ph idx="3" type="subTitle"/>
          </p:nvPr>
        </p:nvSpPr>
        <p:spPr>
          <a:xfrm>
            <a:off x="457200" y="2090802"/>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002" name="Google Shape;1002;p153"/>
          <p:cNvSpPr txBox="1"/>
          <p:nvPr>
            <p:ph idx="4" type="body"/>
          </p:nvPr>
        </p:nvSpPr>
        <p:spPr>
          <a:xfrm>
            <a:off x="2749800" y="295004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003" name="Google Shape;1003;p153"/>
          <p:cNvSpPr txBox="1"/>
          <p:nvPr>
            <p:ph idx="5" type="body"/>
          </p:nvPr>
        </p:nvSpPr>
        <p:spPr>
          <a:xfrm>
            <a:off x="2749800" y="21195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004" name="Google Shape;1004;p153"/>
          <p:cNvSpPr txBox="1"/>
          <p:nvPr>
            <p:ph idx="6" type="subTitle"/>
          </p:nvPr>
        </p:nvSpPr>
        <p:spPr>
          <a:xfrm>
            <a:off x="457200" y="3026693"/>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005" name="Google Shape;1005;p153"/>
          <p:cNvSpPr txBox="1"/>
          <p:nvPr>
            <p:ph idx="7" type="body"/>
          </p:nvPr>
        </p:nvSpPr>
        <p:spPr>
          <a:xfrm>
            <a:off x="2749800" y="37804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006" name="Google Shape;1006;p153"/>
          <p:cNvSpPr txBox="1"/>
          <p:nvPr>
            <p:ph idx="8" type="subTitle"/>
          </p:nvPr>
        </p:nvSpPr>
        <p:spPr>
          <a:xfrm>
            <a:off x="457200" y="3963110"/>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1007" name="Shape 1007"/>
        <p:cNvGrpSpPr/>
        <p:nvPr/>
      </p:nvGrpSpPr>
      <p:grpSpPr>
        <a:xfrm>
          <a:off x="0" y="0"/>
          <a:ext cx="0" cy="0"/>
          <a:chOff x="0" y="0"/>
          <a:chExt cx="0" cy="0"/>
        </a:xfrm>
      </p:grpSpPr>
      <p:sp>
        <p:nvSpPr>
          <p:cNvPr id="1008" name="Google Shape;1008;p154"/>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9" name="Google Shape;1009;p154"/>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010" name="Google Shape;1010;p154"/>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011" name="Google Shape;1011;p154"/>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012" name="Google Shape;1012;p154"/>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1013" name="Shape 1013"/>
        <p:cNvGrpSpPr/>
        <p:nvPr/>
      </p:nvGrpSpPr>
      <p:grpSpPr>
        <a:xfrm>
          <a:off x="0" y="0"/>
          <a:ext cx="0" cy="0"/>
          <a:chOff x="0" y="0"/>
          <a:chExt cx="0" cy="0"/>
        </a:xfrm>
      </p:grpSpPr>
      <p:sp>
        <p:nvSpPr>
          <p:cNvPr id="1014" name="Google Shape;1014;p15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15" name="Google Shape;1015;p155"/>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016" name="Google Shape;1016;p155"/>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1017" name="Shape 1017"/>
        <p:cNvGrpSpPr/>
        <p:nvPr/>
      </p:nvGrpSpPr>
      <p:grpSpPr>
        <a:xfrm>
          <a:off x="0" y="0"/>
          <a:ext cx="0" cy="0"/>
          <a:chOff x="0" y="0"/>
          <a:chExt cx="0" cy="0"/>
        </a:xfrm>
      </p:grpSpPr>
      <p:sp>
        <p:nvSpPr>
          <p:cNvPr id="1018" name="Google Shape;1018;p15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19" name="Google Shape;1019;p156"/>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020" name="Google Shape;1020;p156"/>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63" name="Shape 63"/>
        <p:cNvGrpSpPr/>
        <p:nvPr/>
      </p:nvGrpSpPr>
      <p:grpSpPr>
        <a:xfrm>
          <a:off x="0" y="0"/>
          <a:ext cx="0" cy="0"/>
          <a:chOff x="0" y="0"/>
          <a:chExt cx="0" cy="0"/>
        </a:xfrm>
      </p:grpSpPr>
      <p:sp>
        <p:nvSpPr>
          <p:cNvPr id="64" name="Google Shape;64;p1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65" name="Google Shape;65;p17"/>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1021" name="Shape 1021"/>
        <p:cNvGrpSpPr/>
        <p:nvPr/>
      </p:nvGrpSpPr>
      <p:grpSpPr>
        <a:xfrm>
          <a:off x="0" y="0"/>
          <a:ext cx="0" cy="0"/>
          <a:chOff x="0" y="0"/>
          <a:chExt cx="0" cy="0"/>
        </a:xfrm>
      </p:grpSpPr>
      <p:sp>
        <p:nvSpPr>
          <p:cNvPr id="1022" name="Google Shape;1022;p15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3" name="Google Shape;1023;p157"/>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024" name="Google Shape;1024;p157"/>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1025" name="Shape 1025"/>
        <p:cNvGrpSpPr/>
        <p:nvPr/>
      </p:nvGrpSpPr>
      <p:grpSpPr>
        <a:xfrm>
          <a:off x="0" y="0"/>
          <a:ext cx="0" cy="0"/>
          <a:chOff x="0" y="0"/>
          <a:chExt cx="0" cy="0"/>
        </a:xfrm>
      </p:grpSpPr>
      <p:sp>
        <p:nvSpPr>
          <p:cNvPr id="1026" name="Google Shape;1026;p15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027" name="Google Shape;1027;p158"/>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028" name="Google Shape;1028;p158"/>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029" name="Google Shape;1029;p158"/>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030" name="Google Shape;1030;p158"/>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Sections">
  <p:cSld name="4-Sections">
    <p:spTree>
      <p:nvGrpSpPr>
        <p:cNvPr id="1031" name="Shape 1031"/>
        <p:cNvGrpSpPr/>
        <p:nvPr/>
      </p:nvGrpSpPr>
      <p:grpSpPr>
        <a:xfrm>
          <a:off x="0" y="0"/>
          <a:ext cx="0" cy="0"/>
          <a:chOff x="0" y="0"/>
          <a:chExt cx="0" cy="0"/>
        </a:xfrm>
      </p:grpSpPr>
      <p:sp>
        <p:nvSpPr>
          <p:cNvPr id="1032" name="Google Shape;1032;p159"/>
          <p:cNvSpPr txBox="1"/>
          <p:nvPr>
            <p:ph type="title"/>
          </p:nvPr>
        </p:nvSpPr>
        <p:spPr>
          <a:xfrm>
            <a:off x="457200" y="342900"/>
            <a:ext cx="8229600" cy="594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3" name="Google Shape;1033;p159"/>
          <p:cNvSpPr txBox="1"/>
          <p:nvPr>
            <p:ph idx="1" type="body"/>
          </p:nvPr>
        </p:nvSpPr>
        <p:spPr>
          <a:xfrm>
            <a:off x="457200"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034" name="Google Shape;1034;p159"/>
          <p:cNvSpPr txBox="1"/>
          <p:nvPr>
            <p:ph idx="2" type="body"/>
          </p:nvPr>
        </p:nvSpPr>
        <p:spPr>
          <a:xfrm>
            <a:off x="2539746"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035" name="Google Shape;1035;p159"/>
          <p:cNvSpPr txBox="1"/>
          <p:nvPr>
            <p:ph idx="10" type="dt"/>
          </p:nvPr>
        </p:nvSpPr>
        <p:spPr>
          <a:xfrm>
            <a:off x="457200" y="4800600"/>
            <a:ext cx="2229000" cy="240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6" name="Google Shape;1036;p159"/>
          <p:cNvSpPr txBox="1"/>
          <p:nvPr>
            <p:ph idx="11" type="ftr"/>
          </p:nvPr>
        </p:nvSpPr>
        <p:spPr>
          <a:xfrm>
            <a:off x="2775585" y="4800600"/>
            <a:ext cx="3592800" cy="2406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7" name="Google Shape;1037;p159"/>
          <p:cNvSpPr txBox="1"/>
          <p:nvPr>
            <p:ph idx="12" type="sldNum"/>
          </p:nvPr>
        </p:nvSpPr>
        <p:spPr>
          <a:xfrm>
            <a:off x="6865620" y="4800600"/>
            <a:ext cx="1821300" cy="2406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38" name="Google Shape;1038;p159"/>
          <p:cNvSpPr txBox="1"/>
          <p:nvPr>
            <p:ph idx="3" type="body"/>
          </p:nvPr>
        </p:nvSpPr>
        <p:spPr>
          <a:xfrm>
            <a:off x="457200"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1039" name="Google Shape;1039;p159"/>
          <p:cNvSpPr txBox="1"/>
          <p:nvPr>
            <p:ph idx="4" type="body"/>
          </p:nvPr>
        </p:nvSpPr>
        <p:spPr>
          <a:xfrm>
            <a:off x="2539746"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1040" name="Google Shape;1040;p159"/>
          <p:cNvSpPr txBox="1"/>
          <p:nvPr>
            <p:ph idx="5" type="body"/>
          </p:nvPr>
        </p:nvSpPr>
        <p:spPr>
          <a:xfrm>
            <a:off x="4622292"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041" name="Google Shape;1041;p159"/>
          <p:cNvSpPr txBox="1"/>
          <p:nvPr>
            <p:ph idx="6" type="body"/>
          </p:nvPr>
        </p:nvSpPr>
        <p:spPr>
          <a:xfrm>
            <a:off x="6704838" y="1877673"/>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042" name="Google Shape;1042;p159"/>
          <p:cNvSpPr txBox="1"/>
          <p:nvPr>
            <p:ph idx="7" type="body"/>
          </p:nvPr>
        </p:nvSpPr>
        <p:spPr>
          <a:xfrm>
            <a:off x="4622292"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1043" name="Google Shape;1043;p159"/>
          <p:cNvSpPr txBox="1"/>
          <p:nvPr>
            <p:ph idx="8" type="body"/>
          </p:nvPr>
        </p:nvSpPr>
        <p:spPr>
          <a:xfrm>
            <a:off x="6704838"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8" name="Shape 1048"/>
        <p:cNvGrpSpPr/>
        <p:nvPr/>
      </p:nvGrpSpPr>
      <p:grpSpPr>
        <a:xfrm>
          <a:off x="0" y="0"/>
          <a:ext cx="0" cy="0"/>
          <a:chOff x="0" y="0"/>
          <a:chExt cx="0" cy="0"/>
        </a:xfrm>
      </p:grpSpPr>
      <p:sp>
        <p:nvSpPr>
          <p:cNvPr id="1049" name="Google Shape;1049;p161"/>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1050" name="Google Shape;1050;p1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1051" name="Shape 1051"/>
        <p:cNvGrpSpPr/>
        <p:nvPr/>
      </p:nvGrpSpPr>
      <p:grpSpPr>
        <a:xfrm>
          <a:off x="0" y="0"/>
          <a:ext cx="0" cy="0"/>
          <a:chOff x="0" y="0"/>
          <a:chExt cx="0" cy="0"/>
        </a:xfrm>
      </p:grpSpPr>
      <p:sp>
        <p:nvSpPr>
          <p:cNvPr id="1052" name="Google Shape;1052;p16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053" name="Google Shape;1053;p162"/>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1054" name="Shape 1054"/>
        <p:cNvGrpSpPr/>
        <p:nvPr/>
      </p:nvGrpSpPr>
      <p:grpSpPr>
        <a:xfrm>
          <a:off x="0" y="0"/>
          <a:ext cx="0" cy="0"/>
          <a:chOff x="0" y="0"/>
          <a:chExt cx="0" cy="0"/>
        </a:xfrm>
      </p:grpSpPr>
      <p:sp>
        <p:nvSpPr>
          <p:cNvPr id="1055" name="Google Shape;1055;p16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056" name="Google Shape;1056;p163"/>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1057" name="Shape 1057"/>
        <p:cNvGrpSpPr/>
        <p:nvPr/>
      </p:nvGrpSpPr>
      <p:grpSpPr>
        <a:xfrm>
          <a:off x="0" y="0"/>
          <a:ext cx="0" cy="0"/>
          <a:chOff x="0" y="0"/>
          <a:chExt cx="0" cy="0"/>
        </a:xfrm>
      </p:grpSpPr>
      <p:sp>
        <p:nvSpPr>
          <p:cNvPr id="1058" name="Google Shape;1058;p16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059" name="Google Shape;1059;p164"/>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1060" name="Shape 1060"/>
        <p:cNvGrpSpPr/>
        <p:nvPr/>
      </p:nvGrpSpPr>
      <p:grpSpPr>
        <a:xfrm>
          <a:off x="0" y="0"/>
          <a:ext cx="0" cy="0"/>
          <a:chOff x="0" y="0"/>
          <a:chExt cx="0" cy="0"/>
        </a:xfrm>
      </p:grpSpPr>
      <p:sp>
        <p:nvSpPr>
          <p:cNvPr id="1061" name="Google Shape;1061;p165"/>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62" name="Google Shape;1062;p165"/>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63" name="Google Shape;1063;p16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064" name="Google Shape;1064;p165"/>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65" name="Google Shape;1065;p165"/>
          <p:cNvSpPr/>
          <p:nvPr/>
        </p:nvSpPr>
        <p:spPr>
          <a:xfrm>
            <a:off x="740588" y="145215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5"/>
          <p:cNvSpPr/>
          <p:nvPr/>
        </p:nvSpPr>
        <p:spPr>
          <a:xfrm>
            <a:off x="740588" y="267930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5"/>
          <p:cNvSpPr/>
          <p:nvPr/>
        </p:nvSpPr>
        <p:spPr>
          <a:xfrm>
            <a:off x="740588" y="389470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1068" name="Shape 1068"/>
        <p:cNvGrpSpPr/>
        <p:nvPr/>
      </p:nvGrpSpPr>
      <p:grpSpPr>
        <a:xfrm>
          <a:off x="0" y="0"/>
          <a:ext cx="0" cy="0"/>
          <a:chOff x="0" y="0"/>
          <a:chExt cx="0" cy="0"/>
        </a:xfrm>
      </p:grpSpPr>
      <p:sp>
        <p:nvSpPr>
          <p:cNvPr id="1069" name="Google Shape;1069;p166"/>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70" name="Google Shape;1070;p166"/>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71" name="Google Shape;1071;p16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072" name="Google Shape;1072;p166"/>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1073" name="Shape 1073"/>
        <p:cNvGrpSpPr/>
        <p:nvPr/>
      </p:nvGrpSpPr>
      <p:grpSpPr>
        <a:xfrm>
          <a:off x="0" y="0"/>
          <a:ext cx="0" cy="0"/>
          <a:chOff x="0" y="0"/>
          <a:chExt cx="0" cy="0"/>
        </a:xfrm>
      </p:grpSpPr>
      <p:sp>
        <p:nvSpPr>
          <p:cNvPr id="1074" name="Google Shape;1074;p167"/>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75" name="Google Shape;1075;p167"/>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76" name="Google Shape;1076;p16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077" name="Google Shape;1077;p167"/>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78" name="Google Shape;1078;p167"/>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1079" name="Google Shape;1079;p167"/>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1080" name="Google Shape;1080;p167"/>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66" name="Shape 66"/>
        <p:cNvGrpSpPr/>
        <p:nvPr/>
      </p:nvGrpSpPr>
      <p:grpSpPr>
        <a:xfrm>
          <a:off x="0" y="0"/>
          <a:ext cx="0" cy="0"/>
          <a:chOff x="0" y="0"/>
          <a:chExt cx="0" cy="0"/>
        </a:xfrm>
      </p:grpSpPr>
      <p:sp>
        <p:nvSpPr>
          <p:cNvPr id="67" name="Google Shape;67;p18"/>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8" name="Google Shape;68;p18"/>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9" name="Google Shape;69;p1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0" name="Google Shape;70;p18"/>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1" name="Google Shape;71;p18"/>
          <p:cNvSpPr/>
          <p:nvPr/>
        </p:nvSpPr>
        <p:spPr>
          <a:xfrm>
            <a:off x="740588" y="145215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8"/>
          <p:cNvSpPr/>
          <p:nvPr/>
        </p:nvSpPr>
        <p:spPr>
          <a:xfrm>
            <a:off x="740588" y="267930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8"/>
          <p:cNvSpPr/>
          <p:nvPr/>
        </p:nvSpPr>
        <p:spPr>
          <a:xfrm>
            <a:off x="740588" y="3894700"/>
            <a:ext cx="350044" cy="350044"/>
          </a:xfrm>
          <a:custGeom>
            <a:rect b="b" l="l" r="r" t="t"/>
            <a:pathLst>
              <a:path extrusionOk="0" h="190500" w="190500">
                <a:moveTo>
                  <a:pt x="182880" y="95250"/>
                </a:moveTo>
                <a:cubicBezTo>
                  <a:pt x="182880" y="143510"/>
                  <a:pt x="143510" y="182880"/>
                  <a:pt x="95250" y="182880"/>
                </a:cubicBezTo>
                <a:cubicBezTo>
                  <a:pt x="46990" y="182880"/>
                  <a:pt x="8255" y="143510"/>
                  <a:pt x="8255" y="95250"/>
                </a:cubicBezTo>
                <a:cubicBezTo>
                  <a:pt x="8255" y="46990"/>
                  <a:pt x="46990" y="8255"/>
                  <a:pt x="95250" y="8255"/>
                </a:cubicBezTo>
                <a:cubicBezTo>
                  <a:pt x="143510" y="8255"/>
                  <a:pt x="182880" y="46990"/>
                  <a:pt x="182880" y="95250"/>
                </a:cubicBezTo>
                <a:close/>
                <a:moveTo>
                  <a:pt x="95250" y="190500"/>
                </a:moveTo>
                <a:cubicBezTo>
                  <a:pt x="147955" y="190500"/>
                  <a:pt x="190500" y="147955"/>
                  <a:pt x="190500" y="95250"/>
                </a:cubicBezTo>
                <a:cubicBezTo>
                  <a:pt x="190500" y="42545"/>
                  <a:pt x="147955" y="0"/>
                  <a:pt x="95250" y="0"/>
                </a:cubicBezTo>
                <a:cubicBezTo>
                  <a:pt x="42545" y="0"/>
                  <a:pt x="0" y="42545"/>
                  <a:pt x="0" y="95250"/>
                </a:cubicBezTo>
                <a:cubicBezTo>
                  <a:pt x="0" y="147955"/>
                  <a:pt x="42545" y="190500"/>
                  <a:pt x="95250" y="190500"/>
                </a:cubicBezTo>
                <a:close/>
                <a:moveTo>
                  <a:pt x="137160" y="98425"/>
                </a:moveTo>
                <a:lnTo>
                  <a:pt x="141605" y="95250"/>
                </a:lnTo>
                <a:lnTo>
                  <a:pt x="137160" y="92075"/>
                </a:lnTo>
                <a:lnTo>
                  <a:pt x="73660" y="44450"/>
                </a:lnTo>
                <a:cubicBezTo>
                  <a:pt x="71755" y="43180"/>
                  <a:pt x="69850" y="43180"/>
                  <a:pt x="68580" y="45085"/>
                </a:cubicBezTo>
                <a:cubicBezTo>
                  <a:pt x="66675" y="46990"/>
                  <a:pt x="67310" y="49530"/>
                  <a:pt x="69215" y="50800"/>
                </a:cubicBezTo>
                <a:lnTo>
                  <a:pt x="128270" y="95250"/>
                </a:lnTo>
                <a:lnTo>
                  <a:pt x="69215" y="139700"/>
                </a:lnTo>
                <a:cubicBezTo>
                  <a:pt x="67310" y="140970"/>
                  <a:pt x="66675" y="143510"/>
                  <a:pt x="68580" y="145415"/>
                </a:cubicBezTo>
                <a:cubicBezTo>
                  <a:pt x="69850" y="147320"/>
                  <a:pt x="71755" y="147320"/>
                  <a:pt x="73660" y="14605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1081" name="Shape 1081"/>
        <p:cNvGrpSpPr/>
        <p:nvPr/>
      </p:nvGrpSpPr>
      <p:grpSpPr>
        <a:xfrm>
          <a:off x="0" y="0"/>
          <a:ext cx="0" cy="0"/>
          <a:chOff x="0" y="0"/>
          <a:chExt cx="0" cy="0"/>
        </a:xfrm>
      </p:grpSpPr>
      <p:sp>
        <p:nvSpPr>
          <p:cNvPr id="1082" name="Google Shape;1082;p168"/>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83" name="Google Shape;1083;p168"/>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84" name="Google Shape;1084;p168"/>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85" name="Google Shape;1085;p16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1086" name="Google Shape;1086;p168"/>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1087" name="Google Shape;1087;p168"/>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1088" name="Google Shape;1088;p168"/>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1089" name="Shape 1089"/>
        <p:cNvGrpSpPr/>
        <p:nvPr/>
      </p:nvGrpSpPr>
      <p:grpSpPr>
        <a:xfrm>
          <a:off x="0" y="0"/>
          <a:ext cx="0" cy="0"/>
          <a:chOff x="0" y="0"/>
          <a:chExt cx="0" cy="0"/>
        </a:xfrm>
      </p:grpSpPr>
      <p:sp>
        <p:nvSpPr>
          <p:cNvPr id="1090" name="Google Shape;1090;p169"/>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1" name="Google Shape;1091;p169"/>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092" name="Google Shape;1092;p169"/>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093" name="Google Shape;1093;p169"/>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1094" name="Google Shape;1094;p169"/>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1095" name="Google Shape;1095;p169"/>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1096" name="Google Shape;1096;p169"/>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1097" name="Google Shape;1097;p169"/>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98" name="Google Shape;1098;p169"/>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99" name="Google Shape;1099;p169"/>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1100" name="Shape 1100"/>
        <p:cNvGrpSpPr/>
        <p:nvPr/>
      </p:nvGrpSpPr>
      <p:grpSpPr>
        <a:xfrm>
          <a:off x="0" y="0"/>
          <a:ext cx="0" cy="0"/>
          <a:chOff x="0" y="0"/>
          <a:chExt cx="0" cy="0"/>
        </a:xfrm>
      </p:grpSpPr>
      <p:sp>
        <p:nvSpPr>
          <p:cNvPr id="1101" name="Google Shape;1101;p170"/>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102" name="Google Shape;1102;p170"/>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103" name="Google Shape;1103;p170"/>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104" name="Google Shape;1104;p17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p:cSld name="CUSTOM_3_2_1_1">
    <p:spTree>
      <p:nvGrpSpPr>
        <p:cNvPr id="1105" name="Shape 1105"/>
        <p:cNvGrpSpPr/>
        <p:nvPr/>
      </p:nvGrpSpPr>
      <p:grpSpPr>
        <a:xfrm>
          <a:off x="0" y="0"/>
          <a:ext cx="0" cy="0"/>
          <a:chOff x="0" y="0"/>
          <a:chExt cx="0" cy="0"/>
        </a:xfrm>
      </p:grpSpPr>
      <p:sp>
        <p:nvSpPr>
          <p:cNvPr id="1106" name="Google Shape;1106;p171"/>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07" name="Google Shape;1107;p171"/>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08" name="Google Shape;1108;p171"/>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09" name="Google Shape;1109;p171"/>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1</a:t>
            </a:r>
            <a:endParaRPr b="1" sz="2800">
              <a:solidFill>
                <a:schemeClr val="accent1"/>
              </a:solidFill>
              <a:latin typeface="Hanken Grotesk"/>
              <a:ea typeface="Hanken Grotesk"/>
              <a:cs typeface="Hanken Grotesk"/>
              <a:sym typeface="Hanken Grotesk"/>
            </a:endParaRPr>
          </a:p>
        </p:txBody>
      </p:sp>
      <p:sp>
        <p:nvSpPr>
          <p:cNvPr id="1110" name="Google Shape;1110;p171"/>
          <p:cNvSpPr/>
          <p:nvPr/>
        </p:nvSpPr>
        <p:spPr>
          <a:xfrm>
            <a:off x="4113597"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2</a:t>
            </a:r>
            <a:endParaRPr b="1" sz="2800">
              <a:solidFill>
                <a:schemeClr val="accent1"/>
              </a:solidFill>
              <a:latin typeface="Hanken Grotesk"/>
              <a:ea typeface="Hanken Grotesk"/>
              <a:cs typeface="Hanken Grotesk"/>
              <a:sym typeface="Hanken Grotesk"/>
            </a:endParaRPr>
          </a:p>
        </p:txBody>
      </p:sp>
      <p:sp>
        <p:nvSpPr>
          <p:cNvPr id="1111" name="Google Shape;1111;p171"/>
          <p:cNvSpPr/>
          <p:nvPr/>
        </p:nvSpPr>
        <p:spPr>
          <a:xfrm>
            <a:off x="6893399"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3</a:t>
            </a:r>
            <a:endParaRPr b="1" sz="2800">
              <a:solidFill>
                <a:schemeClr val="accent1"/>
              </a:solidFill>
              <a:latin typeface="Hanken Grotesk"/>
              <a:ea typeface="Hanken Grotesk"/>
              <a:cs typeface="Hanken Grotesk"/>
              <a:sym typeface="Hanken Grotesk"/>
            </a:endParaRPr>
          </a:p>
        </p:txBody>
      </p:sp>
      <p:sp>
        <p:nvSpPr>
          <p:cNvPr id="1112" name="Google Shape;1112;p17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1113" name="Shape 1113"/>
        <p:cNvGrpSpPr/>
        <p:nvPr/>
      </p:nvGrpSpPr>
      <p:grpSpPr>
        <a:xfrm>
          <a:off x="0" y="0"/>
          <a:ext cx="0" cy="0"/>
          <a:chOff x="0" y="0"/>
          <a:chExt cx="0" cy="0"/>
        </a:xfrm>
      </p:grpSpPr>
      <p:sp>
        <p:nvSpPr>
          <p:cNvPr id="1114" name="Google Shape;1114;p172"/>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115" name="Google Shape;1115;p17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116" name="Google Shape;1116;p172"/>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1117" name="Google Shape;1117;p172"/>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1118" name="Google Shape;1118;p172"/>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1119" name="Google Shape;1119;p172"/>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120" name="Google Shape;1120;p172"/>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1121" name="Shape 1121"/>
        <p:cNvGrpSpPr/>
        <p:nvPr/>
      </p:nvGrpSpPr>
      <p:grpSpPr>
        <a:xfrm>
          <a:off x="0" y="0"/>
          <a:ext cx="0" cy="0"/>
          <a:chOff x="0" y="0"/>
          <a:chExt cx="0" cy="0"/>
        </a:xfrm>
      </p:grpSpPr>
      <p:sp>
        <p:nvSpPr>
          <p:cNvPr id="1122" name="Google Shape;1122;p173"/>
          <p:cNvSpPr/>
          <p:nvPr/>
        </p:nvSpPr>
        <p:spPr>
          <a:xfrm>
            <a:off x="45735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1123" name="Google Shape;1123;p173"/>
          <p:cNvSpPr/>
          <p:nvPr/>
        </p:nvSpPr>
        <p:spPr>
          <a:xfrm>
            <a:off x="3237075"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1124" name="Google Shape;1124;p173"/>
          <p:cNvSpPr/>
          <p:nvPr/>
        </p:nvSpPr>
        <p:spPr>
          <a:xfrm>
            <a:off x="601680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1125" name="Google Shape;1125;p173"/>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26" name="Google Shape;1126;p173"/>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27" name="Google Shape;1127;p173"/>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28" name="Google Shape;1128;p173"/>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9" name="Google Shape;1129;p173"/>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0" name="Google Shape;1130;p173"/>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1" name="Google Shape;1131;p17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1132" name="Shape 1132"/>
        <p:cNvGrpSpPr/>
        <p:nvPr/>
      </p:nvGrpSpPr>
      <p:grpSpPr>
        <a:xfrm>
          <a:off x="0" y="0"/>
          <a:ext cx="0" cy="0"/>
          <a:chOff x="0" y="0"/>
          <a:chExt cx="0" cy="0"/>
        </a:xfrm>
      </p:grpSpPr>
      <p:sp>
        <p:nvSpPr>
          <p:cNvPr id="1133" name="Google Shape;1133;p174"/>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34" name="Google Shape;1134;p174"/>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5" name="Google Shape;1135;p17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136" name="Google Shape;1136;p174"/>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37" name="Google Shape;1137;p174"/>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8" name="Google Shape;1138;p174"/>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39" name="Google Shape;1139;p174"/>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1140" name="Shape 1140"/>
        <p:cNvGrpSpPr/>
        <p:nvPr/>
      </p:nvGrpSpPr>
      <p:grpSpPr>
        <a:xfrm>
          <a:off x="0" y="0"/>
          <a:ext cx="0" cy="0"/>
          <a:chOff x="0" y="0"/>
          <a:chExt cx="0" cy="0"/>
        </a:xfrm>
      </p:grpSpPr>
      <p:sp>
        <p:nvSpPr>
          <p:cNvPr id="1141" name="Google Shape;1141;p175"/>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42" name="Google Shape;1142;p175"/>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43" name="Google Shape;1143;p175"/>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4" name="Google Shape;1144;p175"/>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5" name="Google Shape;1145;p175"/>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6" name="Google Shape;1146;p17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147" name="Google Shape;1147;p175"/>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1148" name="Shape 1148"/>
        <p:cNvGrpSpPr/>
        <p:nvPr/>
      </p:nvGrpSpPr>
      <p:grpSpPr>
        <a:xfrm>
          <a:off x="0" y="0"/>
          <a:ext cx="0" cy="0"/>
          <a:chOff x="0" y="0"/>
          <a:chExt cx="0" cy="0"/>
        </a:xfrm>
      </p:grpSpPr>
      <p:sp>
        <p:nvSpPr>
          <p:cNvPr id="1149" name="Google Shape;1149;p176"/>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1150" name="Google Shape;1150;p176"/>
          <p:cNvSpPr/>
          <p:nvPr/>
        </p:nvSpPr>
        <p:spPr>
          <a:xfrm>
            <a:off x="457200" y="1289138"/>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51" name="Google Shape;1151;p176"/>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152" name="Google Shape;1152;p176"/>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153" name="Google Shape;1153;p176"/>
          <p:cNvSpPr/>
          <p:nvPr/>
        </p:nvSpPr>
        <p:spPr>
          <a:xfrm>
            <a:off x="457200" y="2397125"/>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54" name="Google Shape;1154;p176"/>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155" name="Google Shape;1155;p176"/>
          <p:cNvSpPr/>
          <p:nvPr/>
        </p:nvSpPr>
        <p:spPr>
          <a:xfrm>
            <a:off x="457200" y="3505113"/>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56" name="Google Shape;1156;p176"/>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157" name="Google Shape;1157;p176"/>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158" name="Google Shape;1158;p176"/>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159" name="Google Shape;1159;p176"/>
          <p:cNvSpPr/>
          <p:nvPr/>
        </p:nvSpPr>
        <p:spPr>
          <a:xfrm>
            <a:off x="2674650" y="171790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6"/>
          <p:cNvSpPr/>
          <p:nvPr/>
        </p:nvSpPr>
        <p:spPr>
          <a:xfrm>
            <a:off x="2674650" y="28248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6"/>
          <p:cNvSpPr/>
          <p:nvPr/>
        </p:nvSpPr>
        <p:spPr>
          <a:xfrm>
            <a:off x="2674650" y="39317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1162" name="Shape 1162"/>
        <p:cNvGrpSpPr/>
        <p:nvPr/>
      </p:nvGrpSpPr>
      <p:grpSpPr>
        <a:xfrm>
          <a:off x="0" y="0"/>
          <a:ext cx="0" cy="0"/>
          <a:chOff x="0" y="0"/>
          <a:chExt cx="0" cy="0"/>
        </a:xfrm>
      </p:grpSpPr>
      <p:sp>
        <p:nvSpPr>
          <p:cNvPr id="1163" name="Google Shape;1163;p177"/>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64" name="Google Shape;1164;p177"/>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65" name="Google Shape;1165;p177"/>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66" name="Google Shape;1166;p177"/>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167" name="Google Shape;1167;p177"/>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74" name="Shape 74"/>
        <p:cNvGrpSpPr/>
        <p:nvPr/>
      </p:nvGrpSpPr>
      <p:grpSpPr>
        <a:xfrm>
          <a:off x="0" y="0"/>
          <a:ext cx="0" cy="0"/>
          <a:chOff x="0" y="0"/>
          <a:chExt cx="0" cy="0"/>
        </a:xfrm>
      </p:grpSpPr>
      <p:sp>
        <p:nvSpPr>
          <p:cNvPr id="75" name="Google Shape;75;p19"/>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6" name="Google Shape;76;p19"/>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77" name="Google Shape;77;p1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78" name="Google Shape;78;p19"/>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1168" name="Shape 1168"/>
        <p:cNvGrpSpPr/>
        <p:nvPr/>
      </p:nvGrpSpPr>
      <p:grpSpPr>
        <a:xfrm>
          <a:off x="0" y="0"/>
          <a:ext cx="0" cy="0"/>
          <a:chOff x="0" y="0"/>
          <a:chExt cx="0" cy="0"/>
        </a:xfrm>
      </p:grpSpPr>
      <p:sp>
        <p:nvSpPr>
          <p:cNvPr id="1169" name="Google Shape;1169;p17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0" name="Google Shape;1170;p178"/>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71" name="Google Shape;1171;p178"/>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1172" name="Shape 1172"/>
        <p:cNvGrpSpPr/>
        <p:nvPr/>
      </p:nvGrpSpPr>
      <p:grpSpPr>
        <a:xfrm>
          <a:off x="0" y="0"/>
          <a:ext cx="0" cy="0"/>
          <a:chOff x="0" y="0"/>
          <a:chExt cx="0" cy="0"/>
        </a:xfrm>
      </p:grpSpPr>
      <p:sp>
        <p:nvSpPr>
          <p:cNvPr id="1173" name="Google Shape;1173;p17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4" name="Google Shape;1174;p179"/>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75" name="Google Shape;1175;p179"/>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1176" name="Shape 1176"/>
        <p:cNvGrpSpPr/>
        <p:nvPr/>
      </p:nvGrpSpPr>
      <p:grpSpPr>
        <a:xfrm>
          <a:off x="0" y="0"/>
          <a:ext cx="0" cy="0"/>
          <a:chOff x="0" y="0"/>
          <a:chExt cx="0" cy="0"/>
        </a:xfrm>
      </p:grpSpPr>
      <p:sp>
        <p:nvSpPr>
          <p:cNvPr id="1177" name="Google Shape;1177;p18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8" name="Google Shape;1178;p180"/>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79" name="Google Shape;1179;p180"/>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1180" name="Shape 1180"/>
        <p:cNvGrpSpPr/>
        <p:nvPr/>
      </p:nvGrpSpPr>
      <p:grpSpPr>
        <a:xfrm>
          <a:off x="0" y="0"/>
          <a:ext cx="0" cy="0"/>
          <a:chOff x="0" y="0"/>
          <a:chExt cx="0" cy="0"/>
        </a:xfrm>
      </p:grpSpPr>
      <p:sp>
        <p:nvSpPr>
          <p:cNvPr id="1181" name="Google Shape;1181;p18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182" name="Google Shape;1182;p181"/>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83" name="Google Shape;1183;p181"/>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84" name="Google Shape;1184;p181"/>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185" name="Google Shape;1185;p181"/>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2">
  <p:cSld name="CUSTOM_3_1_2">
    <p:spTree>
      <p:nvGrpSpPr>
        <p:cNvPr id="1186" name="Shape 1186"/>
        <p:cNvGrpSpPr/>
        <p:nvPr/>
      </p:nvGrpSpPr>
      <p:grpSpPr>
        <a:xfrm>
          <a:off x="0" y="0"/>
          <a:ext cx="0" cy="0"/>
          <a:chOff x="0" y="0"/>
          <a:chExt cx="0" cy="0"/>
        </a:xfrm>
      </p:grpSpPr>
      <p:sp>
        <p:nvSpPr>
          <p:cNvPr id="1187" name="Google Shape;1187;p18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188" name="Google Shape;1188;p182"/>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89" name="Google Shape;1189;p182"/>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190" name="Google Shape;1190;p182"/>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191" name="Google Shape;1191;p182"/>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p:cSld name="CUSTOM_2_1_1">
    <p:spTree>
      <p:nvGrpSpPr>
        <p:cNvPr id="1192" name="Shape 1192"/>
        <p:cNvGrpSpPr/>
        <p:nvPr/>
      </p:nvGrpSpPr>
      <p:grpSpPr>
        <a:xfrm>
          <a:off x="0" y="0"/>
          <a:ext cx="0" cy="0"/>
          <a:chOff x="0" y="0"/>
          <a:chExt cx="0" cy="0"/>
        </a:xfrm>
      </p:grpSpPr>
      <p:sp>
        <p:nvSpPr>
          <p:cNvPr id="1193" name="Google Shape;1193;p183"/>
          <p:cNvSpPr txBox="1"/>
          <p:nvPr>
            <p:ph type="title"/>
          </p:nvPr>
        </p:nvSpPr>
        <p:spPr>
          <a:xfrm>
            <a:off x="693575" y="440975"/>
            <a:ext cx="5703300" cy="9210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1194" name="Google Shape;1194;p183"/>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195" name="Google Shape;1195;p183"/>
          <p:cNvSpPr/>
          <p:nvPr>
            <p:ph idx="2" type="pic"/>
          </p:nvPr>
        </p:nvSpPr>
        <p:spPr>
          <a:xfrm>
            <a:off x="5071100" y="1185325"/>
            <a:ext cx="3615600" cy="3297600"/>
          </a:xfrm>
          <a:prstGeom prst="rect">
            <a:avLst/>
          </a:prstGeom>
          <a:noFill/>
          <a:ln>
            <a:noFill/>
          </a:ln>
        </p:spPr>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1">
  <p:cSld name="CUSTOM_4_1">
    <p:spTree>
      <p:nvGrpSpPr>
        <p:cNvPr id="1196" name="Shape 1196"/>
        <p:cNvGrpSpPr/>
        <p:nvPr/>
      </p:nvGrpSpPr>
      <p:grpSpPr>
        <a:xfrm>
          <a:off x="0" y="0"/>
          <a:ext cx="0" cy="0"/>
          <a:chOff x="0" y="0"/>
          <a:chExt cx="0" cy="0"/>
        </a:xfrm>
      </p:grpSpPr>
      <p:sp>
        <p:nvSpPr>
          <p:cNvPr id="1197" name="Google Shape;1197;p184"/>
          <p:cNvSpPr/>
          <p:nvPr/>
        </p:nvSpPr>
        <p:spPr>
          <a:xfrm>
            <a:off x="431725" y="445025"/>
            <a:ext cx="5994600" cy="424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4"/>
          <p:cNvSpPr txBox="1"/>
          <p:nvPr>
            <p:ph type="title"/>
          </p:nvPr>
        </p:nvSpPr>
        <p:spPr>
          <a:xfrm>
            <a:off x="639600" y="443850"/>
            <a:ext cx="5711400" cy="9222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1199" name="Google Shape;1199;p184"/>
          <p:cNvSpPr txBox="1"/>
          <p:nvPr>
            <p:ph idx="1" type="body"/>
          </p:nvPr>
        </p:nvSpPr>
        <p:spPr>
          <a:xfrm>
            <a:off x="639675" y="2072075"/>
            <a:ext cx="5538900" cy="22506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200" name="Google Shape;1200;p184"/>
          <p:cNvSpPr txBox="1"/>
          <p:nvPr>
            <p:ph idx="2" type="subTitle"/>
          </p:nvPr>
        </p:nvSpPr>
        <p:spPr>
          <a:xfrm>
            <a:off x="639600" y="1311975"/>
            <a:ext cx="5538900" cy="4635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79" name="Shape 79"/>
        <p:cNvGrpSpPr/>
        <p:nvPr/>
      </p:nvGrpSpPr>
      <p:grpSpPr>
        <a:xfrm>
          <a:off x="0" y="0"/>
          <a:ext cx="0" cy="0"/>
          <a:chOff x="0" y="0"/>
          <a:chExt cx="0" cy="0"/>
        </a:xfrm>
      </p:grpSpPr>
      <p:sp>
        <p:nvSpPr>
          <p:cNvPr id="80" name="Google Shape;80;p20"/>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1" name="Google Shape;81;p20"/>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2" name="Google Shape;82;p2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83" name="Google Shape;83;p20"/>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4" name="Google Shape;84;p20"/>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85" name="Google Shape;85;p20"/>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86" name="Google Shape;86;p20"/>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87" name="Shape 87"/>
        <p:cNvGrpSpPr/>
        <p:nvPr/>
      </p:nvGrpSpPr>
      <p:grpSpPr>
        <a:xfrm>
          <a:off x="0" y="0"/>
          <a:ext cx="0" cy="0"/>
          <a:chOff x="0" y="0"/>
          <a:chExt cx="0" cy="0"/>
        </a:xfrm>
      </p:grpSpPr>
      <p:sp>
        <p:nvSpPr>
          <p:cNvPr id="88" name="Google Shape;88;p21"/>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89" name="Google Shape;89;p21"/>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0" name="Google Shape;90;p21"/>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91" name="Google Shape;91;p2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92" name="Google Shape;92;p21"/>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93" name="Google Shape;93;p21"/>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94" name="Google Shape;94;p21"/>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95" name="Shape 95"/>
        <p:cNvGrpSpPr/>
        <p:nvPr/>
      </p:nvGrpSpPr>
      <p:grpSpPr>
        <a:xfrm>
          <a:off x="0" y="0"/>
          <a:ext cx="0" cy="0"/>
          <a:chOff x="0" y="0"/>
          <a:chExt cx="0" cy="0"/>
        </a:xfrm>
      </p:grpSpPr>
      <p:sp>
        <p:nvSpPr>
          <p:cNvPr id="96" name="Google Shape;96;p22"/>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22"/>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8" name="Google Shape;98;p22"/>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9" name="Google Shape;99;p22"/>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100" name="Google Shape;100;p22"/>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101" name="Google Shape;101;p22"/>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102" name="Google Shape;102;p22"/>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103" name="Google Shape;103;p22"/>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4" name="Google Shape;104;p22"/>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5" name="Google Shape;105;p22"/>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106" name="Shape 106"/>
        <p:cNvGrpSpPr/>
        <p:nvPr/>
      </p:nvGrpSpPr>
      <p:grpSpPr>
        <a:xfrm>
          <a:off x="0" y="0"/>
          <a:ext cx="0" cy="0"/>
          <a:chOff x="0" y="0"/>
          <a:chExt cx="0" cy="0"/>
        </a:xfrm>
      </p:grpSpPr>
      <p:sp>
        <p:nvSpPr>
          <p:cNvPr id="107" name="Google Shape;107;p23"/>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8" name="Google Shape;108;p23"/>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09" name="Google Shape;109;p23"/>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10" name="Google Shape;110;p2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p:cSld name="CUSTOM_3_2_1_1">
    <p:spTree>
      <p:nvGrpSpPr>
        <p:cNvPr id="111" name="Shape 111"/>
        <p:cNvGrpSpPr/>
        <p:nvPr/>
      </p:nvGrpSpPr>
      <p:grpSpPr>
        <a:xfrm>
          <a:off x="0" y="0"/>
          <a:ext cx="0" cy="0"/>
          <a:chOff x="0" y="0"/>
          <a:chExt cx="0" cy="0"/>
        </a:xfrm>
      </p:grpSpPr>
      <p:sp>
        <p:nvSpPr>
          <p:cNvPr id="112" name="Google Shape;112;p24"/>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3" name="Google Shape;113;p24"/>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4" name="Google Shape;114;p24"/>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5" name="Google Shape;115;p24"/>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1</a:t>
            </a:r>
            <a:endParaRPr b="1" sz="2800">
              <a:solidFill>
                <a:schemeClr val="accent1"/>
              </a:solidFill>
              <a:latin typeface="Hanken Grotesk"/>
              <a:ea typeface="Hanken Grotesk"/>
              <a:cs typeface="Hanken Grotesk"/>
              <a:sym typeface="Hanken Grotesk"/>
            </a:endParaRPr>
          </a:p>
        </p:txBody>
      </p:sp>
      <p:sp>
        <p:nvSpPr>
          <p:cNvPr id="116" name="Google Shape;116;p24"/>
          <p:cNvSpPr/>
          <p:nvPr/>
        </p:nvSpPr>
        <p:spPr>
          <a:xfrm>
            <a:off x="4113597"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2</a:t>
            </a:r>
            <a:endParaRPr b="1" sz="2800">
              <a:solidFill>
                <a:schemeClr val="accent1"/>
              </a:solidFill>
              <a:latin typeface="Hanken Grotesk"/>
              <a:ea typeface="Hanken Grotesk"/>
              <a:cs typeface="Hanken Grotesk"/>
              <a:sym typeface="Hanken Grotesk"/>
            </a:endParaRPr>
          </a:p>
        </p:txBody>
      </p:sp>
      <p:sp>
        <p:nvSpPr>
          <p:cNvPr id="117" name="Google Shape;117;p24"/>
          <p:cNvSpPr/>
          <p:nvPr/>
        </p:nvSpPr>
        <p:spPr>
          <a:xfrm>
            <a:off x="6893399"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800">
                <a:solidFill>
                  <a:schemeClr val="accent1"/>
                </a:solidFill>
                <a:latin typeface="Hanken Grotesk"/>
                <a:ea typeface="Hanken Grotesk"/>
                <a:cs typeface="Hanken Grotesk"/>
                <a:sym typeface="Hanken Grotesk"/>
              </a:rPr>
              <a:t>3</a:t>
            </a:r>
            <a:endParaRPr b="1" sz="2800">
              <a:solidFill>
                <a:schemeClr val="accent1"/>
              </a:solidFill>
              <a:latin typeface="Hanken Grotesk"/>
              <a:ea typeface="Hanken Grotesk"/>
              <a:cs typeface="Hanken Grotesk"/>
              <a:sym typeface="Hanken Grotesk"/>
            </a:endParaRPr>
          </a:p>
        </p:txBody>
      </p:sp>
      <p:sp>
        <p:nvSpPr>
          <p:cNvPr id="118" name="Google Shape;118;p2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119" name="Shape 119"/>
        <p:cNvGrpSpPr/>
        <p:nvPr/>
      </p:nvGrpSpPr>
      <p:grpSpPr>
        <a:xfrm>
          <a:off x="0" y="0"/>
          <a:ext cx="0" cy="0"/>
          <a:chOff x="0" y="0"/>
          <a:chExt cx="0" cy="0"/>
        </a:xfrm>
      </p:grpSpPr>
      <p:sp>
        <p:nvSpPr>
          <p:cNvPr id="120" name="Google Shape;120;p25"/>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21" name="Google Shape;121;p2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22" name="Google Shape;122;p25"/>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123" name="Google Shape;123;p25"/>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124" name="Google Shape;124;p25"/>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125" name="Google Shape;125;p25"/>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126" name="Google Shape;126;p25"/>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127" name="Shape 127"/>
        <p:cNvGrpSpPr/>
        <p:nvPr/>
      </p:nvGrpSpPr>
      <p:grpSpPr>
        <a:xfrm>
          <a:off x="0" y="0"/>
          <a:ext cx="0" cy="0"/>
          <a:chOff x="0" y="0"/>
          <a:chExt cx="0" cy="0"/>
        </a:xfrm>
      </p:grpSpPr>
      <p:sp>
        <p:nvSpPr>
          <p:cNvPr id="128" name="Google Shape;128;p26"/>
          <p:cNvSpPr/>
          <p:nvPr/>
        </p:nvSpPr>
        <p:spPr>
          <a:xfrm>
            <a:off x="45735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129" name="Google Shape;129;p26"/>
          <p:cNvSpPr/>
          <p:nvPr/>
        </p:nvSpPr>
        <p:spPr>
          <a:xfrm>
            <a:off x="3237075"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130" name="Google Shape;130;p26"/>
          <p:cNvSpPr/>
          <p:nvPr/>
        </p:nvSpPr>
        <p:spPr>
          <a:xfrm>
            <a:off x="601680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131" name="Google Shape;131;p26"/>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2" name="Google Shape;132;p26"/>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3" name="Google Shape;133;p26"/>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4" name="Google Shape;134;p26"/>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6"/>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138" name="Shape 138"/>
        <p:cNvGrpSpPr/>
        <p:nvPr/>
      </p:nvGrpSpPr>
      <p:grpSpPr>
        <a:xfrm>
          <a:off x="0" y="0"/>
          <a:ext cx="0" cy="0"/>
          <a:chOff x="0" y="0"/>
          <a:chExt cx="0" cy="0"/>
        </a:xfrm>
      </p:grpSpPr>
      <p:sp>
        <p:nvSpPr>
          <p:cNvPr id="139" name="Google Shape;139;p27"/>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0" name="Google Shape;140;p27"/>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42" name="Google Shape;142;p27"/>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3" name="Google Shape;143;p27"/>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7"/>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5" name="Google Shape;145;p27"/>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146" name="Shape 146"/>
        <p:cNvGrpSpPr/>
        <p:nvPr/>
      </p:nvGrpSpPr>
      <p:grpSpPr>
        <a:xfrm>
          <a:off x="0" y="0"/>
          <a:ext cx="0" cy="0"/>
          <a:chOff x="0" y="0"/>
          <a:chExt cx="0" cy="0"/>
        </a:xfrm>
      </p:grpSpPr>
      <p:sp>
        <p:nvSpPr>
          <p:cNvPr id="147" name="Google Shape;147;p28"/>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8" name="Google Shape;148;p28"/>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9" name="Google Shape;149;p28"/>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8"/>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8"/>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53" name="Google Shape;153;p28"/>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156" name="Google Shape;156;p29"/>
          <p:cNvSpPr/>
          <p:nvPr/>
        </p:nvSpPr>
        <p:spPr>
          <a:xfrm>
            <a:off x="457200" y="1289138"/>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57" name="Google Shape;157;p29"/>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58" name="Google Shape;158;p29"/>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59" name="Google Shape;159;p29"/>
          <p:cNvSpPr/>
          <p:nvPr/>
        </p:nvSpPr>
        <p:spPr>
          <a:xfrm>
            <a:off x="457200" y="2397125"/>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60" name="Google Shape;160;p29"/>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61" name="Google Shape;161;p29"/>
          <p:cNvSpPr/>
          <p:nvPr/>
        </p:nvSpPr>
        <p:spPr>
          <a:xfrm>
            <a:off x="457200" y="3505113"/>
            <a:ext cx="8229600" cy="986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62" name="Google Shape;162;p29"/>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63" name="Google Shape;163;p29"/>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64" name="Google Shape;164;p29"/>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65" name="Google Shape;165;p29"/>
          <p:cNvSpPr/>
          <p:nvPr/>
        </p:nvSpPr>
        <p:spPr>
          <a:xfrm>
            <a:off x="2674650" y="171790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2674650" y="28248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a:off x="2674650" y="3931750"/>
            <a:ext cx="135000" cy="135300"/>
          </a:xfrm>
          <a:prstGeom prst="ellipse">
            <a:avLst/>
          </a:prstGeom>
          <a:solidFill>
            <a:srgbClr val="F8B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0" name="Google Shape;170;p30"/>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1" name="Google Shape;171;p30"/>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2" name="Google Shape;172;p30"/>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73" name="Google Shape;173;p30"/>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174" name="Shape 174"/>
        <p:cNvGrpSpPr/>
        <p:nvPr/>
      </p:nvGrpSpPr>
      <p:grpSpPr>
        <a:xfrm>
          <a:off x="0" y="0"/>
          <a:ext cx="0" cy="0"/>
          <a:chOff x="0" y="0"/>
          <a:chExt cx="0" cy="0"/>
        </a:xfrm>
      </p:grpSpPr>
      <p:sp>
        <p:nvSpPr>
          <p:cNvPr id="175" name="Google Shape;175;p3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6" name="Google Shape;176;p31"/>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7" name="Google Shape;177;p31"/>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178" name="Shape 178"/>
        <p:cNvGrpSpPr/>
        <p:nvPr/>
      </p:nvGrpSpPr>
      <p:grpSpPr>
        <a:xfrm>
          <a:off x="0" y="0"/>
          <a:ext cx="0" cy="0"/>
          <a:chOff x="0" y="0"/>
          <a:chExt cx="0" cy="0"/>
        </a:xfrm>
      </p:grpSpPr>
      <p:sp>
        <p:nvSpPr>
          <p:cNvPr id="179" name="Google Shape;179;p3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32"/>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81" name="Google Shape;181;p32"/>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182" name="Shape 182"/>
        <p:cNvGrpSpPr/>
        <p:nvPr/>
      </p:nvGrpSpPr>
      <p:grpSpPr>
        <a:xfrm>
          <a:off x="0" y="0"/>
          <a:ext cx="0" cy="0"/>
          <a:chOff x="0" y="0"/>
          <a:chExt cx="0" cy="0"/>
        </a:xfrm>
      </p:grpSpPr>
      <p:sp>
        <p:nvSpPr>
          <p:cNvPr id="183" name="Google Shape;183;p3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4" name="Google Shape;184;p33"/>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85" name="Google Shape;185;p33"/>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186" name="Shape 186"/>
        <p:cNvGrpSpPr/>
        <p:nvPr/>
      </p:nvGrpSpPr>
      <p:grpSpPr>
        <a:xfrm>
          <a:off x="0" y="0"/>
          <a:ext cx="0" cy="0"/>
          <a:chOff x="0" y="0"/>
          <a:chExt cx="0" cy="0"/>
        </a:xfrm>
      </p:grpSpPr>
      <p:sp>
        <p:nvSpPr>
          <p:cNvPr id="187" name="Google Shape;187;p3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88" name="Google Shape;188;p34"/>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89" name="Google Shape;189;p34"/>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90" name="Google Shape;190;p34"/>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91" name="Google Shape;191;p34"/>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2">
  <p:cSld name="CUSTOM_3_1_2">
    <p:spTree>
      <p:nvGrpSpPr>
        <p:cNvPr id="192" name="Shape 192"/>
        <p:cNvGrpSpPr/>
        <p:nvPr/>
      </p:nvGrpSpPr>
      <p:grpSpPr>
        <a:xfrm>
          <a:off x="0" y="0"/>
          <a:ext cx="0" cy="0"/>
          <a:chOff x="0" y="0"/>
          <a:chExt cx="0" cy="0"/>
        </a:xfrm>
      </p:grpSpPr>
      <p:sp>
        <p:nvSpPr>
          <p:cNvPr id="193" name="Google Shape;193;p3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194" name="Google Shape;194;p35"/>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95" name="Google Shape;195;p35"/>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96" name="Google Shape;196;p35"/>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97" name="Google Shape;197;p35"/>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p:cSld name="CUSTOM_2_1_1">
    <p:spTree>
      <p:nvGrpSpPr>
        <p:cNvPr id="198" name="Shape 198"/>
        <p:cNvGrpSpPr/>
        <p:nvPr/>
      </p:nvGrpSpPr>
      <p:grpSpPr>
        <a:xfrm>
          <a:off x="0" y="0"/>
          <a:ext cx="0" cy="0"/>
          <a:chOff x="0" y="0"/>
          <a:chExt cx="0" cy="0"/>
        </a:xfrm>
      </p:grpSpPr>
      <p:sp>
        <p:nvSpPr>
          <p:cNvPr id="199" name="Google Shape;199;p36"/>
          <p:cNvSpPr txBox="1"/>
          <p:nvPr>
            <p:ph type="title"/>
          </p:nvPr>
        </p:nvSpPr>
        <p:spPr>
          <a:xfrm>
            <a:off x="693575" y="440975"/>
            <a:ext cx="5703300" cy="9210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200" name="Google Shape;200;p36"/>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201" name="Google Shape;201;p36"/>
          <p:cNvSpPr/>
          <p:nvPr>
            <p:ph idx="2" type="pic"/>
          </p:nvPr>
        </p:nvSpPr>
        <p:spPr>
          <a:xfrm>
            <a:off x="5071100" y="1185325"/>
            <a:ext cx="3615600" cy="32976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1">
  <p:cSld name="CUSTOM_4_1">
    <p:spTree>
      <p:nvGrpSpPr>
        <p:cNvPr id="202" name="Shape 202"/>
        <p:cNvGrpSpPr/>
        <p:nvPr/>
      </p:nvGrpSpPr>
      <p:grpSpPr>
        <a:xfrm>
          <a:off x="0" y="0"/>
          <a:ext cx="0" cy="0"/>
          <a:chOff x="0" y="0"/>
          <a:chExt cx="0" cy="0"/>
        </a:xfrm>
      </p:grpSpPr>
      <p:sp>
        <p:nvSpPr>
          <p:cNvPr id="203" name="Google Shape;203;p37"/>
          <p:cNvSpPr/>
          <p:nvPr/>
        </p:nvSpPr>
        <p:spPr>
          <a:xfrm>
            <a:off x="431725" y="445025"/>
            <a:ext cx="5994600" cy="424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7"/>
          <p:cNvSpPr txBox="1"/>
          <p:nvPr>
            <p:ph type="title"/>
          </p:nvPr>
        </p:nvSpPr>
        <p:spPr>
          <a:xfrm>
            <a:off x="639600" y="443850"/>
            <a:ext cx="5711400" cy="9222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205" name="Google Shape;205;p37"/>
          <p:cNvSpPr txBox="1"/>
          <p:nvPr>
            <p:ph idx="1" type="body"/>
          </p:nvPr>
        </p:nvSpPr>
        <p:spPr>
          <a:xfrm>
            <a:off x="639675" y="2072075"/>
            <a:ext cx="5538900" cy="22506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206" name="Google Shape;206;p37"/>
          <p:cNvSpPr txBox="1"/>
          <p:nvPr>
            <p:ph idx="2" type="subTitle"/>
          </p:nvPr>
        </p:nvSpPr>
        <p:spPr>
          <a:xfrm>
            <a:off x="639600" y="1311975"/>
            <a:ext cx="5538900" cy="4635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1" name="Shape 211"/>
        <p:cNvGrpSpPr/>
        <p:nvPr/>
      </p:nvGrpSpPr>
      <p:grpSpPr>
        <a:xfrm>
          <a:off x="0" y="0"/>
          <a:ext cx="0" cy="0"/>
          <a:chOff x="0" y="0"/>
          <a:chExt cx="0" cy="0"/>
        </a:xfrm>
      </p:grpSpPr>
      <p:sp>
        <p:nvSpPr>
          <p:cNvPr id="212" name="Google Shape;212;p39"/>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213" name="Google Shape;21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214" name="Shape 214"/>
        <p:cNvGrpSpPr/>
        <p:nvPr/>
      </p:nvGrpSpPr>
      <p:grpSpPr>
        <a:xfrm>
          <a:off x="0" y="0"/>
          <a:ext cx="0" cy="0"/>
          <a:chOff x="0" y="0"/>
          <a:chExt cx="0" cy="0"/>
        </a:xfrm>
      </p:grpSpPr>
      <p:sp>
        <p:nvSpPr>
          <p:cNvPr id="215" name="Google Shape;215;p4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16" name="Google Shape;216;p40"/>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217" name="Shape 217"/>
        <p:cNvGrpSpPr/>
        <p:nvPr/>
      </p:nvGrpSpPr>
      <p:grpSpPr>
        <a:xfrm>
          <a:off x="0" y="0"/>
          <a:ext cx="0" cy="0"/>
          <a:chOff x="0" y="0"/>
          <a:chExt cx="0" cy="0"/>
        </a:xfrm>
      </p:grpSpPr>
      <p:sp>
        <p:nvSpPr>
          <p:cNvPr id="218" name="Google Shape;218;p4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19" name="Google Shape;219;p41"/>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220" name="Shape 220"/>
        <p:cNvGrpSpPr/>
        <p:nvPr/>
      </p:nvGrpSpPr>
      <p:grpSpPr>
        <a:xfrm>
          <a:off x="0" y="0"/>
          <a:ext cx="0" cy="0"/>
          <a:chOff x="0" y="0"/>
          <a:chExt cx="0" cy="0"/>
        </a:xfrm>
      </p:grpSpPr>
      <p:sp>
        <p:nvSpPr>
          <p:cNvPr id="221" name="Google Shape;221;p4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22" name="Google Shape;222;p42"/>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223" name="Shape 223"/>
        <p:cNvGrpSpPr/>
        <p:nvPr/>
      </p:nvGrpSpPr>
      <p:grpSpPr>
        <a:xfrm>
          <a:off x="0" y="0"/>
          <a:ext cx="0" cy="0"/>
          <a:chOff x="0" y="0"/>
          <a:chExt cx="0" cy="0"/>
        </a:xfrm>
      </p:grpSpPr>
      <p:sp>
        <p:nvSpPr>
          <p:cNvPr id="224" name="Google Shape;224;p43"/>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25" name="Google Shape;225;p43"/>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26" name="Google Shape;226;p4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27" name="Google Shape;227;p43"/>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228" name="Shape 228"/>
        <p:cNvGrpSpPr/>
        <p:nvPr/>
      </p:nvGrpSpPr>
      <p:grpSpPr>
        <a:xfrm>
          <a:off x="0" y="0"/>
          <a:ext cx="0" cy="0"/>
          <a:chOff x="0" y="0"/>
          <a:chExt cx="0" cy="0"/>
        </a:xfrm>
      </p:grpSpPr>
      <p:sp>
        <p:nvSpPr>
          <p:cNvPr id="229" name="Google Shape;229;p44"/>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30" name="Google Shape;230;p44"/>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31" name="Google Shape;231;p4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32" name="Google Shape;232;p44"/>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233" name="Shape 233"/>
        <p:cNvGrpSpPr/>
        <p:nvPr/>
      </p:nvGrpSpPr>
      <p:grpSpPr>
        <a:xfrm>
          <a:off x="0" y="0"/>
          <a:ext cx="0" cy="0"/>
          <a:chOff x="0" y="0"/>
          <a:chExt cx="0" cy="0"/>
        </a:xfrm>
      </p:grpSpPr>
      <p:sp>
        <p:nvSpPr>
          <p:cNvPr id="234" name="Google Shape;234;p45"/>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35" name="Google Shape;235;p45"/>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36" name="Google Shape;236;p4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37" name="Google Shape;237;p45"/>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38" name="Google Shape;238;p45"/>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239" name="Google Shape;239;p45"/>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240" name="Google Shape;240;p45"/>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241" name="Shape 241"/>
        <p:cNvGrpSpPr/>
        <p:nvPr/>
      </p:nvGrpSpPr>
      <p:grpSpPr>
        <a:xfrm>
          <a:off x="0" y="0"/>
          <a:ext cx="0" cy="0"/>
          <a:chOff x="0" y="0"/>
          <a:chExt cx="0" cy="0"/>
        </a:xfrm>
      </p:grpSpPr>
      <p:sp>
        <p:nvSpPr>
          <p:cNvPr id="242" name="Google Shape;242;p46"/>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3" name="Google Shape;243;p46"/>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4" name="Google Shape;244;p46"/>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45" name="Google Shape;245;p4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246" name="Google Shape;246;p46"/>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247" name="Google Shape;247;p46"/>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248" name="Google Shape;248;p46"/>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249" name="Shape 249"/>
        <p:cNvGrpSpPr/>
        <p:nvPr/>
      </p:nvGrpSpPr>
      <p:grpSpPr>
        <a:xfrm>
          <a:off x="0" y="0"/>
          <a:ext cx="0" cy="0"/>
          <a:chOff x="0" y="0"/>
          <a:chExt cx="0" cy="0"/>
        </a:xfrm>
      </p:grpSpPr>
      <p:sp>
        <p:nvSpPr>
          <p:cNvPr id="250" name="Google Shape;250;p47"/>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47"/>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52" name="Google Shape;252;p47"/>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53" name="Google Shape;253;p47"/>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254" name="Google Shape;254;p47"/>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255" name="Google Shape;255;p47"/>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256" name="Google Shape;256;p47"/>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257" name="Google Shape;257;p47"/>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58" name="Google Shape;258;p47"/>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59" name="Google Shape;259;p47"/>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260" name="Shape 260"/>
        <p:cNvGrpSpPr/>
        <p:nvPr/>
      </p:nvGrpSpPr>
      <p:grpSpPr>
        <a:xfrm>
          <a:off x="0" y="0"/>
          <a:ext cx="0" cy="0"/>
          <a:chOff x="0" y="0"/>
          <a:chExt cx="0" cy="0"/>
        </a:xfrm>
      </p:grpSpPr>
      <p:sp>
        <p:nvSpPr>
          <p:cNvPr id="261" name="Google Shape;261;p48"/>
          <p:cNvSpPr txBox="1"/>
          <p:nvPr>
            <p:ph idx="1" type="body"/>
          </p:nvPr>
        </p:nvSpPr>
        <p:spPr>
          <a:xfrm>
            <a:off x="457200"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62" name="Google Shape;262;p48"/>
          <p:cNvSpPr txBox="1"/>
          <p:nvPr>
            <p:ph idx="2" type="body"/>
          </p:nvPr>
        </p:nvSpPr>
        <p:spPr>
          <a:xfrm>
            <a:off x="4704701"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63" name="Google Shape;263;p4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264" name="Shape 264"/>
        <p:cNvGrpSpPr/>
        <p:nvPr/>
      </p:nvGrpSpPr>
      <p:grpSpPr>
        <a:xfrm>
          <a:off x="0" y="0"/>
          <a:ext cx="0" cy="0"/>
          <a:chOff x="0" y="0"/>
          <a:chExt cx="0" cy="0"/>
        </a:xfrm>
      </p:grpSpPr>
      <p:sp>
        <p:nvSpPr>
          <p:cNvPr id="265" name="Google Shape;265;p49"/>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49"/>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49"/>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49"/>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69" name="Google Shape;269;p49"/>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70" name="Google Shape;270;p49"/>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71" name="Google Shape;271;p4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272" name="Shape 272"/>
        <p:cNvGrpSpPr/>
        <p:nvPr/>
      </p:nvGrpSpPr>
      <p:grpSpPr>
        <a:xfrm>
          <a:off x="0" y="0"/>
          <a:ext cx="0" cy="0"/>
          <a:chOff x="0" y="0"/>
          <a:chExt cx="0" cy="0"/>
        </a:xfrm>
      </p:grpSpPr>
      <p:sp>
        <p:nvSpPr>
          <p:cNvPr id="273" name="Google Shape;273;p50"/>
          <p:cNvSpPr/>
          <p:nvPr/>
        </p:nvSpPr>
        <p:spPr>
          <a:xfrm>
            <a:off x="68933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274" name="Google Shape;274;p50"/>
          <p:cNvSpPr txBox="1"/>
          <p:nvPr>
            <p:ph idx="1" type="subTitle"/>
          </p:nvPr>
        </p:nvSpPr>
        <p:spPr>
          <a:xfrm>
            <a:off x="68934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275" name="Google Shape;275;p50"/>
          <p:cNvSpPr/>
          <p:nvPr/>
        </p:nvSpPr>
        <p:spPr>
          <a:xfrm>
            <a:off x="41135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276" name="Google Shape;276;p50"/>
          <p:cNvSpPr txBox="1"/>
          <p:nvPr>
            <p:ph idx="2" type="subTitle"/>
          </p:nvPr>
        </p:nvSpPr>
        <p:spPr>
          <a:xfrm>
            <a:off x="41136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277" name="Google Shape;277;p50"/>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278" name="Google Shape;278;p50"/>
          <p:cNvSpPr txBox="1"/>
          <p:nvPr>
            <p:ph idx="3" type="subTitle"/>
          </p:nvPr>
        </p:nvSpPr>
        <p:spPr>
          <a:xfrm>
            <a:off x="13338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279" name="Google Shape;279;p50"/>
          <p:cNvSpPr txBox="1"/>
          <p:nvPr>
            <p:ph idx="4"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80" name="Google Shape;280;p50"/>
          <p:cNvSpPr txBox="1"/>
          <p:nvPr>
            <p:ph idx="5"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81" name="Google Shape;281;p50"/>
          <p:cNvSpPr txBox="1"/>
          <p:nvPr>
            <p:ph idx="6"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82" name="Google Shape;282;p5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283" name="Shape 283"/>
        <p:cNvGrpSpPr/>
        <p:nvPr/>
      </p:nvGrpSpPr>
      <p:grpSpPr>
        <a:xfrm>
          <a:off x="0" y="0"/>
          <a:ext cx="0" cy="0"/>
          <a:chOff x="0" y="0"/>
          <a:chExt cx="0" cy="0"/>
        </a:xfrm>
      </p:grpSpPr>
      <p:sp>
        <p:nvSpPr>
          <p:cNvPr id="284" name="Google Shape;284;p51"/>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85" name="Google Shape;285;p5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286" name="Google Shape;286;p51"/>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287" name="Google Shape;287;p51"/>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288" name="Google Shape;288;p51"/>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289" name="Google Shape;289;p51"/>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290" name="Google Shape;290;p51"/>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291" name="Shape 291"/>
        <p:cNvGrpSpPr/>
        <p:nvPr/>
      </p:nvGrpSpPr>
      <p:grpSpPr>
        <a:xfrm>
          <a:off x="0" y="0"/>
          <a:ext cx="0" cy="0"/>
          <a:chOff x="0" y="0"/>
          <a:chExt cx="0" cy="0"/>
        </a:xfrm>
      </p:grpSpPr>
      <p:sp>
        <p:nvSpPr>
          <p:cNvPr id="292" name="Google Shape;292;p52"/>
          <p:cNvSpPr/>
          <p:nvPr/>
        </p:nvSpPr>
        <p:spPr>
          <a:xfrm>
            <a:off x="457313"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293" name="Google Shape;293;p52"/>
          <p:cNvSpPr/>
          <p:nvPr/>
        </p:nvSpPr>
        <p:spPr>
          <a:xfrm>
            <a:off x="2547247"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294" name="Google Shape;294;p52"/>
          <p:cNvSpPr/>
          <p:nvPr/>
        </p:nvSpPr>
        <p:spPr>
          <a:xfrm>
            <a:off x="4637182"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295" name="Google Shape;295;p52"/>
          <p:cNvSpPr txBox="1"/>
          <p:nvPr>
            <p:ph idx="1" type="body"/>
          </p:nvPr>
        </p:nvSpPr>
        <p:spPr>
          <a:xfrm>
            <a:off x="457200"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96" name="Google Shape;296;p52"/>
          <p:cNvSpPr txBox="1"/>
          <p:nvPr>
            <p:ph idx="2" type="body"/>
          </p:nvPr>
        </p:nvSpPr>
        <p:spPr>
          <a:xfrm>
            <a:off x="2547247" y="1801725"/>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97" name="Google Shape;297;p52"/>
          <p:cNvSpPr txBox="1"/>
          <p:nvPr>
            <p:ph idx="3" type="body"/>
          </p:nvPr>
        </p:nvSpPr>
        <p:spPr>
          <a:xfrm>
            <a:off x="4637182"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98" name="Google Shape;298;p52"/>
          <p:cNvSpPr txBox="1"/>
          <p:nvPr>
            <p:ph idx="4" type="subTitle"/>
          </p:nvPr>
        </p:nvSpPr>
        <p:spPr>
          <a:xfrm>
            <a:off x="457200"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52"/>
          <p:cNvSpPr txBox="1"/>
          <p:nvPr>
            <p:ph idx="5" type="subTitle"/>
          </p:nvPr>
        </p:nvSpPr>
        <p:spPr>
          <a:xfrm>
            <a:off x="2547191"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52"/>
          <p:cNvSpPr txBox="1"/>
          <p:nvPr>
            <p:ph idx="6" type="subTitle"/>
          </p:nvPr>
        </p:nvSpPr>
        <p:spPr>
          <a:xfrm>
            <a:off x="4637182"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1" name="Google Shape;301;p5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02" name="Google Shape;302;p52"/>
          <p:cNvSpPr/>
          <p:nvPr/>
        </p:nvSpPr>
        <p:spPr>
          <a:xfrm>
            <a:off x="6727126" y="1250597"/>
            <a:ext cx="1959600" cy="332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303" name="Google Shape;303;p52"/>
          <p:cNvSpPr txBox="1"/>
          <p:nvPr>
            <p:ph idx="7" type="body"/>
          </p:nvPr>
        </p:nvSpPr>
        <p:spPr>
          <a:xfrm>
            <a:off x="6727126"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04" name="Google Shape;304;p52"/>
          <p:cNvSpPr txBox="1"/>
          <p:nvPr>
            <p:ph idx="8" type="subTitle"/>
          </p:nvPr>
        </p:nvSpPr>
        <p:spPr>
          <a:xfrm>
            <a:off x="6727126"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1">
  <p:cSld name="CUSTOM_3_2_1_1_1_1_2">
    <p:bg>
      <p:bgPr>
        <a:solidFill>
          <a:schemeClr val="lt2"/>
        </a:solidFill>
      </p:bgPr>
    </p:bg>
    <p:spTree>
      <p:nvGrpSpPr>
        <p:cNvPr id="305" name="Shape 305"/>
        <p:cNvGrpSpPr/>
        <p:nvPr/>
      </p:nvGrpSpPr>
      <p:grpSpPr>
        <a:xfrm>
          <a:off x="0" y="0"/>
          <a:ext cx="0" cy="0"/>
          <a:chOff x="0" y="0"/>
          <a:chExt cx="0" cy="0"/>
        </a:xfrm>
      </p:grpSpPr>
      <p:sp>
        <p:nvSpPr>
          <p:cNvPr id="306" name="Google Shape;306;p53"/>
          <p:cNvSpPr/>
          <p:nvPr/>
        </p:nvSpPr>
        <p:spPr>
          <a:xfrm>
            <a:off x="457450" y="1141600"/>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307" name="Google Shape;307;p53"/>
          <p:cNvSpPr/>
          <p:nvPr/>
        </p:nvSpPr>
        <p:spPr>
          <a:xfrm>
            <a:off x="4704574" y="1141600"/>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308" name="Google Shape;308;p53"/>
          <p:cNvSpPr txBox="1"/>
          <p:nvPr>
            <p:ph idx="1" type="body"/>
          </p:nvPr>
        </p:nvSpPr>
        <p:spPr>
          <a:xfrm>
            <a:off x="457225" y="1589847"/>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09" name="Google Shape;309;p53"/>
          <p:cNvSpPr txBox="1"/>
          <p:nvPr>
            <p:ph idx="2" type="body"/>
          </p:nvPr>
        </p:nvSpPr>
        <p:spPr>
          <a:xfrm>
            <a:off x="4704575" y="1589800"/>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0" name="Google Shape;310;p53"/>
          <p:cNvSpPr txBox="1"/>
          <p:nvPr>
            <p:ph idx="3" type="subTitle"/>
          </p:nvPr>
        </p:nvSpPr>
        <p:spPr>
          <a:xfrm>
            <a:off x="457225"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53"/>
          <p:cNvSpPr txBox="1"/>
          <p:nvPr>
            <p:ph idx="4" type="subTitle"/>
          </p:nvPr>
        </p:nvSpPr>
        <p:spPr>
          <a:xfrm>
            <a:off x="4704451"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2" name="Google Shape;312;p5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13" name="Google Shape;313;p53"/>
          <p:cNvSpPr/>
          <p:nvPr/>
        </p:nvSpPr>
        <p:spPr>
          <a:xfrm>
            <a:off x="457450" y="2970425"/>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314" name="Google Shape;314;p53"/>
          <p:cNvSpPr/>
          <p:nvPr/>
        </p:nvSpPr>
        <p:spPr>
          <a:xfrm>
            <a:off x="4704574" y="2970425"/>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315" name="Google Shape;315;p53"/>
          <p:cNvSpPr txBox="1"/>
          <p:nvPr>
            <p:ph idx="5" type="body"/>
          </p:nvPr>
        </p:nvSpPr>
        <p:spPr>
          <a:xfrm>
            <a:off x="457225" y="3418672"/>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6" name="Google Shape;316;p53"/>
          <p:cNvSpPr txBox="1"/>
          <p:nvPr>
            <p:ph idx="6" type="body"/>
          </p:nvPr>
        </p:nvSpPr>
        <p:spPr>
          <a:xfrm>
            <a:off x="4704575" y="3418625"/>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7" name="Google Shape;317;p53"/>
          <p:cNvSpPr txBox="1"/>
          <p:nvPr>
            <p:ph idx="7" type="subTitle"/>
          </p:nvPr>
        </p:nvSpPr>
        <p:spPr>
          <a:xfrm>
            <a:off x="457225"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3"/>
          <p:cNvSpPr txBox="1"/>
          <p:nvPr>
            <p:ph idx="8" type="subTitle"/>
          </p:nvPr>
        </p:nvSpPr>
        <p:spPr>
          <a:xfrm>
            <a:off x="4704451"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319" name="Shape 319"/>
        <p:cNvGrpSpPr/>
        <p:nvPr/>
      </p:nvGrpSpPr>
      <p:grpSpPr>
        <a:xfrm>
          <a:off x="0" y="0"/>
          <a:ext cx="0" cy="0"/>
          <a:chOff x="0" y="0"/>
          <a:chExt cx="0" cy="0"/>
        </a:xfrm>
      </p:grpSpPr>
      <p:sp>
        <p:nvSpPr>
          <p:cNvPr id="320" name="Google Shape;320;p54"/>
          <p:cNvSpPr txBox="1"/>
          <p:nvPr>
            <p:ph idx="1" type="body"/>
          </p:nvPr>
        </p:nvSpPr>
        <p:spPr>
          <a:xfrm>
            <a:off x="45720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1" name="Google Shape;321;p54"/>
          <p:cNvSpPr txBox="1"/>
          <p:nvPr>
            <p:ph idx="2" type="subTitle"/>
          </p:nvPr>
        </p:nvSpPr>
        <p:spPr>
          <a:xfrm>
            <a:off x="45720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2" name="Google Shape;322;p5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23" name="Google Shape;323;p54"/>
          <p:cNvSpPr txBox="1"/>
          <p:nvPr>
            <p:ph idx="3" type="body"/>
          </p:nvPr>
        </p:nvSpPr>
        <p:spPr>
          <a:xfrm>
            <a:off x="255293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4" name="Google Shape;324;p54"/>
          <p:cNvSpPr txBox="1"/>
          <p:nvPr>
            <p:ph idx="4" type="subTitle"/>
          </p:nvPr>
        </p:nvSpPr>
        <p:spPr>
          <a:xfrm>
            <a:off x="255293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54"/>
          <p:cNvSpPr txBox="1"/>
          <p:nvPr>
            <p:ph idx="5" type="body"/>
          </p:nvPr>
        </p:nvSpPr>
        <p:spPr>
          <a:xfrm>
            <a:off x="464866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6" name="Google Shape;326;p54"/>
          <p:cNvSpPr txBox="1"/>
          <p:nvPr>
            <p:ph idx="6" type="subTitle"/>
          </p:nvPr>
        </p:nvSpPr>
        <p:spPr>
          <a:xfrm>
            <a:off x="464866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54"/>
          <p:cNvSpPr txBox="1"/>
          <p:nvPr>
            <p:ph idx="7" type="body"/>
          </p:nvPr>
        </p:nvSpPr>
        <p:spPr>
          <a:xfrm>
            <a:off x="6744392"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28" name="Google Shape;328;p54"/>
          <p:cNvSpPr txBox="1"/>
          <p:nvPr>
            <p:ph idx="8" type="subTitle"/>
          </p:nvPr>
        </p:nvSpPr>
        <p:spPr>
          <a:xfrm>
            <a:off x="6744392"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1">
  <p:cSld name="CUSTOM_3_2_1_1_1_1_1_2">
    <p:bg>
      <p:bgPr>
        <a:solidFill>
          <a:schemeClr val="lt1"/>
        </a:solidFill>
      </p:bgPr>
    </p:bg>
    <p:spTree>
      <p:nvGrpSpPr>
        <p:cNvPr id="329" name="Shape 329"/>
        <p:cNvGrpSpPr/>
        <p:nvPr/>
      </p:nvGrpSpPr>
      <p:grpSpPr>
        <a:xfrm>
          <a:off x="0" y="0"/>
          <a:ext cx="0" cy="0"/>
          <a:chOff x="0" y="0"/>
          <a:chExt cx="0" cy="0"/>
        </a:xfrm>
      </p:grpSpPr>
      <p:sp>
        <p:nvSpPr>
          <p:cNvPr id="330" name="Google Shape;330;p55"/>
          <p:cNvSpPr txBox="1"/>
          <p:nvPr>
            <p:ph idx="1" type="body"/>
          </p:nvPr>
        </p:nvSpPr>
        <p:spPr>
          <a:xfrm>
            <a:off x="49117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31" name="Google Shape;331;p55"/>
          <p:cNvSpPr txBox="1"/>
          <p:nvPr>
            <p:ph idx="2" type="subTitle"/>
          </p:nvPr>
        </p:nvSpPr>
        <p:spPr>
          <a:xfrm>
            <a:off x="491175"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5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33" name="Google Shape;333;p55"/>
          <p:cNvSpPr txBox="1"/>
          <p:nvPr>
            <p:ph idx="3" type="body"/>
          </p:nvPr>
        </p:nvSpPr>
        <p:spPr>
          <a:xfrm>
            <a:off x="476210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34" name="Google Shape;334;p55"/>
          <p:cNvSpPr txBox="1"/>
          <p:nvPr>
            <p:ph idx="4" type="subTitle"/>
          </p:nvPr>
        </p:nvSpPr>
        <p:spPr>
          <a:xfrm>
            <a:off x="4762102"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55"/>
          <p:cNvSpPr txBox="1"/>
          <p:nvPr>
            <p:ph idx="5" type="body"/>
          </p:nvPr>
        </p:nvSpPr>
        <p:spPr>
          <a:xfrm>
            <a:off x="491113"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36" name="Google Shape;336;p55"/>
          <p:cNvSpPr txBox="1"/>
          <p:nvPr>
            <p:ph idx="6" type="subTitle"/>
          </p:nvPr>
        </p:nvSpPr>
        <p:spPr>
          <a:xfrm>
            <a:off x="491113"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7" name="Google Shape;337;p55"/>
          <p:cNvSpPr txBox="1"/>
          <p:nvPr>
            <p:ph idx="7" type="body"/>
          </p:nvPr>
        </p:nvSpPr>
        <p:spPr>
          <a:xfrm>
            <a:off x="4762042"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38" name="Google Shape;338;p55"/>
          <p:cNvSpPr txBox="1"/>
          <p:nvPr>
            <p:ph idx="8" type="subTitle"/>
          </p:nvPr>
        </p:nvSpPr>
        <p:spPr>
          <a:xfrm>
            <a:off x="4762040"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2064350" y="114000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41" name="Google Shape;341;p56"/>
          <p:cNvSpPr txBox="1"/>
          <p:nvPr>
            <p:ph idx="2" type="body"/>
          </p:nvPr>
        </p:nvSpPr>
        <p:spPr>
          <a:xfrm>
            <a:off x="2064350" y="207693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42" name="Google Shape;342;p56"/>
          <p:cNvSpPr txBox="1"/>
          <p:nvPr>
            <p:ph idx="3" type="subTitle"/>
          </p:nvPr>
        </p:nvSpPr>
        <p:spPr>
          <a:xfrm>
            <a:off x="457200" y="1140077"/>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3" name="Google Shape;343;p56"/>
          <p:cNvSpPr txBox="1"/>
          <p:nvPr>
            <p:ph idx="4" type="subTitle"/>
          </p:nvPr>
        </p:nvSpPr>
        <p:spPr>
          <a:xfrm>
            <a:off x="457200" y="2076966"/>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56"/>
          <p:cNvSpPr txBox="1"/>
          <p:nvPr>
            <p:ph idx="5" type="subTitle"/>
          </p:nvPr>
        </p:nvSpPr>
        <p:spPr>
          <a:xfrm>
            <a:off x="457200" y="30138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5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46" name="Google Shape;346;p56"/>
          <p:cNvSpPr txBox="1"/>
          <p:nvPr>
            <p:ph idx="6" type="body"/>
          </p:nvPr>
        </p:nvSpPr>
        <p:spPr>
          <a:xfrm>
            <a:off x="2064350" y="301387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47" name="Google Shape;347;p56"/>
          <p:cNvSpPr txBox="1"/>
          <p:nvPr>
            <p:ph idx="7" type="subTitle"/>
          </p:nvPr>
        </p:nvSpPr>
        <p:spPr>
          <a:xfrm>
            <a:off x="457200" y="39507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56"/>
          <p:cNvSpPr txBox="1"/>
          <p:nvPr>
            <p:ph idx="8" type="body"/>
          </p:nvPr>
        </p:nvSpPr>
        <p:spPr>
          <a:xfrm>
            <a:off x="2064350" y="3950773"/>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349" name="Shape 349"/>
        <p:cNvGrpSpPr/>
        <p:nvPr/>
      </p:nvGrpSpPr>
      <p:grpSpPr>
        <a:xfrm>
          <a:off x="0" y="0"/>
          <a:ext cx="0" cy="0"/>
          <a:chOff x="0" y="0"/>
          <a:chExt cx="0" cy="0"/>
        </a:xfrm>
      </p:grpSpPr>
      <p:sp>
        <p:nvSpPr>
          <p:cNvPr id="350" name="Google Shape;350;p57"/>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351" name="Google Shape;351;p57"/>
          <p:cNvSpPr txBox="1"/>
          <p:nvPr>
            <p:ph idx="1" type="subTitle"/>
          </p:nvPr>
        </p:nvSpPr>
        <p:spPr>
          <a:xfrm>
            <a:off x="457200" y="1154911"/>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352" name="Google Shape;352;p57"/>
          <p:cNvSpPr txBox="1"/>
          <p:nvPr>
            <p:ph idx="2" type="body"/>
          </p:nvPr>
        </p:nvSpPr>
        <p:spPr>
          <a:xfrm>
            <a:off x="2749850" y="128912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353" name="Google Shape;353;p57"/>
          <p:cNvSpPr txBox="1"/>
          <p:nvPr>
            <p:ph idx="3" type="subTitle"/>
          </p:nvPr>
        </p:nvSpPr>
        <p:spPr>
          <a:xfrm>
            <a:off x="457200" y="2090802"/>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354" name="Google Shape;354;p57"/>
          <p:cNvSpPr txBox="1"/>
          <p:nvPr>
            <p:ph idx="4" type="body"/>
          </p:nvPr>
        </p:nvSpPr>
        <p:spPr>
          <a:xfrm>
            <a:off x="2749800" y="295004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355" name="Google Shape;355;p57"/>
          <p:cNvSpPr txBox="1"/>
          <p:nvPr>
            <p:ph idx="5" type="body"/>
          </p:nvPr>
        </p:nvSpPr>
        <p:spPr>
          <a:xfrm>
            <a:off x="2749800" y="21195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356" name="Google Shape;356;p57"/>
          <p:cNvSpPr txBox="1"/>
          <p:nvPr>
            <p:ph idx="6" type="subTitle"/>
          </p:nvPr>
        </p:nvSpPr>
        <p:spPr>
          <a:xfrm>
            <a:off x="457200" y="3026693"/>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357" name="Google Shape;357;p57"/>
          <p:cNvSpPr txBox="1"/>
          <p:nvPr>
            <p:ph idx="7" type="body"/>
          </p:nvPr>
        </p:nvSpPr>
        <p:spPr>
          <a:xfrm>
            <a:off x="2749800" y="37804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358" name="Google Shape;358;p57"/>
          <p:cNvSpPr txBox="1"/>
          <p:nvPr>
            <p:ph idx="8" type="subTitle"/>
          </p:nvPr>
        </p:nvSpPr>
        <p:spPr>
          <a:xfrm>
            <a:off x="457200" y="3963110"/>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359" name="Shape 359"/>
        <p:cNvGrpSpPr/>
        <p:nvPr/>
      </p:nvGrpSpPr>
      <p:grpSpPr>
        <a:xfrm>
          <a:off x="0" y="0"/>
          <a:ext cx="0" cy="0"/>
          <a:chOff x="0" y="0"/>
          <a:chExt cx="0" cy="0"/>
        </a:xfrm>
      </p:grpSpPr>
      <p:sp>
        <p:nvSpPr>
          <p:cNvPr id="360" name="Google Shape;360;p58"/>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1" name="Google Shape;361;p58"/>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62" name="Google Shape;362;p58"/>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63" name="Google Shape;363;p58"/>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364" name="Google Shape;364;p58"/>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365" name="Shape 365"/>
        <p:cNvGrpSpPr/>
        <p:nvPr/>
      </p:nvGrpSpPr>
      <p:grpSpPr>
        <a:xfrm>
          <a:off x="0" y="0"/>
          <a:ext cx="0" cy="0"/>
          <a:chOff x="0" y="0"/>
          <a:chExt cx="0" cy="0"/>
        </a:xfrm>
      </p:grpSpPr>
      <p:sp>
        <p:nvSpPr>
          <p:cNvPr id="366" name="Google Shape;366;p5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7" name="Google Shape;367;p59"/>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68" name="Google Shape;368;p59"/>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369" name="Shape 369"/>
        <p:cNvGrpSpPr/>
        <p:nvPr/>
      </p:nvGrpSpPr>
      <p:grpSpPr>
        <a:xfrm>
          <a:off x="0" y="0"/>
          <a:ext cx="0" cy="0"/>
          <a:chOff x="0" y="0"/>
          <a:chExt cx="0" cy="0"/>
        </a:xfrm>
      </p:grpSpPr>
      <p:sp>
        <p:nvSpPr>
          <p:cNvPr id="370" name="Google Shape;370;p6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1" name="Google Shape;371;p60"/>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72" name="Google Shape;372;p60"/>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373" name="Shape 373"/>
        <p:cNvGrpSpPr/>
        <p:nvPr/>
      </p:nvGrpSpPr>
      <p:grpSpPr>
        <a:xfrm>
          <a:off x="0" y="0"/>
          <a:ext cx="0" cy="0"/>
          <a:chOff x="0" y="0"/>
          <a:chExt cx="0" cy="0"/>
        </a:xfrm>
      </p:grpSpPr>
      <p:sp>
        <p:nvSpPr>
          <p:cNvPr id="374" name="Google Shape;374;p6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5" name="Google Shape;375;p61"/>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76" name="Google Shape;376;p61"/>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377" name="Shape 377"/>
        <p:cNvGrpSpPr/>
        <p:nvPr/>
      </p:nvGrpSpPr>
      <p:grpSpPr>
        <a:xfrm>
          <a:off x="0" y="0"/>
          <a:ext cx="0" cy="0"/>
          <a:chOff x="0" y="0"/>
          <a:chExt cx="0" cy="0"/>
        </a:xfrm>
      </p:grpSpPr>
      <p:sp>
        <p:nvSpPr>
          <p:cNvPr id="378" name="Google Shape;378;p6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79" name="Google Shape;379;p62"/>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80" name="Google Shape;380;p62"/>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81" name="Google Shape;381;p62"/>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382" name="Google Shape;382;p62"/>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7" name="Shape 387"/>
        <p:cNvGrpSpPr/>
        <p:nvPr/>
      </p:nvGrpSpPr>
      <p:grpSpPr>
        <a:xfrm>
          <a:off x="0" y="0"/>
          <a:ext cx="0" cy="0"/>
          <a:chOff x="0" y="0"/>
          <a:chExt cx="0" cy="0"/>
        </a:xfrm>
      </p:grpSpPr>
      <p:sp>
        <p:nvSpPr>
          <p:cNvPr id="388" name="Google Shape;388;p64"/>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389" name="Google Shape;389;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390" name="Shape 390"/>
        <p:cNvGrpSpPr/>
        <p:nvPr/>
      </p:nvGrpSpPr>
      <p:grpSpPr>
        <a:xfrm>
          <a:off x="0" y="0"/>
          <a:ext cx="0" cy="0"/>
          <a:chOff x="0" y="0"/>
          <a:chExt cx="0" cy="0"/>
        </a:xfrm>
      </p:grpSpPr>
      <p:sp>
        <p:nvSpPr>
          <p:cNvPr id="391" name="Google Shape;391;p6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92" name="Google Shape;392;p65"/>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393" name="Shape 393"/>
        <p:cNvGrpSpPr/>
        <p:nvPr/>
      </p:nvGrpSpPr>
      <p:grpSpPr>
        <a:xfrm>
          <a:off x="0" y="0"/>
          <a:ext cx="0" cy="0"/>
          <a:chOff x="0" y="0"/>
          <a:chExt cx="0" cy="0"/>
        </a:xfrm>
      </p:grpSpPr>
      <p:sp>
        <p:nvSpPr>
          <p:cNvPr id="394" name="Google Shape;394;p6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95" name="Google Shape;395;p66"/>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396" name="Shape 396"/>
        <p:cNvGrpSpPr/>
        <p:nvPr/>
      </p:nvGrpSpPr>
      <p:grpSpPr>
        <a:xfrm>
          <a:off x="0" y="0"/>
          <a:ext cx="0" cy="0"/>
          <a:chOff x="0" y="0"/>
          <a:chExt cx="0" cy="0"/>
        </a:xfrm>
      </p:grpSpPr>
      <p:sp>
        <p:nvSpPr>
          <p:cNvPr id="397" name="Google Shape;397;p6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398" name="Google Shape;398;p67"/>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399" name="Shape 399"/>
        <p:cNvGrpSpPr/>
        <p:nvPr/>
      </p:nvGrpSpPr>
      <p:grpSpPr>
        <a:xfrm>
          <a:off x="0" y="0"/>
          <a:ext cx="0" cy="0"/>
          <a:chOff x="0" y="0"/>
          <a:chExt cx="0" cy="0"/>
        </a:xfrm>
      </p:grpSpPr>
      <p:sp>
        <p:nvSpPr>
          <p:cNvPr id="400" name="Google Shape;400;p68"/>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01" name="Google Shape;401;p68"/>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02" name="Google Shape;402;p6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403" name="Google Shape;403;p68"/>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404" name="Shape 404"/>
        <p:cNvGrpSpPr/>
        <p:nvPr/>
      </p:nvGrpSpPr>
      <p:grpSpPr>
        <a:xfrm>
          <a:off x="0" y="0"/>
          <a:ext cx="0" cy="0"/>
          <a:chOff x="0" y="0"/>
          <a:chExt cx="0" cy="0"/>
        </a:xfrm>
      </p:grpSpPr>
      <p:sp>
        <p:nvSpPr>
          <p:cNvPr id="405" name="Google Shape;405;p69"/>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06" name="Google Shape;406;p69"/>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07" name="Google Shape;407;p6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408" name="Google Shape;408;p69"/>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409" name="Shape 409"/>
        <p:cNvGrpSpPr/>
        <p:nvPr/>
      </p:nvGrpSpPr>
      <p:grpSpPr>
        <a:xfrm>
          <a:off x="0" y="0"/>
          <a:ext cx="0" cy="0"/>
          <a:chOff x="0" y="0"/>
          <a:chExt cx="0" cy="0"/>
        </a:xfrm>
      </p:grpSpPr>
      <p:sp>
        <p:nvSpPr>
          <p:cNvPr id="410" name="Google Shape;410;p70"/>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11" name="Google Shape;411;p70"/>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12" name="Google Shape;412;p7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413" name="Google Shape;413;p70"/>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14" name="Google Shape;414;p70"/>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415" name="Google Shape;415;p70"/>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416" name="Google Shape;416;p70"/>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417" name="Shape 417"/>
        <p:cNvGrpSpPr/>
        <p:nvPr/>
      </p:nvGrpSpPr>
      <p:grpSpPr>
        <a:xfrm>
          <a:off x="0" y="0"/>
          <a:ext cx="0" cy="0"/>
          <a:chOff x="0" y="0"/>
          <a:chExt cx="0" cy="0"/>
        </a:xfrm>
      </p:grpSpPr>
      <p:sp>
        <p:nvSpPr>
          <p:cNvPr id="418" name="Google Shape;418;p71"/>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19" name="Google Shape;419;p71"/>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20" name="Google Shape;420;p71"/>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21" name="Google Shape;421;p7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422" name="Google Shape;422;p71"/>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423" name="Google Shape;423;p71"/>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424" name="Google Shape;424;p71"/>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425" name="Shape 425"/>
        <p:cNvGrpSpPr/>
        <p:nvPr/>
      </p:nvGrpSpPr>
      <p:grpSpPr>
        <a:xfrm>
          <a:off x="0" y="0"/>
          <a:ext cx="0" cy="0"/>
          <a:chOff x="0" y="0"/>
          <a:chExt cx="0" cy="0"/>
        </a:xfrm>
      </p:grpSpPr>
      <p:sp>
        <p:nvSpPr>
          <p:cNvPr id="426" name="Google Shape;426;p72"/>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7" name="Google Shape;427;p72"/>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428" name="Google Shape;428;p72"/>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429" name="Google Shape;429;p72"/>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430" name="Google Shape;430;p72"/>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431" name="Google Shape;431;p72"/>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432" name="Google Shape;432;p72"/>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433" name="Google Shape;433;p72"/>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34" name="Google Shape;434;p72"/>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35" name="Google Shape;435;p72"/>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436" name="Shape 436"/>
        <p:cNvGrpSpPr/>
        <p:nvPr/>
      </p:nvGrpSpPr>
      <p:grpSpPr>
        <a:xfrm>
          <a:off x="0" y="0"/>
          <a:ext cx="0" cy="0"/>
          <a:chOff x="0" y="0"/>
          <a:chExt cx="0" cy="0"/>
        </a:xfrm>
      </p:grpSpPr>
      <p:sp>
        <p:nvSpPr>
          <p:cNvPr id="437" name="Google Shape;437;p73"/>
          <p:cNvSpPr txBox="1"/>
          <p:nvPr>
            <p:ph idx="1" type="body"/>
          </p:nvPr>
        </p:nvSpPr>
        <p:spPr>
          <a:xfrm>
            <a:off x="457200"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38" name="Google Shape;438;p73"/>
          <p:cNvSpPr txBox="1"/>
          <p:nvPr>
            <p:ph idx="2" type="body"/>
          </p:nvPr>
        </p:nvSpPr>
        <p:spPr>
          <a:xfrm>
            <a:off x="4704701"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39" name="Google Shape;439;p7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440" name="Shape 440"/>
        <p:cNvGrpSpPr/>
        <p:nvPr/>
      </p:nvGrpSpPr>
      <p:grpSpPr>
        <a:xfrm>
          <a:off x="0" y="0"/>
          <a:ext cx="0" cy="0"/>
          <a:chOff x="0" y="0"/>
          <a:chExt cx="0" cy="0"/>
        </a:xfrm>
      </p:grpSpPr>
      <p:sp>
        <p:nvSpPr>
          <p:cNvPr id="441" name="Google Shape;441;p74"/>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74"/>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3" name="Google Shape;443;p74"/>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4" name="Google Shape;444;p74"/>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45" name="Google Shape;445;p74"/>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46" name="Google Shape;446;p74"/>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47" name="Google Shape;447;p7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448" name="Shape 448"/>
        <p:cNvGrpSpPr/>
        <p:nvPr/>
      </p:nvGrpSpPr>
      <p:grpSpPr>
        <a:xfrm>
          <a:off x="0" y="0"/>
          <a:ext cx="0" cy="0"/>
          <a:chOff x="0" y="0"/>
          <a:chExt cx="0" cy="0"/>
        </a:xfrm>
      </p:grpSpPr>
      <p:sp>
        <p:nvSpPr>
          <p:cNvPr id="449" name="Google Shape;449;p75"/>
          <p:cNvSpPr/>
          <p:nvPr/>
        </p:nvSpPr>
        <p:spPr>
          <a:xfrm>
            <a:off x="68933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450" name="Google Shape;450;p75"/>
          <p:cNvSpPr txBox="1"/>
          <p:nvPr>
            <p:ph idx="1" type="subTitle"/>
          </p:nvPr>
        </p:nvSpPr>
        <p:spPr>
          <a:xfrm>
            <a:off x="68934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451" name="Google Shape;451;p75"/>
          <p:cNvSpPr/>
          <p:nvPr/>
        </p:nvSpPr>
        <p:spPr>
          <a:xfrm>
            <a:off x="41135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452" name="Google Shape;452;p75"/>
          <p:cNvSpPr txBox="1"/>
          <p:nvPr>
            <p:ph idx="2" type="subTitle"/>
          </p:nvPr>
        </p:nvSpPr>
        <p:spPr>
          <a:xfrm>
            <a:off x="41136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453" name="Google Shape;453;p75"/>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454" name="Google Shape;454;p75"/>
          <p:cNvSpPr txBox="1"/>
          <p:nvPr>
            <p:ph idx="3" type="subTitle"/>
          </p:nvPr>
        </p:nvSpPr>
        <p:spPr>
          <a:xfrm>
            <a:off x="13338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455" name="Google Shape;455;p75"/>
          <p:cNvSpPr txBox="1"/>
          <p:nvPr>
            <p:ph idx="4"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456" name="Google Shape;456;p75"/>
          <p:cNvSpPr txBox="1"/>
          <p:nvPr>
            <p:ph idx="5"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457" name="Google Shape;457;p75"/>
          <p:cNvSpPr txBox="1"/>
          <p:nvPr>
            <p:ph idx="6"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458" name="Google Shape;458;p7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459" name="Shape 459"/>
        <p:cNvGrpSpPr/>
        <p:nvPr/>
      </p:nvGrpSpPr>
      <p:grpSpPr>
        <a:xfrm>
          <a:off x="0" y="0"/>
          <a:ext cx="0" cy="0"/>
          <a:chOff x="0" y="0"/>
          <a:chExt cx="0" cy="0"/>
        </a:xfrm>
      </p:grpSpPr>
      <p:sp>
        <p:nvSpPr>
          <p:cNvPr id="460" name="Google Shape;460;p76"/>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61" name="Google Shape;461;p7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462" name="Google Shape;462;p76"/>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463" name="Google Shape;463;p76"/>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464" name="Google Shape;464;p76"/>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465" name="Google Shape;465;p76"/>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66" name="Google Shape;466;p76"/>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467" name="Shape 467"/>
        <p:cNvGrpSpPr/>
        <p:nvPr/>
      </p:nvGrpSpPr>
      <p:grpSpPr>
        <a:xfrm>
          <a:off x="0" y="0"/>
          <a:ext cx="0" cy="0"/>
          <a:chOff x="0" y="0"/>
          <a:chExt cx="0" cy="0"/>
        </a:xfrm>
      </p:grpSpPr>
      <p:sp>
        <p:nvSpPr>
          <p:cNvPr id="468" name="Google Shape;468;p77"/>
          <p:cNvSpPr txBox="1"/>
          <p:nvPr>
            <p:ph idx="1" type="body"/>
          </p:nvPr>
        </p:nvSpPr>
        <p:spPr>
          <a:xfrm>
            <a:off x="457200"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69" name="Google Shape;469;p77"/>
          <p:cNvSpPr txBox="1"/>
          <p:nvPr>
            <p:ph idx="2" type="body"/>
          </p:nvPr>
        </p:nvSpPr>
        <p:spPr>
          <a:xfrm>
            <a:off x="2547247" y="1801725"/>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70" name="Google Shape;470;p77"/>
          <p:cNvSpPr txBox="1"/>
          <p:nvPr>
            <p:ph idx="3" type="body"/>
          </p:nvPr>
        </p:nvSpPr>
        <p:spPr>
          <a:xfrm>
            <a:off x="4637182"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71" name="Google Shape;471;p77"/>
          <p:cNvSpPr txBox="1"/>
          <p:nvPr>
            <p:ph idx="4" type="subTitle"/>
          </p:nvPr>
        </p:nvSpPr>
        <p:spPr>
          <a:xfrm>
            <a:off x="457200"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2" name="Google Shape;472;p77"/>
          <p:cNvSpPr txBox="1"/>
          <p:nvPr>
            <p:ph idx="5" type="subTitle"/>
          </p:nvPr>
        </p:nvSpPr>
        <p:spPr>
          <a:xfrm>
            <a:off x="2547191"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3" name="Google Shape;473;p77"/>
          <p:cNvSpPr txBox="1"/>
          <p:nvPr>
            <p:ph idx="6" type="subTitle"/>
          </p:nvPr>
        </p:nvSpPr>
        <p:spPr>
          <a:xfrm>
            <a:off x="4637182"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4" name="Google Shape;474;p7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475" name="Google Shape;475;p77"/>
          <p:cNvSpPr txBox="1"/>
          <p:nvPr>
            <p:ph idx="7" type="body"/>
          </p:nvPr>
        </p:nvSpPr>
        <p:spPr>
          <a:xfrm>
            <a:off x="6727126"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76" name="Google Shape;476;p77"/>
          <p:cNvSpPr txBox="1"/>
          <p:nvPr>
            <p:ph idx="8" type="subTitle"/>
          </p:nvPr>
        </p:nvSpPr>
        <p:spPr>
          <a:xfrm>
            <a:off x="6727126"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1">
  <p:cSld name="CUSTOM_3_2_1_1_1_1_2">
    <p:bg>
      <p:bgPr>
        <a:solidFill>
          <a:schemeClr val="lt2"/>
        </a:solidFill>
      </p:bgPr>
    </p:bg>
    <p:spTree>
      <p:nvGrpSpPr>
        <p:cNvPr id="477" name="Shape 477"/>
        <p:cNvGrpSpPr/>
        <p:nvPr/>
      </p:nvGrpSpPr>
      <p:grpSpPr>
        <a:xfrm>
          <a:off x="0" y="0"/>
          <a:ext cx="0" cy="0"/>
          <a:chOff x="0" y="0"/>
          <a:chExt cx="0" cy="0"/>
        </a:xfrm>
      </p:grpSpPr>
      <p:sp>
        <p:nvSpPr>
          <p:cNvPr id="478" name="Google Shape;478;p78"/>
          <p:cNvSpPr/>
          <p:nvPr/>
        </p:nvSpPr>
        <p:spPr>
          <a:xfrm>
            <a:off x="457450" y="1141600"/>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479" name="Google Shape;479;p78"/>
          <p:cNvSpPr/>
          <p:nvPr/>
        </p:nvSpPr>
        <p:spPr>
          <a:xfrm>
            <a:off x="4704574" y="1141600"/>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480" name="Google Shape;480;p78"/>
          <p:cNvSpPr txBox="1"/>
          <p:nvPr>
            <p:ph idx="1" type="body"/>
          </p:nvPr>
        </p:nvSpPr>
        <p:spPr>
          <a:xfrm>
            <a:off x="457225" y="1589847"/>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81" name="Google Shape;481;p78"/>
          <p:cNvSpPr txBox="1"/>
          <p:nvPr>
            <p:ph idx="2" type="body"/>
          </p:nvPr>
        </p:nvSpPr>
        <p:spPr>
          <a:xfrm>
            <a:off x="4704575" y="1589800"/>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82" name="Google Shape;482;p78"/>
          <p:cNvSpPr txBox="1"/>
          <p:nvPr>
            <p:ph idx="3" type="subTitle"/>
          </p:nvPr>
        </p:nvSpPr>
        <p:spPr>
          <a:xfrm>
            <a:off x="457225"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3" name="Google Shape;483;p78"/>
          <p:cNvSpPr txBox="1"/>
          <p:nvPr>
            <p:ph idx="4" type="subTitle"/>
          </p:nvPr>
        </p:nvSpPr>
        <p:spPr>
          <a:xfrm>
            <a:off x="4704451"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4" name="Google Shape;484;p7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485" name="Google Shape;485;p78"/>
          <p:cNvSpPr/>
          <p:nvPr/>
        </p:nvSpPr>
        <p:spPr>
          <a:xfrm>
            <a:off x="457450" y="2970425"/>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486" name="Google Shape;486;p78"/>
          <p:cNvSpPr/>
          <p:nvPr/>
        </p:nvSpPr>
        <p:spPr>
          <a:xfrm>
            <a:off x="4704574" y="2970425"/>
            <a:ext cx="3982200" cy="17049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487" name="Google Shape;487;p78"/>
          <p:cNvSpPr txBox="1"/>
          <p:nvPr>
            <p:ph idx="5" type="body"/>
          </p:nvPr>
        </p:nvSpPr>
        <p:spPr>
          <a:xfrm>
            <a:off x="457225" y="3418672"/>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88" name="Google Shape;488;p78"/>
          <p:cNvSpPr txBox="1"/>
          <p:nvPr>
            <p:ph idx="6" type="body"/>
          </p:nvPr>
        </p:nvSpPr>
        <p:spPr>
          <a:xfrm>
            <a:off x="4704575" y="3418625"/>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89" name="Google Shape;489;p78"/>
          <p:cNvSpPr txBox="1"/>
          <p:nvPr>
            <p:ph idx="7" type="subTitle"/>
          </p:nvPr>
        </p:nvSpPr>
        <p:spPr>
          <a:xfrm>
            <a:off x="457225"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0" name="Google Shape;490;p78"/>
          <p:cNvSpPr txBox="1"/>
          <p:nvPr>
            <p:ph idx="8" type="subTitle"/>
          </p:nvPr>
        </p:nvSpPr>
        <p:spPr>
          <a:xfrm>
            <a:off x="4704451"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491" name="Shape 491"/>
        <p:cNvGrpSpPr/>
        <p:nvPr/>
      </p:nvGrpSpPr>
      <p:grpSpPr>
        <a:xfrm>
          <a:off x="0" y="0"/>
          <a:ext cx="0" cy="0"/>
          <a:chOff x="0" y="0"/>
          <a:chExt cx="0" cy="0"/>
        </a:xfrm>
      </p:grpSpPr>
      <p:sp>
        <p:nvSpPr>
          <p:cNvPr id="492" name="Google Shape;492;p79"/>
          <p:cNvSpPr txBox="1"/>
          <p:nvPr>
            <p:ph idx="1" type="body"/>
          </p:nvPr>
        </p:nvSpPr>
        <p:spPr>
          <a:xfrm>
            <a:off x="45720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93" name="Google Shape;493;p79"/>
          <p:cNvSpPr txBox="1"/>
          <p:nvPr>
            <p:ph idx="2" type="subTitle"/>
          </p:nvPr>
        </p:nvSpPr>
        <p:spPr>
          <a:xfrm>
            <a:off x="45720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4" name="Google Shape;494;p7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495" name="Google Shape;495;p79"/>
          <p:cNvSpPr txBox="1"/>
          <p:nvPr>
            <p:ph idx="3" type="body"/>
          </p:nvPr>
        </p:nvSpPr>
        <p:spPr>
          <a:xfrm>
            <a:off x="255293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96" name="Google Shape;496;p79"/>
          <p:cNvSpPr txBox="1"/>
          <p:nvPr>
            <p:ph idx="4" type="subTitle"/>
          </p:nvPr>
        </p:nvSpPr>
        <p:spPr>
          <a:xfrm>
            <a:off x="255293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7" name="Google Shape;497;p79"/>
          <p:cNvSpPr txBox="1"/>
          <p:nvPr>
            <p:ph idx="5" type="body"/>
          </p:nvPr>
        </p:nvSpPr>
        <p:spPr>
          <a:xfrm>
            <a:off x="464866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98" name="Google Shape;498;p79"/>
          <p:cNvSpPr txBox="1"/>
          <p:nvPr>
            <p:ph idx="6" type="subTitle"/>
          </p:nvPr>
        </p:nvSpPr>
        <p:spPr>
          <a:xfrm>
            <a:off x="464866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9" name="Google Shape;499;p79"/>
          <p:cNvSpPr txBox="1"/>
          <p:nvPr>
            <p:ph idx="7" type="body"/>
          </p:nvPr>
        </p:nvSpPr>
        <p:spPr>
          <a:xfrm>
            <a:off x="6744392"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00" name="Google Shape;500;p79"/>
          <p:cNvSpPr txBox="1"/>
          <p:nvPr>
            <p:ph idx="8" type="subTitle"/>
          </p:nvPr>
        </p:nvSpPr>
        <p:spPr>
          <a:xfrm>
            <a:off x="6744392"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1">
  <p:cSld name="CUSTOM_3_2_1_1_1_1_1_2">
    <p:bg>
      <p:bgPr>
        <a:solidFill>
          <a:schemeClr val="lt1"/>
        </a:solidFill>
      </p:bgPr>
    </p:bg>
    <p:spTree>
      <p:nvGrpSpPr>
        <p:cNvPr id="501" name="Shape 501"/>
        <p:cNvGrpSpPr/>
        <p:nvPr/>
      </p:nvGrpSpPr>
      <p:grpSpPr>
        <a:xfrm>
          <a:off x="0" y="0"/>
          <a:ext cx="0" cy="0"/>
          <a:chOff x="0" y="0"/>
          <a:chExt cx="0" cy="0"/>
        </a:xfrm>
      </p:grpSpPr>
      <p:sp>
        <p:nvSpPr>
          <p:cNvPr id="502" name="Google Shape;502;p80"/>
          <p:cNvSpPr txBox="1"/>
          <p:nvPr>
            <p:ph idx="1" type="body"/>
          </p:nvPr>
        </p:nvSpPr>
        <p:spPr>
          <a:xfrm>
            <a:off x="49117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03" name="Google Shape;503;p80"/>
          <p:cNvSpPr txBox="1"/>
          <p:nvPr>
            <p:ph idx="2" type="subTitle"/>
          </p:nvPr>
        </p:nvSpPr>
        <p:spPr>
          <a:xfrm>
            <a:off x="491175"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4" name="Google Shape;504;p8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05" name="Google Shape;505;p80"/>
          <p:cNvSpPr txBox="1"/>
          <p:nvPr>
            <p:ph idx="3" type="body"/>
          </p:nvPr>
        </p:nvSpPr>
        <p:spPr>
          <a:xfrm>
            <a:off x="476210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06" name="Google Shape;506;p80"/>
          <p:cNvSpPr txBox="1"/>
          <p:nvPr>
            <p:ph idx="4" type="subTitle"/>
          </p:nvPr>
        </p:nvSpPr>
        <p:spPr>
          <a:xfrm>
            <a:off x="4762102"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7" name="Google Shape;507;p80"/>
          <p:cNvSpPr txBox="1"/>
          <p:nvPr>
            <p:ph idx="5" type="body"/>
          </p:nvPr>
        </p:nvSpPr>
        <p:spPr>
          <a:xfrm>
            <a:off x="491113"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08" name="Google Shape;508;p80"/>
          <p:cNvSpPr txBox="1"/>
          <p:nvPr>
            <p:ph idx="6" type="subTitle"/>
          </p:nvPr>
        </p:nvSpPr>
        <p:spPr>
          <a:xfrm>
            <a:off x="491113"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9" name="Google Shape;509;p80"/>
          <p:cNvSpPr txBox="1"/>
          <p:nvPr>
            <p:ph idx="7" type="body"/>
          </p:nvPr>
        </p:nvSpPr>
        <p:spPr>
          <a:xfrm>
            <a:off x="4762042"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10" name="Google Shape;510;p80"/>
          <p:cNvSpPr txBox="1"/>
          <p:nvPr>
            <p:ph idx="8" type="subTitle"/>
          </p:nvPr>
        </p:nvSpPr>
        <p:spPr>
          <a:xfrm>
            <a:off x="4762040"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511" name="Shape 511"/>
        <p:cNvGrpSpPr/>
        <p:nvPr/>
      </p:nvGrpSpPr>
      <p:grpSpPr>
        <a:xfrm>
          <a:off x="0" y="0"/>
          <a:ext cx="0" cy="0"/>
          <a:chOff x="0" y="0"/>
          <a:chExt cx="0" cy="0"/>
        </a:xfrm>
      </p:grpSpPr>
      <p:sp>
        <p:nvSpPr>
          <p:cNvPr id="512" name="Google Shape;512;p81"/>
          <p:cNvSpPr txBox="1"/>
          <p:nvPr>
            <p:ph idx="1" type="body"/>
          </p:nvPr>
        </p:nvSpPr>
        <p:spPr>
          <a:xfrm>
            <a:off x="2064350" y="114000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13" name="Google Shape;513;p81"/>
          <p:cNvSpPr txBox="1"/>
          <p:nvPr>
            <p:ph idx="2" type="body"/>
          </p:nvPr>
        </p:nvSpPr>
        <p:spPr>
          <a:xfrm>
            <a:off x="2064350" y="207693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14" name="Google Shape;514;p81"/>
          <p:cNvSpPr txBox="1"/>
          <p:nvPr>
            <p:ph idx="3" type="subTitle"/>
          </p:nvPr>
        </p:nvSpPr>
        <p:spPr>
          <a:xfrm>
            <a:off x="457200" y="1140077"/>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5" name="Google Shape;515;p81"/>
          <p:cNvSpPr txBox="1"/>
          <p:nvPr>
            <p:ph idx="4" type="subTitle"/>
          </p:nvPr>
        </p:nvSpPr>
        <p:spPr>
          <a:xfrm>
            <a:off x="457200" y="2076966"/>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6" name="Google Shape;516;p81"/>
          <p:cNvSpPr txBox="1"/>
          <p:nvPr>
            <p:ph idx="5" type="subTitle"/>
          </p:nvPr>
        </p:nvSpPr>
        <p:spPr>
          <a:xfrm>
            <a:off x="457200" y="30138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7" name="Google Shape;517;p8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18" name="Google Shape;518;p81"/>
          <p:cNvSpPr txBox="1"/>
          <p:nvPr>
            <p:ph idx="6" type="body"/>
          </p:nvPr>
        </p:nvSpPr>
        <p:spPr>
          <a:xfrm>
            <a:off x="2064350" y="301387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19" name="Google Shape;519;p81"/>
          <p:cNvSpPr txBox="1"/>
          <p:nvPr>
            <p:ph idx="7" type="subTitle"/>
          </p:nvPr>
        </p:nvSpPr>
        <p:spPr>
          <a:xfrm>
            <a:off x="457200" y="39507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0" name="Google Shape;520;p81"/>
          <p:cNvSpPr txBox="1"/>
          <p:nvPr>
            <p:ph idx="8" type="body"/>
          </p:nvPr>
        </p:nvSpPr>
        <p:spPr>
          <a:xfrm>
            <a:off x="2064350" y="3950773"/>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521" name="Shape 521"/>
        <p:cNvGrpSpPr/>
        <p:nvPr/>
      </p:nvGrpSpPr>
      <p:grpSpPr>
        <a:xfrm>
          <a:off x="0" y="0"/>
          <a:ext cx="0" cy="0"/>
          <a:chOff x="0" y="0"/>
          <a:chExt cx="0" cy="0"/>
        </a:xfrm>
      </p:grpSpPr>
      <p:sp>
        <p:nvSpPr>
          <p:cNvPr id="522" name="Google Shape;522;p82"/>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p:txBody>
      </p:sp>
      <p:sp>
        <p:nvSpPr>
          <p:cNvPr id="523" name="Google Shape;523;p82"/>
          <p:cNvSpPr/>
          <p:nvPr/>
        </p:nvSpPr>
        <p:spPr>
          <a:xfrm>
            <a:off x="457200" y="1154900"/>
            <a:ext cx="8229600" cy="833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24" name="Google Shape;524;p82"/>
          <p:cNvSpPr txBox="1"/>
          <p:nvPr>
            <p:ph idx="1" type="subTitle"/>
          </p:nvPr>
        </p:nvSpPr>
        <p:spPr>
          <a:xfrm>
            <a:off x="457200" y="1154911"/>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525" name="Google Shape;525;p82"/>
          <p:cNvSpPr txBox="1"/>
          <p:nvPr>
            <p:ph idx="2" type="body"/>
          </p:nvPr>
        </p:nvSpPr>
        <p:spPr>
          <a:xfrm>
            <a:off x="2749850" y="128912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526" name="Google Shape;526;p82"/>
          <p:cNvSpPr/>
          <p:nvPr/>
        </p:nvSpPr>
        <p:spPr>
          <a:xfrm>
            <a:off x="457200" y="2090780"/>
            <a:ext cx="8229600" cy="833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27" name="Google Shape;527;p82"/>
          <p:cNvSpPr txBox="1"/>
          <p:nvPr>
            <p:ph idx="3" type="subTitle"/>
          </p:nvPr>
        </p:nvSpPr>
        <p:spPr>
          <a:xfrm>
            <a:off x="457200" y="2090802"/>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528" name="Google Shape;528;p82"/>
          <p:cNvSpPr/>
          <p:nvPr/>
        </p:nvSpPr>
        <p:spPr>
          <a:xfrm>
            <a:off x="457200" y="3026661"/>
            <a:ext cx="8229600" cy="833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29" name="Google Shape;529;p82"/>
          <p:cNvSpPr txBox="1"/>
          <p:nvPr>
            <p:ph idx="4" type="body"/>
          </p:nvPr>
        </p:nvSpPr>
        <p:spPr>
          <a:xfrm>
            <a:off x="2749800" y="295004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530" name="Google Shape;530;p82"/>
          <p:cNvSpPr txBox="1"/>
          <p:nvPr>
            <p:ph idx="5" type="body"/>
          </p:nvPr>
        </p:nvSpPr>
        <p:spPr>
          <a:xfrm>
            <a:off x="2749800" y="21195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531" name="Google Shape;531;p82"/>
          <p:cNvSpPr txBox="1"/>
          <p:nvPr>
            <p:ph idx="6" type="subTitle"/>
          </p:nvPr>
        </p:nvSpPr>
        <p:spPr>
          <a:xfrm>
            <a:off x="457200" y="3026693"/>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532" name="Google Shape;532;p82"/>
          <p:cNvSpPr/>
          <p:nvPr/>
        </p:nvSpPr>
        <p:spPr>
          <a:xfrm>
            <a:off x="457200" y="3963079"/>
            <a:ext cx="8229600" cy="833100"/>
          </a:xfrm>
          <a:prstGeom prst="rect">
            <a:avLst/>
          </a:prstGeom>
          <a:solidFill>
            <a:srgbClr val="FFFFFF">
              <a:alpha val="20000"/>
            </a:srgbClr>
          </a:solidFill>
          <a:ln cap="flat" cmpd="sng" w="12700">
            <a:solidFill>
              <a:schemeClr val="lt1">
                <a:alpha val="498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33" name="Google Shape;533;p82"/>
          <p:cNvSpPr txBox="1"/>
          <p:nvPr>
            <p:ph idx="7" type="body"/>
          </p:nvPr>
        </p:nvSpPr>
        <p:spPr>
          <a:xfrm>
            <a:off x="2749800" y="37804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534" name="Google Shape;534;p82"/>
          <p:cNvSpPr txBox="1"/>
          <p:nvPr>
            <p:ph idx="8" type="subTitle"/>
          </p:nvPr>
        </p:nvSpPr>
        <p:spPr>
          <a:xfrm>
            <a:off x="457200" y="3963110"/>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535" name="Shape 535"/>
        <p:cNvGrpSpPr/>
        <p:nvPr/>
      </p:nvGrpSpPr>
      <p:grpSpPr>
        <a:xfrm>
          <a:off x="0" y="0"/>
          <a:ext cx="0" cy="0"/>
          <a:chOff x="0" y="0"/>
          <a:chExt cx="0" cy="0"/>
        </a:xfrm>
      </p:grpSpPr>
      <p:sp>
        <p:nvSpPr>
          <p:cNvPr id="536" name="Google Shape;536;p83"/>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7" name="Google Shape;537;p83"/>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38" name="Google Shape;538;p83"/>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39" name="Google Shape;539;p83"/>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540" name="Google Shape;540;p83"/>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541" name="Shape 541"/>
        <p:cNvGrpSpPr/>
        <p:nvPr/>
      </p:nvGrpSpPr>
      <p:grpSpPr>
        <a:xfrm>
          <a:off x="0" y="0"/>
          <a:ext cx="0" cy="0"/>
          <a:chOff x="0" y="0"/>
          <a:chExt cx="0" cy="0"/>
        </a:xfrm>
      </p:grpSpPr>
      <p:sp>
        <p:nvSpPr>
          <p:cNvPr id="542" name="Google Shape;542;p8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3" name="Google Shape;543;p84"/>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44" name="Google Shape;544;p84"/>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545" name="Shape 545"/>
        <p:cNvGrpSpPr/>
        <p:nvPr/>
      </p:nvGrpSpPr>
      <p:grpSpPr>
        <a:xfrm>
          <a:off x="0" y="0"/>
          <a:ext cx="0" cy="0"/>
          <a:chOff x="0" y="0"/>
          <a:chExt cx="0" cy="0"/>
        </a:xfrm>
      </p:grpSpPr>
      <p:sp>
        <p:nvSpPr>
          <p:cNvPr id="546" name="Google Shape;546;p8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7" name="Google Shape;547;p85"/>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48" name="Google Shape;548;p85"/>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549" name="Shape 549"/>
        <p:cNvGrpSpPr/>
        <p:nvPr/>
      </p:nvGrpSpPr>
      <p:grpSpPr>
        <a:xfrm>
          <a:off x="0" y="0"/>
          <a:ext cx="0" cy="0"/>
          <a:chOff x="0" y="0"/>
          <a:chExt cx="0" cy="0"/>
        </a:xfrm>
      </p:grpSpPr>
      <p:sp>
        <p:nvSpPr>
          <p:cNvPr id="550" name="Google Shape;550;p8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1" name="Google Shape;551;p86"/>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52" name="Google Shape;552;p86"/>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553" name="Shape 553"/>
        <p:cNvGrpSpPr/>
        <p:nvPr/>
      </p:nvGrpSpPr>
      <p:grpSpPr>
        <a:xfrm>
          <a:off x="0" y="0"/>
          <a:ext cx="0" cy="0"/>
          <a:chOff x="0" y="0"/>
          <a:chExt cx="0" cy="0"/>
        </a:xfrm>
      </p:grpSpPr>
      <p:sp>
        <p:nvSpPr>
          <p:cNvPr id="554" name="Google Shape;554;p8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55" name="Google Shape;555;p87"/>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56" name="Google Shape;556;p87"/>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57" name="Google Shape;557;p87"/>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558" name="Google Shape;558;p87"/>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3" name="Shape 563"/>
        <p:cNvGrpSpPr/>
        <p:nvPr/>
      </p:nvGrpSpPr>
      <p:grpSpPr>
        <a:xfrm>
          <a:off x="0" y="0"/>
          <a:ext cx="0" cy="0"/>
          <a:chOff x="0" y="0"/>
          <a:chExt cx="0" cy="0"/>
        </a:xfrm>
      </p:grpSpPr>
      <p:sp>
        <p:nvSpPr>
          <p:cNvPr id="564" name="Google Shape;564;p89"/>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565" name="Google Shape;565;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566" name="Shape 566"/>
        <p:cNvGrpSpPr/>
        <p:nvPr/>
      </p:nvGrpSpPr>
      <p:grpSpPr>
        <a:xfrm>
          <a:off x="0" y="0"/>
          <a:ext cx="0" cy="0"/>
          <a:chOff x="0" y="0"/>
          <a:chExt cx="0" cy="0"/>
        </a:xfrm>
      </p:grpSpPr>
      <p:sp>
        <p:nvSpPr>
          <p:cNvPr id="567" name="Google Shape;567;p9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68" name="Google Shape;568;p90"/>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569" name="Shape 569"/>
        <p:cNvGrpSpPr/>
        <p:nvPr/>
      </p:nvGrpSpPr>
      <p:grpSpPr>
        <a:xfrm>
          <a:off x="0" y="0"/>
          <a:ext cx="0" cy="0"/>
          <a:chOff x="0" y="0"/>
          <a:chExt cx="0" cy="0"/>
        </a:xfrm>
      </p:grpSpPr>
      <p:sp>
        <p:nvSpPr>
          <p:cNvPr id="570" name="Google Shape;570;p9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71" name="Google Shape;571;p91"/>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572" name="Shape 572"/>
        <p:cNvGrpSpPr/>
        <p:nvPr/>
      </p:nvGrpSpPr>
      <p:grpSpPr>
        <a:xfrm>
          <a:off x="0" y="0"/>
          <a:ext cx="0" cy="0"/>
          <a:chOff x="0" y="0"/>
          <a:chExt cx="0" cy="0"/>
        </a:xfrm>
      </p:grpSpPr>
      <p:sp>
        <p:nvSpPr>
          <p:cNvPr id="573" name="Google Shape;573;p9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74" name="Google Shape;574;p92"/>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575" name="Shape 575"/>
        <p:cNvGrpSpPr/>
        <p:nvPr/>
      </p:nvGrpSpPr>
      <p:grpSpPr>
        <a:xfrm>
          <a:off x="0" y="0"/>
          <a:ext cx="0" cy="0"/>
          <a:chOff x="0" y="0"/>
          <a:chExt cx="0" cy="0"/>
        </a:xfrm>
      </p:grpSpPr>
      <p:sp>
        <p:nvSpPr>
          <p:cNvPr id="576" name="Google Shape;576;p93"/>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77" name="Google Shape;577;p93"/>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78" name="Google Shape;578;p9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79" name="Google Shape;579;p93"/>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580" name="Shape 580"/>
        <p:cNvGrpSpPr/>
        <p:nvPr/>
      </p:nvGrpSpPr>
      <p:grpSpPr>
        <a:xfrm>
          <a:off x="0" y="0"/>
          <a:ext cx="0" cy="0"/>
          <a:chOff x="0" y="0"/>
          <a:chExt cx="0" cy="0"/>
        </a:xfrm>
      </p:grpSpPr>
      <p:sp>
        <p:nvSpPr>
          <p:cNvPr id="581" name="Google Shape;581;p94"/>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82" name="Google Shape;582;p94"/>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83" name="Google Shape;583;p9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84" name="Google Shape;584;p94"/>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585" name="Shape 585"/>
        <p:cNvGrpSpPr/>
        <p:nvPr/>
      </p:nvGrpSpPr>
      <p:grpSpPr>
        <a:xfrm>
          <a:off x="0" y="0"/>
          <a:ext cx="0" cy="0"/>
          <a:chOff x="0" y="0"/>
          <a:chExt cx="0" cy="0"/>
        </a:xfrm>
      </p:grpSpPr>
      <p:sp>
        <p:nvSpPr>
          <p:cNvPr id="586" name="Google Shape;586;p95"/>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87" name="Google Shape;587;p95"/>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88" name="Google Shape;588;p9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589" name="Google Shape;589;p95"/>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90" name="Google Shape;590;p95"/>
          <p:cNvSpPr/>
          <p:nvPr/>
        </p:nvSpPr>
        <p:spPr>
          <a:xfrm>
            <a:off x="734713" y="1452100"/>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591" name="Google Shape;591;p95"/>
          <p:cNvSpPr/>
          <p:nvPr/>
        </p:nvSpPr>
        <p:spPr>
          <a:xfrm>
            <a:off x="734700" y="2673413"/>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592" name="Google Shape;592;p95"/>
          <p:cNvSpPr/>
          <p:nvPr/>
        </p:nvSpPr>
        <p:spPr>
          <a:xfrm>
            <a:off x="734725" y="3894738"/>
            <a:ext cx="361800" cy="361800"/>
          </a:xfrm>
          <a:prstGeom prst="ellipse">
            <a:avLst/>
          </a:prstGeom>
          <a:solidFill>
            <a:schemeClr val="lt1"/>
          </a:solid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593" name="Shape 593"/>
        <p:cNvGrpSpPr/>
        <p:nvPr/>
      </p:nvGrpSpPr>
      <p:grpSpPr>
        <a:xfrm>
          <a:off x="0" y="0"/>
          <a:ext cx="0" cy="0"/>
          <a:chOff x="0" y="0"/>
          <a:chExt cx="0" cy="0"/>
        </a:xfrm>
      </p:grpSpPr>
      <p:sp>
        <p:nvSpPr>
          <p:cNvPr id="594" name="Google Shape;594;p96"/>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95" name="Google Shape;595;p96"/>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96" name="Google Shape;596;p96"/>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597" name="Google Shape;597;p9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cxnSp>
        <p:nvCxnSpPr>
          <p:cNvPr id="598" name="Google Shape;598;p96"/>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599" name="Google Shape;599;p96"/>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600" name="Google Shape;600;p96"/>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601" name="Shape 601"/>
        <p:cNvGrpSpPr/>
        <p:nvPr/>
      </p:nvGrpSpPr>
      <p:grpSpPr>
        <a:xfrm>
          <a:off x="0" y="0"/>
          <a:ext cx="0" cy="0"/>
          <a:chOff x="0" y="0"/>
          <a:chExt cx="0" cy="0"/>
        </a:xfrm>
      </p:grpSpPr>
      <p:sp>
        <p:nvSpPr>
          <p:cNvPr id="602" name="Google Shape;602;p97"/>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3" name="Google Shape;603;p97"/>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04" name="Google Shape;604;p97"/>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05" name="Google Shape;605;p97"/>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606" name="Google Shape;606;p97"/>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607" name="Google Shape;607;p97"/>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608" name="Google Shape;608;p97"/>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609" name="Google Shape;609;p97"/>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10" name="Google Shape;610;p97"/>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11" name="Google Shape;611;p97"/>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612" name="Shape 612"/>
        <p:cNvGrpSpPr/>
        <p:nvPr/>
      </p:nvGrpSpPr>
      <p:grpSpPr>
        <a:xfrm>
          <a:off x="0" y="0"/>
          <a:ext cx="0" cy="0"/>
          <a:chOff x="0" y="0"/>
          <a:chExt cx="0" cy="0"/>
        </a:xfrm>
      </p:grpSpPr>
      <p:sp>
        <p:nvSpPr>
          <p:cNvPr id="613" name="Google Shape;613;p98"/>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14" name="Google Shape;614;p98"/>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15" name="Google Shape;615;p98"/>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16" name="Google Shape;616;p9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617" name="Shape 617"/>
        <p:cNvGrpSpPr/>
        <p:nvPr/>
      </p:nvGrpSpPr>
      <p:grpSpPr>
        <a:xfrm>
          <a:off x="0" y="0"/>
          <a:ext cx="0" cy="0"/>
          <a:chOff x="0" y="0"/>
          <a:chExt cx="0" cy="0"/>
        </a:xfrm>
      </p:grpSpPr>
      <p:sp>
        <p:nvSpPr>
          <p:cNvPr id="618" name="Google Shape;618;p99"/>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9" name="Google Shape;619;p99"/>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0" name="Google Shape;620;p99"/>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800"/>
              <a:buNone/>
              <a:defRPr sz="4500">
                <a:solidFill>
                  <a:srgbClr val="B5D6B2"/>
                </a:solidFill>
                <a:latin typeface="Inter Black"/>
                <a:ea typeface="Inter Black"/>
                <a:cs typeface="Inter Black"/>
                <a:sym typeface="Inter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1" name="Google Shape;621;p99"/>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22" name="Google Shape;622;p99"/>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23" name="Google Shape;623;p99"/>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24" name="Google Shape;624;p9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625" name="Shape 625"/>
        <p:cNvGrpSpPr/>
        <p:nvPr/>
      </p:nvGrpSpPr>
      <p:grpSpPr>
        <a:xfrm>
          <a:off x="0" y="0"/>
          <a:ext cx="0" cy="0"/>
          <a:chOff x="0" y="0"/>
          <a:chExt cx="0" cy="0"/>
        </a:xfrm>
      </p:grpSpPr>
      <p:sp>
        <p:nvSpPr>
          <p:cNvPr id="626" name="Google Shape;626;p100"/>
          <p:cNvSpPr/>
          <p:nvPr/>
        </p:nvSpPr>
        <p:spPr>
          <a:xfrm>
            <a:off x="68933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627" name="Google Shape;627;p100"/>
          <p:cNvSpPr txBox="1"/>
          <p:nvPr>
            <p:ph idx="1" type="subTitle"/>
          </p:nvPr>
        </p:nvSpPr>
        <p:spPr>
          <a:xfrm>
            <a:off x="68934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628" name="Google Shape;628;p100"/>
          <p:cNvSpPr/>
          <p:nvPr/>
        </p:nvSpPr>
        <p:spPr>
          <a:xfrm>
            <a:off x="41135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629" name="Google Shape;629;p100"/>
          <p:cNvSpPr txBox="1"/>
          <p:nvPr>
            <p:ph idx="2" type="subTitle"/>
          </p:nvPr>
        </p:nvSpPr>
        <p:spPr>
          <a:xfrm>
            <a:off x="41136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630" name="Google Shape;630;p100"/>
          <p:cNvSpPr/>
          <p:nvPr/>
        </p:nvSpPr>
        <p:spPr>
          <a:xfrm>
            <a:off x="1333794" y="1597025"/>
            <a:ext cx="916800" cy="9168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800">
              <a:solidFill>
                <a:schemeClr val="accent1"/>
              </a:solidFill>
              <a:latin typeface="Hanken Grotesk"/>
              <a:ea typeface="Hanken Grotesk"/>
              <a:cs typeface="Hanken Grotesk"/>
              <a:sym typeface="Hanken Grotesk"/>
            </a:endParaRPr>
          </a:p>
        </p:txBody>
      </p:sp>
      <p:sp>
        <p:nvSpPr>
          <p:cNvPr id="631" name="Google Shape;631;p100"/>
          <p:cNvSpPr txBox="1"/>
          <p:nvPr>
            <p:ph idx="3" type="subTitle"/>
          </p:nvPr>
        </p:nvSpPr>
        <p:spPr>
          <a:xfrm>
            <a:off x="1333800" y="1597025"/>
            <a:ext cx="9168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800"/>
              <a:buNone/>
              <a:defRPr b="1" sz="2800">
                <a:solidFill>
                  <a:schemeClr val="accent1"/>
                </a:solidFill>
              </a:defRPr>
            </a:lvl1pPr>
            <a:lvl2pPr lvl="1" algn="ctr">
              <a:spcBef>
                <a:spcPts val="0"/>
              </a:spcBef>
              <a:spcAft>
                <a:spcPts val="0"/>
              </a:spcAft>
              <a:buClr>
                <a:schemeClr val="accent1"/>
              </a:buClr>
              <a:buSzPts val="2800"/>
              <a:buNone/>
              <a:defRPr b="1" sz="2800">
                <a:solidFill>
                  <a:schemeClr val="accent1"/>
                </a:solidFill>
              </a:defRPr>
            </a:lvl2pPr>
            <a:lvl3pPr lvl="2" algn="ctr">
              <a:spcBef>
                <a:spcPts val="0"/>
              </a:spcBef>
              <a:spcAft>
                <a:spcPts val="0"/>
              </a:spcAft>
              <a:buClr>
                <a:schemeClr val="accent1"/>
              </a:buClr>
              <a:buSzPts val="2800"/>
              <a:buNone/>
              <a:defRPr b="1" sz="2800">
                <a:solidFill>
                  <a:schemeClr val="accent1"/>
                </a:solidFill>
              </a:defRPr>
            </a:lvl3pPr>
            <a:lvl4pPr lvl="3" algn="ctr">
              <a:spcBef>
                <a:spcPts val="0"/>
              </a:spcBef>
              <a:spcAft>
                <a:spcPts val="0"/>
              </a:spcAft>
              <a:buClr>
                <a:schemeClr val="accent1"/>
              </a:buClr>
              <a:buSzPts val="2800"/>
              <a:buNone/>
              <a:defRPr b="1" sz="2800">
                <a:solidFill>
                  <a:schemeClr val="accent1"/>
                </a:solidFill>
              </a:defRPr>
            </a:lvl4pPr>
            <a:lvl5pPr lvl="4" algn="ctr">
              <a:spcBef>
                <a:spcPts val="0"/>
              </a:spcBef>
              <a:spcAft>
                <a:spcPts val="0"/>
              </a:spcAft>
              <a:buClr>
                <a:schemeClr val="accent1"/>
              </a:buClr>
              <a:buSzPts val="2800"/>
              <a:buNone/>
              <a:defRPr b="1" sz="2800">
                <a:solidFill>
                  <a:schemeClr val="accent1"/>
                </a:solidFill>
              </a:defRPr>
            </a:lvl5pPr>
            <a:lvl6pPr lvl="5" algn="ctr">
              <a:spcBef>
                <a:spcPts val="0"/>
              </a:spcBef>
              <a:spcAft>
                <a:spcPts val="0"/>
              </a:spcAft>
              <a:buClr>
                <a:schemeClr val="accent1"/>
              </a:buClr>
              <a:buSzPts val="2800"/>
              <a:buNone/>
              <a:defRPr b="1" sz="2800">
                <a:solidFill>
                  <a:schemeClr val="accent1"/>
                </a:solidFill>
              </a:defRPr>
            </a:lvl6pPr>
            <a:lvl7pPr lvl="6" algn="ctr">
              <a:spcBef>
                <a:spcPts val="0"/>
              </a:spcBef>
              <a:spcAft>
                <a:spcPts val="0"/>
              </a:spcAft>
              <a:buClr>
                <a:schemeClr val="accent1"/>
              </a:buClr>
              <a:buSzPts val="2800"/>
              <a:buNone/>
              <a:defRPr b="1" sz="2800">
                <a:solidFill>
                  <a:schemeClr val="accent1"/>
                </a:solidFill>
              </a:defRPr>
            </a:lvl7pPr>
            <a:lvl8pPr lvl="7" algn="ctr">
              <a:spcBef>
                <a:spcPts val="0"/>
              </a:spcBef>
              <a:spcAft>
                <a:spcPts val="0"/>
              </a:spcAft>
              <a:buClr>
                <a:schemeClr val="accent1"/>
              </a:buClr>
              <a:buSzPts val="2800"/>
              <a:buNone/>
              <a:defRPr b="1" sz="2800">
                <a:solidFill>
                  <a:schemeClr val="accent1"/>
                </a:solidFill>
              </a:defRPr>
            </a:lvl8pPr>
            <a:lvl9pPr lvl="8" algn="ctr">
              <a:spcBef>
                <a:spcPts val="0"/>
              </a:spcBef>
              <a:spcAft>
                <a:spcPts val="0"/>
              </a:spcAft>
              <a:buClr>
                <a:schemeClr val="accent1"/>
              </a:buClr>
              <a:buSzPts val="2800"/>
              <a:buNone/>
              <a:defRPr b="1" sz="2800">
                <a:solidFill>
                  <a:schemeClr val="accent1"/>
                </a:solidFill>
              </a:defRPr>
            </a:lvl9pPr>
          </a:lstStyle>
          <a:p/>
        </p:txBody>
      </p:sp>
      <p:sp>
        <p:nvSpPr>
          <p:cNvPr id="632" name="Google Shape;632;p100"/>
          <p:cNvSpPr txBox="1"/>
          <p:nvPr>
            <p:ph idx="4"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633" name="Google Shape;633;p100"/>
          <p:cNvSpPr txBox="1"/>
          <p:nvPr>
            <p:ph idx="5"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634" name="Google Shape;634;p100"/>
          <p:cNvSpPr txBox="1"/>
          <p:nvPr>
            <p:ph idx="6"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635" name="Google Shape;635;p10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636" name="Shape 636"/>
        <p:cNvGrpSpPr/>
        <p:nvPr/>
      </p:nvGrpSpPr>
      <p:grpSpPr>
        <a:xfrm>
          <a:off x="0" y="0"/>
          <a:ext cx="0" cy="0"/>
          <a:chOff x="0" y="0"/>
          <a:chExt cx="0" cy="0"/>
        </a:xfrm>
      </p:grpSpPr>
      <p:sp>
        <p:nvSpPr>
          <p:cNvPr id="637" name="Google Shape;637;p101"/>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38" name="Google Shape;638;p10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639" name="Google Shape;639;p101"/>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640" name="Google Shape;640;p101"/>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641" name="Google Shape;641;p101"/>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642" name="Google Shape;642;p101"/>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643" name="Google Shape;643;p101"/>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chemeClr val="dk1"/>
              </a:buClr>
              <a:buSzPts val="1400"/>
              <a:buChar char="■"/>
              <a:defRPr>
                <a:solidFill>
                  <a:schemeClr val="dk1"/>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644" name="Shape 644"/>
        <p:cNvGrpSpPr/>
        <p:nvPr/>
      </p:nvGrpSpPr>
      <p:grpSpPr>
        <a:xfrm>
          <a:off x="0" y="0"/>
          <a:ext cx="0" cy="0"/>
          <a:chOff x="0" y="0"/>
          <a:chExt cx="0" cy="0"/>
        </a:xfrm>
      </p:grpSpPr>
      <p:sp>
        <p:nvSpPr>
          <p:cNvPr id="645" name="Google Shape;645;p102"/>
          <p:cNvSpPr/>
          <p:nvPr/>
        </p:nvSpPr>
        <p:spPr>
          <a:xfrm>
            <a:off x="45735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Clr>
                <a:srgbClr val="000000"/>
              </a:buClr>
              <a:buSzPts val="1018"/>
              <a:buFont typeface="Arial"/>
              <a:buNone/>
            </a:pPr>
            <a:r>
              <a:t/>
            </a:r>
            <a:endParaRPr sz="1200">
              <a:solidFill>
                <a:schemeClr val="dk1"/>
              </a:solidFill>
              <a:latin typeface="Inter"/>
              <a:ea typeface="Inter"/>
              <a:cs typeface="Inter"/>
              <a:sym typeface="Inter"/>
            </a:endParaRPr>
          </a:p>
        </p:txBody>
      </p:sp>
      <p:sp>
        <p:nvSpPr>
          <p:cNvPr id="646" name="Google Shape;646;p102"/>
          <p:cNvSpPr/>
          <p:nvPr/>
        </p:nvSpPr>
        <p:spPr>
          <a:xfrm>
            <a:off x="3237075"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a:solidFill>
                <a:schemeClr val="accent1"/>
              </a:solidFill>
              <a:latin typeface="Hanken Grotesk SemiBold"/>
              <a:ea typeface="Hanken Grotesk SemiBold"/>
              <a:cs typeface="Hanken Grotesk SemiBold"/>
              <a:sym typeface="Hanken Grotesk SemiBold"/>
            </a:endParaRPr>
          </a:p>
        </p:txBody>
      </p:sp>
      <p:sp>
        <p:nvSpPr>
          <p:cNvPr id="647" name="Google Shape;647;p102"/>
          <p:cNvSpPr/>
          <p:nvPr/>
        </p:nvSpPr>
        <p:spPr>
          <a:xfrm>
            <a:off x="6016800" y="1370700"/>
            <a:ext cx="2606100" cy="32013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5000"/>
              </a:lnSpc>
              <a:spcBef>
                <a:spcPts val="0"/>
              </a:spcBef>
              <a:spcAft>
                <a:spcPts val="1000"/>
              </a:spcAft>
              <a:buNone/>
            </a:pPr>
            <a:r>
              <a:t/>
            </a:r>
            <a:endParaRPr sz="1200">
              <a:solidFill>
                <a:schemeClr val="dk1"/>
              </a:solidFill>
              <a:latin typeface="Inter"/>
              <a:ea typeface="Inter"/>
              <a:cs typeface="Inter"/>
              <a:sym typeface="Inter"/>
            </a:endParaRPr>
          </a:p>
        </p:txBody>
      </p:sp>
      <p:sp>
        <p:nvSpPr>
          <p:cNvPr id="648" name="Google Shape;648;p102"/>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49" name="Google Shape;649;p102"/>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50" name="Google Shape;650;p102"/>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51" name="Google Shape;651;p102"/>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2" name="Google Shape;652;p102"/>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3" name="Google Shape;653;p102"/>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4" name="Google Shape;654;p10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655" name="Shape 655"/>
        <p:cNvGrpSpPr/>
        <p:nvPr/>
      </p:nvGrpSpPr>
      <p:grpSpPr>
        <a:xfrm>
          <a:off x="0" y="0"/>
          <a:ext cx="0" cy="0"/>
          <a:chOff x="0" y="0"/>
          <a:chExt cx="0" cy="0"/>
        </a:xfrm>
      </p:grpSpPr>
      <p:sp>
        <p:nvSpPr>
          <p:cNvPr id="656" name="Google Shape;656;p103"/>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57" name="Google Shape;657;p103"/>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8" name="Google Shape;658;p10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659" name="Google Shape;659;p103"/>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60" name="Google Shape;660;p103"/>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1" name="Google Shape;661;p103"/>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62" name="Google Shape;662;p103"/>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663" name="Shape 663"/>
        <p:cNvGrpSpPr/>
        <p:nvPr/>
      </p:nvGrpSpPr>
      <p:grpSpPr>
        <a:xfrm>
          <a:off x="0" y="0"/>
          <a:ext cx="0" cy="0"/>
          <a:chOff x="0" y="0"/>
          <a:chExt cx="0" cy="0"/>
        </a:xfrm>
      </p:grpSpPr>
      <p:sp>
        <p:nvSpPr>
          <p:cNvPr id="664" name="Google Shape;664;p104"/>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65" name="Google Shape;665;p104"/>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66" name="Google Shape;666;p104"/>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7" name="Google Shape;667;p104"/>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8" name="Google Shape;668;p104"/>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9" name="Google Shape;669;p10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p:txBody>
      </p:sp>
      <p:sp>
        <p:nvSpPr>
          <p:cNvPr id="670" name="Google Shape;670;p104"/>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5.xml"/><Relationship Id="rId22" Type="http://schemas.openxmlformats.org/officeDocument/2006/relationships/slideLayout" Target="../slideLayouts/slideLayout57.xml"/><Relationship Id="rId21" Type="http://schemas.openxmlformats.org/officeDocument/2006/relationships/slideLayout" Target="../slideLayouts/slideLayout56.xml"/><Relationship Id="rId24" Type="http://schemas.openxmlformats.org/officeDocument/2006/relationships/slideLayout" Target="../slideLayouts/slideLayout59.xml"/><Relationship Id="rId23" Type="http://schemas.openxmlformats.org/officeDocument/2006/relationships/slideLayout" Target="../slideLayouts/slideLayout58.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25" Type="http://schemas.openxmlformats.org/officeDocument/2006/relationships/theme" Target="../theme/theme2.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5" Type="http://schemas.openxmlformats.org/officeDocument/2006/relationships/slideLayout" Target="../slideLayouts/slideLayout50.xml"/><Relationship Id="rId14" Type="http://schemas.openxmlformats.org/officeDocument/2006/relationships/slideLayout" Target="../slideLayouts/slideLayout49.xml"/><Relationship Id="rId17" Type="http://schemas.openxmlformats.org/officeDocument/2006/relationships/slideLayout" Target="../slideLayouts/slideLayout52.xml"/><Relationship Id="rId16" Type="http://schemas.openxmlformats.org/officeDocument/2006/relationships/slideLayout" Target="../slideLayouts/slideLayout51.xml"/><Relationship Id="rId19" Type="http://schemas.openxmlformats.org/officeDocument/2006/relationships/slideLayout" Target="../slideLayouts/slideLayout54.xml"/><Relationship Id="rId18"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9.xml"/><Relationship Id="rId22" Type="http://schemas.openxmlformats.org/officeDocument/2006/relationships/slideLayout" Target="../slideLayouts/slideLayout81.xml"/><Relationship Id="rId21" Type="http://schemas.openxmlformats.org/officeDocument/2006/relationships/slideLayout" Target="../slideLayouts/slideLayout80.xml"/><Relationship Id="rId24" Type="http://schemas.openxmlformats.org/officeDocument/2006/relationships/slideLayout" Target="../slideLayouts/slideLayout83.xml"/><Relationship Id="rId23" Type="http://schemas.openxmlformats.org/officeDocument/2006/relationships/slideLayout" Target="../slideLayouts/slideLayout82.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25" Type="http://schemas.openxmlformats.org/officeDocument/2006/relationships/theme" Target="../theme/theme8.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19" Type="http://schemas.openxmlformats.org/officeDocument/2006/relationships/slideLayout" Target="../slideLayouts/slideLayout78.xml"/><Relationship Id="rId18"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03.xml"/><Relationship Id="rId22" Type="http://schemas.openxmlformats.org/officeDocument/2006/relationships/slideLayout" Target="../slideLayouts/slideLayout105.xml"/><Relationship Id="rId21" Type="http://schemas.openxmlformats.org/officeDocument/2006/relationships/slideLayout" Target="../slideLayouts/slideLayout104.xml"/><Relationship Id="rId23" Type="http://schemas.openxmlformats.org/officeDocument/2006/relationships/theme" Target="../theme/theme6.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9" Type="http://schemas.openxmlformats.org/officeDocument/2006/relationships/slideLayout" Target="../slideLayouts/slideLayout92.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11" Type="http://schemas.openxmlformats.org/officeDocument/2006/relationships/slideLayout" Target="../slideLayouts/slideLayout94.xml"/><Relationship Id="rId10" Type="http://schemas.openxmlformats.org/officeDocument/2006/relationships/slideLayout" Target="../slideLayouts/slideLayout93.xml"/><Relationship Id="rId13" Type="http://schemas.openxmlformats.org/officeDocument/2006/relationships/slideLayout" Target="../slideLayouts/slideLayout96.xml"/><Relationship Id="rId12" Type="http://schemas.openxmlformats.org/officeDocument/2006/relationships/slideLayout" Target="../slideLayouts/slideLayout95.xml"/><Relationship Id="rId15" Type="http://schemas.openxmlformats.org/officeDocument/2006/relationships/slideLayout" Target="../slideLayouts/slideLayout98.xml"/><Relationship Id="rId14" Type="http://schemas.openxmlformats.org/officeDocument/2006/relationships/slideLayout" Target="../slideLayouts/slideLayout97.xml"/><Relationship Id="rId17" Type="http://schemas.openxmlformats.org/officeDocument/2006/relationships/slideLayout" Target="../slideLayouts/slideLayout100.xml"/><Relationship Id="rId16" Type="http://schemas.openxmlformats.org/officeDocument/2006/relationships/slideLayout" Target="../slideLayouts/slideLayout99.xml"/><Relationship Id="rId19" Type="http://schemas.openxmlformats.org/officeDocument/2006/relationships/slideLayout" Target="../slideLayouts/slideLayout102.xml"/><Relationship Id="rId18" Type="http://schemas.openxmlformats.org/officeDocument/2006/relationships/slideLayout" Target="../slideLayouts/slideLayout101.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25.xml"/><Relationship Id="rId22" Type="http://schemas.openxmlformats.org/officeDocument/2006/relationships/slideLayout" Target="../slideLayouts/slideLayout127.xml"/><Relationship Id="rId21" Type="http://schemas.openxmlformats.org/officeDocument/2006/relationships/slideLayout" Target="../slideLayouts/slideLayout126.xml"/><Relationship Id="rId23" Type="http://schemas.openxmlformats.org/officeDocument/2006/relationships/theme" Target="../theme/theme5.xml"/><Relationship Id="rId1" Type="http://schemas.openxmlformats.org/officeDocument/2006/relationships/slideLayout" Target="../slideLayouts/slideLayout106.xml"/><Relationship Id="rId2" Type="http://schemas.openxmlformats.org/officeDocument/2006/relationships/slideLayout" Target="../slideLayouts/slideLayout107.xml"/><Relationship Id="rId3" Type="http://schemas.openxmlformats.org/officeDocument/2006/relationships/slideLayout" Target="../slideLayouts/slideLayout108.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11" Type="http://schemas.openxmlformats.org/officeDocument/2006/relationships/slideLayout" Target="../slideLayouts/slideLayout116.xml"/><Relationship Id="rId10" Type="http://schemas.openxmlformats.org/officeDocument/2006/relationships/slideLayout" Target="../slideLayouts/slideLayout115.xml"/><Relationship Id="rId13" Type="http://schemas.openxmlformats.org/officeDocument/2006/relationships/slideLayout" Target="../slideLayouts/slideLayout118.xml"/><Relationship Id="rId12" Type="http://schemas.openxmlformats.org/officeDocument/2006/relationships/slideLayout" Target="../slideLayouts/slideLayout117.xml"/><Relationship Id="rId15" Type="http://schemas.openxmlformats.org/officeDocument/2006/relationships/slideLayout" Target="../slideLayouts/slideLayout120.xml"/><Relationship Id="rId14" Type="http://schemas.openxmlformats.org/officeDocument/2006/relationships/slideLayout" Target="../slideLayouts/slideLayout119.xml"/><Relationship Id="rId17" Type="http://schemas.openxmlformats.org/officeDocument/2006/relationships/slideLayout" Target="../slideLayouts/slideLayout122.xml"/><Relationship Id="rId16" Type="http://schemas.openxmlformats.org/officeDocument/2006/relationships/slideLayout" Target="../slideLayouts/slideLayout121.xml"/><Relationship Id="rId19" Type="http://schemas.openxmlformats.org/officeDocument/2006/relationships/slideLayout" Target="../slideLayouts/slideLayout124.xml"/><Relationship Id="rId18" Type="http://schemas.openxmlformats.org/officeDocument/2006/relationships/slideLayout" Target="../slideLayouts/slideLayout123.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47.xml"/><Relationship Id="rId22" Type="http://schemas.openxmlformats.org/officeDocument/2006/relationships/slideLayout" Target="../slideLayouts/slideLayout149.xml"/><Relationship Id="rId21" Type="http://schemas.openxmlformats.org/officeDocument/2006/relationships/slideLayout" Target="../slideLayouts/slideLayout148.xml"/><Relationship Id="rId24" Type="http://schemas.openxmlformats.org/officeDocument/2006/relationships/slideLayout" Target="../slideLayouts/slideLayout151.xml"/><Relationship Id="rId23" Type="http://schemas.openxmlformats.org/officeDocument/2006/relationships/slideLayout" Target="../slideLayouts/slideLayout150.xml"/><Relationship Id="rId1" Type="http://schemas.openxmlformats.org/officeDocument/2006/relationships/slideLayout" Target="../slideLayouts/slideLayout128.xml"/><Relationship Id="rId2" Type="http://schemas.openxmlformats.org/officeDocument/2006/relationships/slideLayout" Target="../slideLayouts/slideLayout129.xml"/><Relationship Id="rId3" Type="http://schemas.openxmlformats.org/officeDocument/2006/relationships/slideLayout" Target="../slideLayouts/slideLayout130.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26" Type="http://schemas.openxmlformats.org/officeDocument/2006/relationships/theme" Target="../theme/theme9.xml"/><Relationship Id="rId25" Type="http://schemas.openxmlformats.org/officeDocument/2006/relationships/slideLayout" Target="../slideLayouts/slideLayout152.xml"/><Relationship Id="rId5" Type="http://schemas.openxmlformats.org/officeDocument/2006/relationships/slideLayout" Target="../slideLayouts/slideLayout132.xml"/><Relationship Id="rId6" Type="http://schemas.openxmlformats.org/officeDocument/2006/relationships/slideLayout" Target="../slideLayouts/slideLayout133.xml"/><Relationship Id="rId7" Type="http://schemas.openxmlformats.org/officeDocument/2006/relationships/slideLayout" Target="../slideLayouts/slideLayout134.xml"/><Relationship Id="rId8" Type="http://schemas.openxmlformats.org/officeDocument/2006/relationships/slideLayout" Target="../slideLayouts/slideLayout135.xml"/><Relationship Id="rId11" Type="http://schemas.openxmlformats.org/officeDocument/2006/relationships/slideLayout" Target="../slideLayouts/slideLayout138.xml"/><Relationship Id="rId10" Type="http://schemas.openxmlformats.org/officeDocument/2006/relationships/slideLayout" Target="../slideLayouts/slideLayout137.xml"/><Relationship Id="rId13" Type="http://schemas.openxmlformats.org/officeDocument/2006/relationships/slideLayout" Target="../slideLayouts/slideLayout140.xml"/><Relationship Id="rId12" Type="http://schemas.openxmlformats.org/officeDocument/2006/relationships/slideLayout" Target="../slideLayouts/slideLayout139.xml"/><Relationship Id="rId15" Type="http://schemas.openxmlformats.org/officeDocument/2006/relationships/slideLayout" Target="../slideLayouts/slideLayout142.xml"/><Relationship Id="rId14" Type="http://schemas.openxmlformats.org/officeDocument/2006/relationships/slideLayout" Target="../slideLayouts/slideLayout141.xml"/><Relationship Id="rId17" Type="http://schemas.openxmlformats.org/officeDocument/2006/relationships/slideLayout" Target="../slideLayouts/slideLayout144.xml"/><Relationship Id="rId16" Type="http://schemas.openxmlformats.org/officeDocument/2006/relationships/slideLayout" Target="../slideLayouts/slideLayout143.xml"/><Relationship Id="rId19" Type="http://schemas.openxmlformats.org/officeDocument/2006/relationships/slideLayout" Target="../slideLayouts/slideLayout146.xml"/><Relationship Id="rId18" Type="http://schemas.openxmlformats.org/officeDocument/2006/relationships/slideLayout" Target="../slideLayouts/slideLayout145.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72.xml"/><Relationship Id="rId22" Type="http://schemas.openxmlformats.org/officeDocument/2006/relationships/slideLayout" Target="../slideLayouts/slideLayout174.xml"/><Relationship Id="rId21" Type="http://schemas.openxmlformats.org/officeDocument/2006/relationships/slideLayout" Target="../slideLayouts/slideLayout173.xml"/><Relationship Id="rId24" Type="http://schemas.openxmlformats.org/officeDocument/2006/relationships/slideLayout" Target="../slideLayouts/slideLayout176.xml"/><Relationship Id="rId23" Type="http://schemas.openxmlformats.org/officeDocument/2006/relationships/slideLayout" Target="../slideLayouts/slideLayout175.xml"/><Relationship Id="rId1" Type="http://schemas.openxmlformats.org/officeDocument/2006/relationships/slideLayout" Target="../slideLayouts/slideLayout153.xml"/><Relationship Id="rId2" Type="http://schemas.openxmlformats.org/officeDocument/2006/relationships/slideLayout" Target="../slideLayouts/slideLayout154.xml"/><Relationship Id="rId3" Type="http://schemas.openxmlformats.org/officeDocument/2006/relationships/slideLayout" Target="../slideLayouts/slideLayout155.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25" Type="http://schemas.openxmlformats.org/officeDocument/2006/relationships/theme" Target="../theme/theme3.xml"/><Relationship Id="rId5" Type="http://schemas.openxmlformats.org/officeDocument/2006/relationships/slideLayout" Target="../slideLayouts/slideLayout157.xml"/><Relationship Id="rId6" Type="http://schemas.openxmlformats.org/officeDocument/2006/relationships/slideLayout" Target="../slideLayouts/slideLayout158.xml"/><Relationship Id="rId7" Type="http://schemas.openxmlformats.org/officeDocument/2006/relationships/slideLayout" Target="../slideLayouts/slideLayout159.xml"/><Relationship Id="rId8" Type="http://schemas.openxmlformats.org/officeDocument/2006/relationships/slideLayout" Target="../slideLayouts/slideLayout160.xml"/><Relationship Id="rId11" Type="http://schemas.openxmlformats.org/officeDocument/2006/relationships/slideLayout" Target="../slideLayouts/slideLayout163.xml"/><Relationship Id="rId10" Type="http://schemas.openxmlformats.org/officeDocument/2006/relationships/slideLayout" Target="../slideLayouts/slideLayout162.xml"/><Relationship Id="rId13" Type="http://schemas.openxmlformats.org/officeDocument/2006/relationships/slideLayout" Target="../slideLayouts/slideLayout165.xml"/><Relationship Id="rId12" Type="http://schemas.openxmlformats.org/officeDocument/2006/relationships/slideLayout" Target="../slideLayouts/slideLayout164.xml"/><Relationship Id="rId15" Type="http://schemas.openxmlformats.org/officeDocument/2006/relationships/slideLayout" Target="../slideLayouts/slideLayout167.xml"/><Relationship Id="rId14" Type="http://schemas.openxmlformats.org/officeDocument/2006/relationships/slideLayout" Target="../slideLayouts/slideLayout166.xml"/><Relationship Id="rId17" Type="http://schemas.openxmlformats.org/officeDocument/2006/relationships/slideLayout" Target="../slideLayouts/slideLayout169.xml"/><Relationship Id="rId16" Type="http://schemas.openxmlformats.org/officeDocument/2006/relationships/slideLayout" Target="../slideLayouts/slideLayout168.xml"/><Relationship Id="rId19" Type="http://schemas.openxmlformats.org/officeDocument/2006/relationships/slideLayout" Target="../slideLayouts/slideLayout171.xml"/><Relationship Id="rId18" Type="http://schemas.openxmlformats.org/officeDocument/2006/relationships/slideLayout" Target="../slideLayouts/slideLayout17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descr="title" id="51" name="Google Shape;51;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209" name="Google Shape;209;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210" name="Google Shape;21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83" name="Shape 383"/>
        <p:cNvGrpSpPr/>
        <p:nvPr/>
      </p:nvGrpSpPr>
      <p:grpSpPr>
        <a:xfrm>
          <a:off x="0" y="0"/>
          <a:ext cx="0" cy="0"/>
          <a:chOff x="0" y="0"/>
          <a:chExt cx="0" cy="0"/>
        </a:xfrm>
      </p:grpSpPr>
      <p:sp>
        <p:nvSpPr>
          <p:cNvPr id="384" name="Google Shape;384;p6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385" name="Google Shape;385;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386" name="Google Shape;386;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9" name="Shape 559"/>
        <p:cNvGrpSpPr/>
        <p:nvPr/>
      </p:nvGrpSpPr>
      <p:grpSpPr>
        <a:xfrm>
          <a:off x="0" y="0"/>
          <a:ext cx="0" cy="0"/>
          <a:chOff x="0" y="0"/>
          <a:chExt cx="0" cy="0"/>
        </a:xfrm>
      </p:grpSpPr>
      <p:sp>
        <p:nvSpPr>
          <p:cNvPr id="560" name="Google Shape;560;p8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561" name="Google Shape;561;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562" name="Google Shape;562;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09" name="Shape 709"/>
        <p:cNvGrpSpPr/>
        <p:nvPr/>
      </p:nvGrpSpPr>
      <p:grpSpPr>
        <a:xfrm>
          <a:off x="0" y="0"/>
          <a:ext cx="0" cy="0"/>
          <a:chOff x="0" y="0"/>
          <a:chExt cx="0" cy="0"/>
        </a:xfrm>
      </p:grpSpPr>
      <p:sp>
        <p:nvSpPr>
          <p:cNvPr id="710" name="Google Shape;710;p11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711" name="Google Shape;711;p1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712" name="Google Shape;712;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5" name="Shape 855"/>
        <p:cNvGrpSpPr/>
        <p:nvPr/>
      </p:nvGrpSpPr>
      <p:grpSpPr>
        <a:xfrm>
          <a:off x="0" y="0"/>
          <a:ext cx="0" cy="0"/>
          <a:chOff x="0" y="0"/>
          <a:chExt cx="0" cy="0"/>
        </a:xfrm>
      </p:grpSpPr>
      <p:sp>
        <p:nvSpPr>
          <p:cNvPr id="856" name="Google Shape;856;p13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857" name="Google Shape;857;p1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Hanken Grotesk"/>
              <a:buChar char="●"/>
              <a:defRPr sz="1800">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58" name="Google Shape;858;p1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44" name="Shape 1044"/>
        <p:cNvGrpSpPr/>
        <p:nvPr/>
      </p:nvGrpSpPr>
      <p:grpSpPr>
        <a:xfrm>
          <a:off x="0" y="0"/>
          <a:ext cx="0" cy="0"/>
          <a:chOff x="0" y="0"/>
          <a:chExt cx="0" cy="0"/>
        </a:xfrm>
      </p:grpSpPr>
      <p:sp>
        <p:nvSpPr>
          <p:cNvPr descr="title" id="1045" name="Google Shape;1045;p16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800"/>
              <a:buFont typeface="Hanken Grotesk"/>
              <a:buNone/>
              <a:defRPr b="1" sz="2800">
                <a:solidFill>
                  <a:schemeClr val="dk1"/>
                </a:solidFill>
                <a:latin typeface="Hanken Grotesk"/>
                <a:ea typeface="Hanken Grotesk"/>
                <a:cs typeface="Hanken Grotesk"/>
                <a:sym typeface="Hanken Grotesk"/>
              </a:defRPr>
            </a:lvl9pPr>
          </a:lstStyle>
          <a:p/>
        </p:txBody>
      </p:sp>
      <p:sp>
        <p:nvSpPr>
          <p:cNvPr id="1046" name="Google Shape;1046;p1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1047" name="Google Shape;1047;p1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4" name="Shape 1204"/>
        <p:cNvGrpSpPr/>
        <p:nvPr/>
      </p:nvGrpSpPr>
      <p:grpSpPr>
        <a:xfrm>
          <a:off x="0" y="0"/>
          <a:ext cx="0" cy="0"/>
          <a:chOff x="0" y="0"/>
          <a:chExt cx="0" cy="0"/>
        </a:xfrm>
      </p:grpSpPr>
      <p:sp>
        <p:nvSpPr>
          <p:cNvPr descr="presentation_title" id="1205" name="Google Shape;1205;p185"/>
          <p:cNvSpPr txBox="1"/>
          <p:nvPr>
            <p:ph type="ctrTitle"/>
          </p:nvPr>
        </p:nvSpPr>
        <p:spPr>
          <a:xfrm>
            <a:off x="1100550" y="1563750"/>
            <a:ext cx="5715000" cy="201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Walmart Sales Forecasting</a:t>
            </a:r>
            <a:endParaRPr>
              <a:latin typeface="Lora"/>
              <a:ea typeface="Lora"/>
              <a:cs typeface="Lora"/>
              <a:sym typeface="Lora"/>
            </a:endParaRPr>
          </a:p>
        </p:txBody>
      </p:sp>
      <p:sp>
        <p:nvSpPr>
          <p:cNvPr descr="date" id="1206" name="Google Shape;1206;p185"/>
          <p:cNvSpPr txBox="1"/>
          <p:nvPr/>
        </p:nvSpPr>
        <p:spPr>
          <a:xfrm>
            <a:off x="1100550" y="4092775"/>
            <a:ext cx="4659600" cy="38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consolata"/>
                <a:ea typeface="Inconsolata"/>
                <a:cs typeface="Inconsolata"/>
                <a:sym typeface="Inconsolata"/>
              </a:rPr>
              <a:t>June 10, 2024</a:t>
            </a:r>
            <a:endParaRPr sz="2000">
              <a:solidFill>
                <a:schemeClr val="dk1"/>
              </a:solidFill>
              <a:latin typeface="Inconsolata"/>
              <a:ea typeface="Inconsolata"/>
              <a:cs typeface="Inconsolata"/>
              <a:sym typeface="Inconsolat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94"/>
          <p:cNvSpPr/>
          <p:nvPr/>
        </p:nvSpPr>
        <p:spPr>
          <a:xfrm>
            <a:off x="0" y="-5700"/>
            <a:ext cx="320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title" id="1282" name="Google Shape;1282;p194"/>
          <p:cNvSpPr txBox="1"/>
          <p:nvPr>
            <p:ph type="title"/>
          </p:nvPr>
        </p:nvSpPr>
        <p:spPr>
          <a:xfrm>
            <a:off x="3659150" y="294300"/>
            <a:ext cx="5034300" cy="6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20">
                <a:latin typeface="Lora"/>
                <a:ea typeface="Lora"/>
                <a:cs typeface="Lora"/>
                <a:sym typeface="Lora"/>
              </a:rPr>
              <a:t>Holiday Impact on Sales</a:t>
            </a:r>
            <a:endParaRPr sz="2420">
              <a:latin typeface="Lora"/>
              <a:ea typeface="Lora"/>
              <a:cs typeface="Lora"/>
              <a:sym typeface="Lora"/>
            </a:endParaRPr>
          </a:p>
        </p:txBody>
      </p:sp>
      <p:sp>
        <p:nvSpPr>
          <p:cNvPr descr="detail_0" id="1283" name="Google Shape;1283;p194"/>
          <p:cNvSpPr txBox="1"/>
          <p:nvPr>
            <p:ph idx="4294967295" type="body"/>
          </p:nvPr>
        </p:nvSpPr>
        <p:spPr>
          <a:xfrm>
            <a:off x="3659150" y="1333550"/>
            <a:ext cx="5034300" cy="2939400"/>
          </a:xfrm>
          <a:prstGeom prst="rect">
            <a:avLst/>
          </a:prstGeom>
        </p:spPr>
        <p:txBody>
          <a:bodyPr anchorCtr="0" anchor="t" bIns="91425" lIns="91425" spcFirstLastPara="1" rIns="91425" wrap="square" tIns="91425">
            <a:noAutofit/>
          </a:bodyPr>
          <a:lstStyle/>
          <a:p>
            <a:pPr indent="-234950" lvl="0" marL="400050" rtl="0" algn="l">
              <a:lnSpc>
                <a:spcPct val="150000"/>
              </a:lnSpc>
              <a:spcBef>
                <a:spcPts val="0"/>
              </a:spcBef>
              <a:spcAft>
                <a:spcPts val="0"/>
              </a:spcAft>
              <a:buClr>
                <a:schemeClr val="accent1"/>
              </a:buClr>
              <a:buSzPts val="1000"/>
              <a:buFont typeface="Inconsolata SemiBold"/>
              <a:buChar char="●"/>
            </a:pPr>
            <a:r>
              <a:rPr lang="en" sz="1000">
                <a:solidFill>
                  <a:schemeClr val="dk1"/>
                </a:solidFill>
                <a:latin typeface="Inconsolata"/>
                <a:ea typeface="Inconsolata"/>
                <a:cs typeface="Inconsolata"/>
                <a:sym typeface="Inconsolata"/>
              </a:rPr>
              <a:t>Historical sales data shows significant spikes during holiday weeks, such as Thanksgiving and Christmas.</a:t>
            </a:r>
            <a:endParaRPr sz="1000">
              <a:solidFill>
                <a:schemeClr val="dk1"/>
              </a:solidFill>
              <a:latin typeface="Inconsolata"/>
              <a:ea typeface="Inconsolata"/>
              <a:cs typeface="Inconsolata"/>
              <a:sym typeface="Inconsolata"/>
            </a:endParaRPr>
          </a:p>
          <a:p>
            <a:pPr indent="-234950" lvl="0" marL="400050" rtl="0" algn="l">
              <a:lnSpc>
                <a:spcPct val="150000"/>
              </a:lnSpc>
              <a:spcBef>
                <a:spcPts val="1000"/>
              </a:spcBef>
              <a:spcAft>
                <a:spcPts val="0"/>
              </a:spcAft>
              <a:buClr>
                <a:schemeClr val="accent1"/>
              </a:buClr>
              <a:buSzPts val="1000"/>
              <a:buFont typeface="Inconsolata SemiBold"/>
              <a:buChar char="●"/>
            </a:pPr>
            <a:r>
              <a:rPr lang="en" sz="1000">
                <a:solidFill>
                  <a:schemeClr val="dk1"/>
                </a:solidFill>
                <a:latin typeface="Inconsolata"/>
                <a:ea typeface="Inconsolata"/>
                <a:cs typeface="Inconsolata"/>
                <a:sym typeface="Inconsolata"/>
              </a:rPr>
              <a:t>Holidays influence consumer behavior, leading to increased spending on gifts, decorations, and holiday-specific items.</a:t>
            </a:r>
            <a:endParaRPr sz="1000">
              <a:solidFill>
                <a:schemeClr val="dk1"/>
              </a:solidFill>
              <a:latin typeface="Inconsolata"/>
              <a:ea typeface="Inconsolata"/>
              <a:cs typeface="Inconsolata"/>
              <a:sym typeface="Inconsolata"/>
            </a:endParaRPr>
          </a:p>
          <a:p>
            <a:pPr indent="-234950" lvl="0" marL="400050" rtl="0" algn="l">
              <a:lnSpc>
                <a:spcPct val="150000"/>
              </a:lnSpc>
              <a:spcBef>
                <a:spcPts val="1000"/>
              </a:spcBef>
              <a:spcAft>
                <a:spcPts val="1000"/>
              </a:spcAft>
              <a:buClr>
                <a:schemeClr val="accent1"/>
              </a:buClr>
              <a:buSzPts val="1000"/>
              <a:buFont typeface="Inconsolata SemiBold"/>
              <a:buChar char="●"/>
            </a:pPr>
            <a:r>
              <a:rPr lang="en" sz="1000">
                <a:solidFill>
                  <a:schemeClr val="dk1"/>
                </a:solidFill>
                <a:latin typeface="Inconsolata"/>
                <a:ea typeface="Inconsolata"/>
                <a:cs typeface="Inconsolata"/>
                <a:sym typeface="Inconsolata"/>
              </a:rPr>
              <a:t>Accurately forecasting holiday sales can help Walmart manage inventory and staffing more effectively.</a:t>
            </a:r>
            <a:endParaRPr sz="1000">
              <a:solidFill>
                <a:schemeClr val="dk1"/>
              </a:solidFill>
              <a:latin typeface="Inconsolata"/>
              <a:ea typeface="Inconsolata"/>
              <a:cs typeface="Inconsolata"/>
              <a:sym typeface="Inconsolata"/>
            </a:endParaRPr>
          </a:p>
        </p:txBody>
      </p:sp>
      <p:sp>
        <p:nvSpPr>
          <p:cNvPr descr="header_0" id="1284" name="Google Shape;1284;p194"/>
          <p:cNvSpPr txBox="1"/>
          <p:nvPr>
            <p:ph idx="1" type="subTitle"/>
          </p:nvPr>
        </p:nvSpPr>
        <p:spPr>
          <a:xfrm>
            <a:off x="3659150" y="786475"/>
            <a:ext cx="5034300" cy="4605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400">
                <a:latin typeface="Lora SemiBold"/>
                <a:ea typeface="Lora SemiBold"/>
                <a:cs typeface="Lora SemiBold"/>
                <a:sym typeface="Lora SemiBold"/>
              </a:rPr>
              <a:t>Impact of Holidays on Sales</a:t>
            </a:r>
            <a:endParaRPr sz="1400">
              <a:latin typeface="Lora SemiBold"/>
              <a:ea typeface="Lora SemiBold"/>
              <a:cs typeface="Lora SemiBold"/>
              <a:sym typeface="Lora SemiBold"/>
            </a:endParaRPr>
          </a:p>
        </p:txBody>
      </p:sp>
      <p:pic>
        <p:nvPicPr>
          <p:cNvPr id="1285" name="Google Shape;1285;p194"/>
          <p:cNvPicPr preferRelativeResize="0"/>
          <p:nvPr/>
        </p:nvPicPr>
        <p:blipFill rotWithShape="1">
          <a:blip r:embed="rId3">
            <a:alphaModFix/>
          </a:blip>
          <a:srcRect b="0" l="8081" r="8089" t="0"/>
          <a:stretch/>
        </p:blipFill>
        <p:spPr>
          <a:xfrm>
            <a:off x="230400" y="1200150"/>
            <a:ext cx="2743200" cy="2743200"/>
          </a:xfrm>
          <a:prstGeom prst="ellipse">
            <a:avLst/>
          </a:prstGeom>
          <a:noFill/>
          <a:ln>
            <a:noFill/>
          </a:ln>
        </p:spPr>
      </p:pic>
      <p:pic>
        <p:nvPicPr>
          <p:cNvPr id="1286" name="Google Shape;1286;p194"/>
          <p:cNvPicPr preferRelativeResize="0"/>
          <p:nvPr/>
        </p:nvPicPr>
        <p:blipFill>
          <a:blip r:embed="rId4">
            <a:alphaModFix/>
          </a:blip>
          <a:stretch>
            <a:fillRect/>
          </a:stretch>
        </p:blipFill>
        <p:spPr>
          <a:xfrm>
            <a:off x="3204000" y="3373082"/>
            <a:ext cx="3961149" cy="1434368"/>
          </a:xfrm>
          <a:prstGeom prst="rect">
            <a:avLst/>
          </a:prstGeom>
          <a:noFill/>
          <a:ln>
            <a:noFill/>
          </a:ln>
        </p:spPr>
      </p:pic>
      <p:pic>
        <p:nvPicPr>
          <p:cNvPr id="1287" name="Google Shape;1287;p194"/>
          <p:cNvPicPr preferRelativeResize="0"/>
          <p:nvPr/>
        </p:nvPicPr>
        <p:blipFill>
          <a:blip r:embed="rId5">
            <a:alphaModFix/>
          </a:blip>
          <a:stretch>
            <a:fillRect/>
          </a:stretch>
        </p:blipFill>
        <p:spPr>
          <a:xfrm>
            <a:off x="7241875" y="3404575"/>
            <a:ext cx="1902050" cy="13713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descr="title" id="1292" name="Google Shape;1292;p195"/>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Correlation Matrix</a:t>
            </a:r>
            <a:endParaRPr sz="2520">
              <a:latin typeface="Lora"/>
              <a:ea typeface="Lora"/>
              <a:cs typeface="Lora"/>
              <a:sym typeface="Lora"/>
            </a:endParaRPr>
          </a:p>
        </p:txBody>
      </p:sp>
      <p:sp>
        <p:nvSpPr>
          <p:cNvPr descr="detail_0" id="1293" name="Google Shape;1293;p195"/>
          <p:cNvSpPr txBox="1"/>
          <p:nvPr>
            <p:ph idx="1" type="body"/>
          </p:nvPr>
        </p:nvSpPr>
        <p:spPr>
          <a:xfrm>
            <a:off x="4953000" y="1667300"/>
            <a:ext cx="3267300" cy="1099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latin typeface="Inconsolata"/>
                <a:ea typeface="Inconsolata"/>
                <a:cs typeface="Inconsolata"/>
                <a:sym typeface="Inconsolata"/>
              </a:rPr>
              <a:t>Analyzed relationships between features and weekly sales using a correlation matrix. Key predictors identified are the holidays and far more </a:t>
            </a:r>
            <a:r>
              <a:rPr lang="en" sz="1000">
                <a:latin typeface="Inconsolata"/>
                <a:ea typeface="Inconsolata"/>
                <a:cs typeface="Inconsolata"/>
                <a:sym typeface="Inconsolata"/>
              </a:rPr>
              <a:t>erratic</a:t>
            </a:r>
            <a:r>
              <a:rPr lang="en" sz="1000">
                <a:latin typeface="Inconsolata"/>
                <a:ea typeface="Inconsolata"/>
                <a:cs typeface="Inconsolata"/>
                <a:sym typeface="Inconsolata"/>
              </a:rPr>
              <a:t> pathing of election years.</a:t>
            </a:r>
            <a:endParaRPr sz="1000">
              <a:latin typeface="Inconsolata"/>
              <a:ea typeface="Inconsolata"/>
              <a:cs typeface="Inconsolata"/>
              <a:sym typeface="Inconsolata"/>
            </a:endParaRPr>
          </a:p>
          <a:p>
            <a:pPr indent="0" lvl="0" marL="0" rtl="0" algn="l">
              <a:lnSpc>
                <a:spcPct val="150000"/>
              </a:lnSpc>
              <a:spcBef>
                <a:spcPts val="1000"/>
              </a:spcBef>
              <a:spcAft>
                <a:spcPts val="1000"/>
              </a:spcAft>
              <a:buNone/>
            </a:pPr>
            <a:r>
              <a:rPr lang="en" sz="1000">
                <a:latin typeface="Inconsolata"/>
                <a:ea typeface="Inconsolata"/>
                <a:cs typeface="Inconsolata"/>
                <a:sym typeface="Inconsolata"/>
              </a:rPr>
              <a:t>.</a:t>
            </a:r>
            <a:endParaRPr sz="1000">
              <a:latin typeface="Inconsolata"/>
              <a:ea typeface="Inconsolata"/>
              <a:cs typeface="Inconsolata"/>
              <a:sym typeface="Inconsolata"/>
            </a:endParaRPr>
          </a:p>
        </p:txBody>
      </p:sp>
      <p:sp>
        <p:nvSpPr>
          <p:cNvPr descr="detail_1" id="1294" name="Google Shape;1294;p195"/>
          <p:cNvSpPr txBox="1"/>
          <p:nvPr>
            <p:ph idx="2" type="body"/>
          </p:nvPr>
        </p:nvSpPr>
        <p:spPr>
          <a:xfrm>
            <a:off x="4675575" y="3516550"/>
            <a:ext cx="3578100" cy="1099200"/>
          </a:xfrm>
          <a:prstGeom prst="rect">
            <a:avLst/>
          </a:prstGeom>
        </p:spPr>
        <p:txBody>
          <a:bodyPr anchorCtr="0" anchor="t" bIns="91425" lIns="342900" spcFirstLastPara="1" rIns="91425" wrap="square" tIns="91425">
            <a:noAutofit/>
          </a:bodyPr>
          <a:lstStyle/>
          <a:p>
            <a:pPr indent="0" lvl="0" marL="0" marR="0" rtl="0" algn="l">
              <a:lnSpc>
                <a:spcPct val="150000"/>
              </a:lnSpc>
              <a:spcBef>
                <a:spcPts val="0"/>
              </a:spcBef>
              <a:spcAft>
                <a:spcPts val="1000"/>
              </a:spcAft>
              <a:buNone/>
            </a:pPr>
            <a:r>
              <a:rPr lang="en" sz="1000">
                <a:latin typeface="Inconsolata"/>
                <a:ea typeface="Inconsolata"/>
                <a:cs typeface="Inconsolata"/>
                <a:sym typeface="Inconsolata"/>
              </a:rPr>
              <a:t>Key relationships: Strong correlations between store types, holidays, and weekly sales.</a:t>
            </a:r>
            <a:endParaRPr sz="1000">
              <a:latin typeface="Inconsolata"/>
              <a:ea typeface="Inconsolata"/>
              <a:cs typeface="Inconsolata"/>
              <a:sym typeface="Inconsolata"/>
            </a:endParaRPr>
          </a:p>
        </p:txBody>
      </p:sp>
      <p:sp>
        <p:nvSpPr>
          <p:cNvPr descr="header_0" id="1295" name="Google Shape;1295;p195"/>
          <p:cNvSpPr txBox="1"/>
          <p:nvPr>
            <p:ph idx="3" type="subTitle"/>
          </p:nvPr>
        </p:nvSpPr>
        <p:spPr>
          <a:xfrm>
            <a:off x="4953000" y="1244425"/>
            <a:ext cx="3377400" cy="3486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200">
                <a:solidFill>
                  <a:schemeClr val="accent1"/>
                </a:solidFill>
                <a:latin typeface="Lora SemiBold"/>
                <a:ea typeface="Lora SemiBold"/>
                <a:cs typeface="Lora SemiBold"/>
                <a:sym typeface="Lora SemiBold"/>
              </a:rPr>
              <a:t>Correlation Analysis</a:t>
            </a:r>
            <a:endParaRPr sz="1200">
              <a:solidFill>
                <a:schemeClr val="accent1"/>
              </a:solidFill>
              <a:latin typeface="Lora SemiBold"/>
              <a:ea typeface="Lora SemiBold"/>
              <a:cs typeface="Lora SemiBold"/>
              <a:sym typeface="Lora SemiBold"/>
            </a:endParaRPr>
          </a:p>
        </p:txBody>
      </p:sp>
      <p:sp>
        <p:nvSpPr>
          <p:cNvPr descr="header_1" id="1296" name="Google Shape;1296;p195"/>
          <p:cNvSpPr txBox="1"/>
          <p:nvPr>
            <p:ph idx="4" type="subTitle"/>
          </p:nvPr>
        </p:nvSpPr>
        <p:spPr>
          <a:xfrm>
            <a:off x="4843200" y="3103675"/>
            <a:ext cx="3377400" cy="348600"/>
          </a:xfrm>
          <a:prstGeom prst="rect">
            <a:avLst/>
          </a:prstGeom>
        </p:spPr>
        <p:txBody>
          <a:bodyPr anchorCtr="0" anchor="b" bIns="91425" lIns="400050" spcFirstLastPara="1" rIns="91425" wrap="square" tIns="91425">
            <a:noAutofit/>
          </a:bodyPr>
          <a:lstStyle/>
          <a:p>
            <a:pPr indent="0" lvl="0" marL="0" rtl="0" algn="l">
              <a:lnSpc>
                <a:spcPct val="100000"/>
              </a:lnSpc>
              <a:spcBef>
                <a:spcPts val="0"/>
              </a:spcBef>
              <a:spcAft>
                <a:spcPts val="1200"/>
              </a:spcAft>
              <a:buNone/>
            </a:pPr>
            <a:r>
              <a:rPr lang="en" sz="1200">
                <a:solidFill>
                  <a:schemeClr val="accent1"/>
                </a:solidFill>
                <a:latin typeface="Lora SemiBold"/>
                <a:ea typeface="Lora SemiBold"/>
                <a:cs typeface="Lora SemiBold"/>
                <a:sym typeface="Lora SemiBold"/>
              </a:rPr>
              <a:t>Insights</a:t>
            </a:r>
            <a:endParaRPr sz="1200">
              <a:solidFill>
                <a:schemeClr val="accent1"/>
              </a:solidFill>
              <a:latin typeface="Lora SemiBold"/>
              <a:ea typeface="Lora SemiBold"/>
              <a:cs typeface="Lora SemiBold"/>
              <a:sym typeface="Lora SemiBold"/>
            </a:endParaRPr>
          </a:p>
        </p:txBody>
      </p:sp>
      <p:pic>
        <p:nvPicPr>
          <p:cNvPr id="1297" name="Google Shape;1297;p195"/>
          <p:cNvPicPr preferRelativeResize="0"/>
          <p:nvPr/>
        </p:nvPicPr>
        <p:blipFill rotWithShape="1">
          <a:blip r:embed="rId3">
            <a:alphaModFix/>
          </a:blip>
          <a:srcRect b="2049" l="1130" r="-1130" t="-2050"/>
          <a:stretch/>
        </p:blipFill>
        <p:spPr>
          <a:xfrm>
            <a:off x="541425" y="1268400"/>
            <a:ext cx="4254001" cy="280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1" name="Shape 1301"/>
        <p:cNvGrpSpPr/>
        <p:nvPr/>
      </p:nvGrpSpPr>
      <p:grpSpPr>
        <a:xfrm>
          <a:off x="0" y="0"/>
          <a:ext cx="0" cy="0"/>
          <a:chOff x="0" y="0"/>
          <a:chExt cx="0" cy="0"/>
        </a:xfrm>
      </p:grpSpPr>
      <p:sp>
        <p:nvSpPr>
          <p:cNvPr descr="header_2" id="1302" name="Google Shape;1302;p196"/>
          <p:cNvSpPr txBox="1"/>
          <p:nvPr>
            <p:ph idx="6" type="subTitle"/>
          </p:nvPr>
        </p:nvSpPr>
        <p:spPr>
          <a:xfrm>
            <a:off x="4637182" y="1326200"/>
            <a:ext cx="1959600" cy="594000"/>
          </a:xfrm>
          <a:prstGeom prst="rect">
            <a:avLst/>
          </a:prstGeom>
        </p:spPr>
        <p:txBody>
          <a:bodyPr anchorCtr="0" anchor="ctr" bIns="91425" lIns="137150" spcFirstLastPara="1" rIns="91425" wrap="square" tIns="91425">
            <a:noAutofit/>
          </a:bodyPr>
          <a:lstStyle/>
          <a:p>
            <a:pPr indent="0" lvl="0" marL="0" rtl="0" algn="l">
              <a:lnSpc>
                <a:spcPct val="100000"/>
              </a:lnSpc>
              <a:spcBef>
                <a:spcPts val="0"/>
              </a:spcBef>
              <a:spcAft>
                <a:spcPts val="0"/>
              </a:spcAft>
              <a:buNone/>
            </a:pPr>
            <a:r>
              <a:rPr lang="en">
                <a:latin typeface="Lora SemiBold"/>
                <a:ea typeface="Lora SemiBold"/>
                <a:cs typeface="Lora SemiBold"/>
                <a:sym typeface="Lora SemiBold"/>
              </a:rPr>
              <a:t>Temporal Features</a:t>
            </a:r>
            <a:endParaRPr>
              <a:latin typeface="Lora SemiBold"/>
              <a:ea typeface="Lora SemiBold"/>
              <a:cs typeface="Lora SemiBold"/>
              <a:sym typeface="Lora SemiBold"/>
            </a:endParaRPr>
          </a:p>
        </p:txBody>
      </p:sp>
      <p:sp>
        <p:nvSpPr>
          <p:cNvPr descr="detail_0" id="1303" name="Google Shape;1303;p196"/>
          <p:cNvSpPr txBox="1"/>
          <p:nvPr>
            <p:ph idx="1" type="body"/>
          </p:nvPr>
        </p:nvSpPr>
        <p:spPr>
          <a:xfrm>
            <a:off x="457200" y="1920299"/>
            <a:ext cx="1959600" cy="2651700"/>
          </a:xfrm>
          <a:prstGeom prst="rect">
            <a:avLst/>
          </a:prstGeom>
          <a:noFill/>
          <a:ln>
            <a:noFill/>
          </a:ln>
        </p:spPr>
        <p:txBody>
          <a:bodyPr anchorCtr="0" anchor="t" bIns="91425" lIns="137150" spcFirstLastPara="1" rIns="91425" wrap="square" tIns="91425">
            <a:noAutofit/>
          </a:bodyPr>
          <a:lstStyle/>
          <a:p>
            <a:pPr indent="0" lvl="0" marL="0" rtl="0" algn="l">
              <a:lnSpc>
                <a:spcPct val="150000"/>
              </a:lnSpc>
              <a:spcBef>
                <a:spcPts val="0"/>
              </a:spcBef>
              <a:spcAft>
                <a:spcPts val="1000"/>
              </a:spcAft>
              <a:buSzPts val="1018"/>
              <a:buNone/>
            </a:pPr>
            <a:r>
              <a:rPr lang="en" sz="1100">
                <a:latin typeface="Inconsolata"/>
                <a:ea typeface="Inconsolata"/>
                <a:cs typeface="Inconsolata"/>
                <a:sym typeface="Inconsolata"/>
              </a:rPr>
              <a:t>Generated new features such as multiple graphs/charts in one cell, multiple line graphs on one chart, as well as </a:t>
            </a:r>
            <a:r>
              <a:rPr lang="en" sz="1100">
                <a:latin typeface="Inconsolata"/>
                <a:ea typeface="Inconsolata"/>
                <a:cs typeface="Inconsolata"/>
                <a:sym typeface="Inconsolata"/>
              </a:rPr>
              <a:t>learning</a:t>
            </a:r>
            <a:r>
              <a:rPr lang="en" sz="1100">
                <a:latin typeface="Inconsolata"/>
                <a:ea typeface="Inconsolata"/>
                <a:cs typeface="Inconsolata"/>
                <a:sym typeface="Inconsolata"/>
              </a:rPr>
              <a:t> multiple ways to create different models.</a:t>
            </a:r>
            <a:endParaRPr sz="1100">
              <a:latin typeface="Inconsolata"/>
              <a:ea typeface="Inconsolata"/>
              <a:cs typeface="Inconsolata"/>
              <a:sym typeface="Inconsolata"/>
            </a:endParaRPr>
          </a:p>
        </p:txBody>
      </p:sp>
      <p:sp>
        <p:nvSpPr>
          <p:cNvPr descr="header_0" id="1304" name="Google Shape;1304;p196"/>
          <p:cNvSpPr txBox="1"/>
          <p:nvPr>
            <p:ph idx="4" type="subTitle"/>
          </p:nvPr>
        </p:nvSpPr>
        <p:spPr>
          <a:xfrm>
            <a:off x="457200" y="1326200"/>
            <a:ext cx="1959600" cy="594000"/>
          </a:xfrm>
          <a:prstGeom prst="rect">
            <a:avLst/>
          </a:prstGeom>
          <a:noFill/>
          <a:ln>
            <a:noFill/>
          </a:ln>
        </p:spPr>
        <p:txBody>
          <a:bodyPr anchorCtr="0" anchor="ctr" bIns="91425" lIns="137150" spcFirstLastPara="1" rIns="91425" wrap="square" tIns="91425">
            <a:noAutofit/>
          </a:bodyPr>
          <a:lstStyle/>
          <a:p>
            <a:pPr indent="0" lvl="0" marL="0" rtl="0" algn="l">
              <a:lnSpc>
                <a:spcPct val="100000"/>
              </a:lnSpc>
              <a:spcBef>
                <a:spcPts val="0"/>
              </a:spcBef>
              <a:spcAft>
                <a:spcPts val="0"/>
              </a:spcAft>
              <a:buSzPts val="1100"/>
              <a:buNone/>
            </a:pPr>
            <a:r>
              <a:rPr lang="en">
                <a:latin typeface="Lora SemiBold"/>
                <a:ea typeface="Lora SemiBold"/>
                <a:cs typeface="Lora SemiBold"/>
                <a:sym typeface="Lora SemiBold"/>
              </a:rPr>
              <a:t>Creating New Features</a:t>
            </a:r>
            <a:endParaRPr>
              <a:latin typeface="Lora SemiBold"/>
              <a:ea typeface="Lora SemiBold"/>
              <a:cs typeface="Lora SemiBold"/>
              <a:sym typeface="Lora SemiBold"/>
            </a:endParaRPr>
          </a:p>
        </p:txBody>
      </p:sp>
      <p:sp>
        <p:nvSpPr>
          <p:cNvPr descr="header_1" id="1305" name="Google Shape;1305;p196"/>
          <p:cNvSpPr txBox="1"/>
          <p:nvPr>
            <p:ph idx="5" type="subTitle"/>
          </p:nvPr>
        </p:nvSpPr>
        <p:spPr>
          <a:xfrm>
            <a:off x="2547191" y="1326200"/>
            <a:ext cx="1959600" cy="594000"/>
          </a:xfrm>
          <a:prstGeom prst="rect">
            <a:avLst/>
          </a:prstGeom>
          <a:noFill/>
          <a:ln>
            <a:noFill/>
          </a:ln>
        </p:spPr>
        <p:txBody>
          <a:bodyPr anchorCtr="0" anchor="ctr" bIns="91425" lIns="137150" spcFirstLastPara="1" rIns="91425" wrap="square" tIns="91425">
            <a:noAutofit/>
          </a:bodyPr>
          <a:lstStyle/>
          <a:p>
            <a:pPr indent="0" lvl="0" marL="0" rtl="0" algn="l">
              <a:lnSpc>
                <a:spcPct val="100000"/>
              </a:lnSpc>
              <a:spcBef>
                <a:spcPts val="0"/>
              </a:spcBef>
              <a:spcAft>
                <a:spcPts val="0"/>
              </a:spcAft>
              <a:buSzPts val="1100"/>
              <a:buNone/>
            </a:pPr>
            <a:r>
              <a:rPr lang="en">
                <a:latin typeface="Lora SemiBold"/>
                <a:ea typeface="Lora SemiBold"/>
                <a:cs typeface="Lora SemiBold"/>
                <a:sym typeface="Lora SemiBold"/>
              </a:rPr>
              <a:t>Aggregate Features</a:t>
            </a:r>
            <a:endParaRPr>
              <a:latin typeface="Lora SemiBold"/>
              <a:ea typeface="Lora SemiBold"/>
              <a:cs typeface="Lora SemiBold"/>
              <a:sym typeface="Lora SemiBold"/>
            </a:endParaRPr>
          </a:p>
        </p:txBody>
      </p:sp>
      <p:sp>
        <p:nvSpPr>
          <p:cNvPr descr="title" id="1306" name="Google Shape;1306;p196"/>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Feature Engineering</a:t>
            </a:r>
            <a:endParaRPr sz="2520">
              <a:latin typeface="Lora"/>
              <a:ea typeface="Lora"/>
              <a:cs typeface="Lora"/>
              <a:sym typeface="Lora"/>
            </a:endParaRPr>
          </a:p>
        </p:txBody>
      </p:sp>
      <p:sp>
        <p:nvSpPr>
          <p:cNvPr descr="detail_1" id="1307" name="Google Shape;1307;p196"/>
          <p:cNvSpPr txBox="1"/>
          <p:nvPr>
            <p:ph idx="2" type="body"/>
          </p:nvPr>
        </p:nvSpPr>
        <p:spPr>
          <a:xfrm>
            <a:off x="2547247" y="1920200"/>
            <a:ext cx="1959600" cy="2651700"/>
          </a:xfrm>
          <a:prstGeom prst="rect">
            <a:avLst/>
          </a:prstGeom>
        </p:spPr>
        <p:txBody>
          <a:bodyPr anchorCtr="0" anchor="t" bIns="91425" lIns="137150"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Calculated rolling averages, cumulative sums, etc. These aggregates help in capturing trends over time and improve model accuracy.</a:t>
            </a:r>
            <a:endParaRPr sz="1100">
              <a:latin typeface="Inconsolata"/>
              <a:ea typeface="Inconsolata"/>
              <a:cs typeface="Inconsolata"/>
              <a:sym typeface="Inconsolata"/>
            </a:endParaRPr>
          </a:p>
        </p:txBody>
      </p:sp>
      <p:sp>
        <p:nvSpPr>
          <p:cNvPr descr="detail_2" id="1308" name="Google Shape;1308;p196"/>
          <p:cNvSpPr txBox="1"/>
          <p:nvPr>
            <p:ph idx="3" type="body"/>
          </p:nvPr>
        </p:nvSpPr>
        <p:spPr>
          <a:xfrm>
            <a:off x="4637182" y="1920299"/>
            <a:ext cx="1959600" cy="2651700"/>
          </a:xfrm>
          <a:prstGeom prst="rect">
            <a:avLst/>
          </a:prstGeom>
        </p:spPr>
        <p:txBody>
          <a:bodyPr anchorCtr="0" anchor="t" bIns="91425" lIns="137150"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Extracted day of the week, month, and holidays. These features help in understanding the temporal patterns in sales data.</a:t>
            </a:r>
            <a:endParaRPr sz="1100">
              <a:latin typeface="Inconsolata"/>
              <a:ea typeface="Inconsolata"/>
              <a:cs typeface="Inconsolata"/>
              <a:sym typeface="Inconsolata"/>
            </a:endParaRPr>
          </a:p>
        </p:txBody>
      </p:sp>
      <p:sp>
        <p:nvSpPr>
          <p:cNvPr descr="detail_3" id="1309" name="Google Shape;1309;p196"/>
          <p:cNvSpPr txBox="1"/>
          <p:nvPr>
            <p:ph idx="7" type="body"/>
          </p:nvPr>
        </p:nvSpPr>
        <p:spPr>
          <a:xfrm>
            <a:off x="6727125" y="1920299"/>
            <a:ext cx="1959600" cy="2651700"/>
          </a:xfrm>
          <a:prstGeom prst="rect">
            <a:avLst/>
          </a:prstGeom>
        </p:spPr>
        <p:txBody>
          <a:bodyPr anchorCtr="0" anchor="t" bIns="91425" lIns="137150"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Selected important features based on correlation analysis and domain knowledge. </a:t>
            </a:r>
            <a:endParaRPr sz="1100">
              <a:latin typeface="Inconsolata"/>
              <a:ea typeface="Inconsolata"/>
              <a:cs typeface="Inconsolata"/>
              <a:sym typeface="Inconsolata"/>
            </a:endParaRPr>
          </a:p>
        </p:txBody>
      </p:sp>
      <p:sp>
        <p:nvSpPr>
          <p:cNvPr descr="header_3" id="1310" name="Google Shape;1310;p196"/>
          <p:cNvSpPr txBox="1"/>
          <p:nvPr>
            <p:ph idx="8" type="subTitle"/>
          </p:nvPr>
        </p:nvSpPr>
        <p:spPr>
          <a:xfrm>
            <a:off x="6727126" y="1326200"/>
            <a:ext cx="1959600" cy="594000"/>
          </a:xfrm>
          <a:prstGeom prst="rect">
            <a:avLst/>
          </a:prstGeom>
        </p:spPr>
        <p:txBody>
          <a:bodyPr anchorCtr="0" anchor="ctr" bIns="91425" lIns="137150" spcFirstLastPara="1" rIns="91425" wrap="square" tIns="91425">
            <a:noAutofit/>
          </a:bodyPr>
          <a:lstStyle/>
          <a:p>
            <a:pPr indent="0" lvl="0" marL="0" rtl="0" algn="l">
              <a:spcBef>
                <a:spcPts val="0"/>
              </a:spcBef>
              <a:spcAft>
                <a:spcPts val="1000"/>
              </a:spcAft>
              <a:buNone/>
            </a:pPr>
            <a:r>
              <a:rPr lang="en">
                <a:latin typeface="Lora SemiBold"/>
                <a:ea typeface="Lora SemiBold"/>
                <a:cs typeface="Lora SemiBold"/>
                <a:sym typeface="Lora SemiBold"/>
              </a:rPr>
              <a:t>Feature Selection</a:t>
            </a:r>
            <a:endParaRPr>
              <a:latin typeface="Lora SemiBold"/>
              <a:ea typeface="Lora SemiBold"/>
              <a:cs typeface="Lora SemiBold"/>
              <a:sym typeface="Lor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4" name="Shape 1314"/>
        <p:cNvGrpSpPr/>
        <p:nvPr/>
      </p:nvGrpSpPr>
      <p:grpSpPr>
        <a:xfrm>
          <a:off x="0" y="0"/>
          <a:ext cx="0" cy="0"/>
          <a:chOff x="0" y="0"/>
          <a:chExt cx="0" cy="0"/>
        </a:xfrm>
      </p:grpSpPr>
      <p:sp>
        <p:nvSpPr>
          <p:cNvPr descr="detail_2" id="1315" name="Google Shape;1315;p197"/>
          <p:cNvSpPr txBox="1"/>
          <p:nvPr>
            <p:ph idx="1" type="body"/>
          </p:nvPr>
        </p:nvSpPr>
        <p:spPr>
          <a:xfrm>
            <a:off x="457150" y="3395525"/>
            <a:ext cx="3982200" cy="1258800"/>
          </a:xfrm>
          <a:prstGeom prst="rect">
            <a:avLst/>
          </a:prstGeom>
          <a:noFill/>
          <a:ln>
            <a:noFill/>
          </a:ln>
        </p:spPr>
        <p:txBody>
          <a:bodyPr anchorCtr="0" anchor="t" bIns="91425" lIns="45700" spcFirstLastPara="1" rIns="91425" wrap="square" tIns="109725">
            <a:noAutofit/>
          </a:bodyPr>
          <a:lstStyle/>
          <a:p>
            <a:pPr indent="0" lvl="0" marL="0" rtl="0" algn="l">
              <a:lnSpc>
                <a:spcPct val="150000"/>
              </a:lnSpc>
              <a:spcBef>
                <a:spcPts val="0"/>
              </a:spcBef>
              <a:spcAft>
                <a:spcPts val="1000"/>
              </a:spcAft>
              <a:buSzPts val="1100"/>
              <a:buNone/>
            </a:pPr>
            <a:r>
              <a:rPr lang="en" sz="1100">
                <a:latin typeface="Inconsolata"/>
                <a:ea typeface="Inconsolata"/>
                <a:cs typeface="Inconsolata"/>
                <a:sym typeface="Inconsolata"/>
              </a:rPr>
              <a:t>Used GridSearchCV and RandomizedSearchCV for hyperparameter tuning. Optimized parameters for the best model performance.</a:t>
            </a:r>
            <a:endParaRPr sz="1100">
              <a:latin typeface="Inconsolata"/>
              <a:ea typeface="Inconsolata"/>
              <a:cs typeface="Inconsolata"/>
              <a:sym typeface="Inconsolata"/>
            </a:endParaRPr>
          </a:p>
        </p:txBody>
      </p:sp>
      <p:sp>
        <p:nvSpPr>
          <p:cNvPr descr="header_2" id="1316" name="Google Shape;1316;p197"/>
          <p:cNvSpPr txBox="1"/>
          <p:nvPr>
            <p:ph idx="4294967295" type="subTitle"/>
          </p:nvPr>
        </p:nvSpPr>
        <p:spPr>
          <a:xfrm>
            <a:off x="457150" y="2912963"/>
            <a:ext cx="3982200" cy="482700"/>
          </a:xfrm>
          <a:prstGeom prst="rect">
            <a:avLst/>
          </a:prstGeom>
          <a:noFill/>
          <a:ln>
            <a:noFill/>
          </a:ln>
        </p:spPr>
        <p:txBody>
          <a:bodyPr anchorCtr="0" anchor="b" bIns="137150" lIns="45700" spcFirstLastPara="1" rIns="137150" wrap="square" tIns="0">
            <a:noAutofit/>
          </a:bodyPr>
          <a:lstStyle/>
          <a:p>
            <a:pPr indent="0" lvl="0" marL="0" rtl="0" algn="l">
              <a:lnSpc>
                <a:spcPct val="100000"/>
              </a:lnSpc>
              <a:spcBef>
                <a:spcPts val="0"/>
              </a:spcBef>
              <a:spcAft>
                <a:spcPts val="0"/>
              </a:spcAft>
              <a:buSzPts val="1100"/>
              <a:buNone/>
            </a:pPr>
            <a:r>
              <a:rPr lang="en" sz="1400">
                <a:solidFill>
                  <a:schemeClr val="dk1"/>
                </a:solidFill>
                <a:latin typeface="Lora SemiBold"/>
                <a:ea typeface="Lora SemiBold"/>
                <a:cs typeface="Lora SemiBold"/>
                <a:sym typeface="Lora SemiBold"/>
              </a:rPr>
              <a:t>Hyperparameter Tuning</a:t>
            </a:r>
            <a:endParaRPr sz="1400">
              <a:solidFill>
                <a:schemeClr val="dk1"/>
              </a:solidFill>
              <a:latin typeface="Lora SemiBold"/>
              <a:ea typeface="Lora SemiBold"/>
              <a:cs typeface="Lora SemiBold"/>
              <a:sym typeface="Lora SemiBold"/>
            </a:endParaRPr>
          </a:p>
        </p:txBody>
      </p:sp>
      <p:cxnSp>
        <p:nvCxnSpPr>
          <p:cNvPr id="1317" name="Google Shape;1317;p197"/>
          <p:cNvCxnSpPr/>
          <p:nvPr/>
        </p:nvCxnSpPr>
        <p:spPr>
          <a:xfrm>
            <a:off x="457158" y="3395550"/>
            <a:ext cx="3658800" cy="0"/>
          </a:xfrm>
          <a:prstGeom prst="straightConnector1">
            <a:avLst/>
          </a:prstGeom>
          <a:noFill/>
          <a:ln cap="flat" cmpd="sng" w="28575">
            <a:solidFill>
              <a:schemeClr val="dk1"/>
            </a:solidFill>
            <a:prstDash val="solid"/>
            <a:round/>
            <a:headEnd len="med" w="med" type="none"/>
            <a:tailEnd len="med" w="med" type="none"/>
          </a:ln>
        </p:spPr>
      </p:cxnSp>
      <p:sp>
        <p:nvSpPr>
          <p:cNvPr descr="detail_0" id="1318" name="Google Shape;1318;p197"/>
          <p:cNvSpPr txBox="1"/>
          <p:nvPr>
            <p:ph idx="1" type="body"/>
          </p:nvPr>
        </p:nvSpPr>
        <p:spPr>
          <a:xfrm>
            <a:off x="457200" y="1607925"/>
            <a:ext cx="3982200" cy="1258800"/>
          </a:xfrm>
          <a:prstGeom prst="rect">
            <a:avLst/>
          </a:prstGeom>
          <a:noFill/>
          <a:ln>
            <a:noFill/>
          </a:ln>
        </p:spPr>
        <p:txBody>
          <a:bodyPr anchorCtr="0" anchor="t" bIns="91425" lIns="45700" spcFirstLastPara="1" rIns="91425" wrap="square" tIns="109725">
            <a:noAutofit/>
          </a:bodyPr>
          <a:lstStyle/>
          <a:p>
            <a:pPr indent="0" lvl="0" marL="0" rtl="0" algn="l">
              <a:lnSpc>
                <a:spcPct val="150000"/>
              </a:lnSpc>
              <a:spcBef>
                <a:spcPts val="0"/>
              </a:spcBef>
              <a:spcAft>
                <a:spcPts val="1000"/>
              </a:spcAft>
              <a:buSzPts val="1100"/>
              <a:buNone/>
            </a:pPr>
            <a:r>
              <a:rPr lang="en" sz="1100">
                <a:latin typeface="Inconsolata"/>
                <a:ea typeface="Inconsolata"/>
                <a:cs typeface="Inconsolata"/>
                <a:sym typeface="Inconsolata"/>
              </a:rPr>
              <a:t>Chose Ridge and Lasso regression models for forecasting.</a:t>
            </a:r>
            <a:endParaRPr sz="1100">
              <a:latin typeface="Inconsolata"/>
              <a:ea typeface="Inconsolata"/>
              <a:cs typeface="Inconsolata"/>
              <a:sym typeface="Inconsolata"/>
            </a:endParaRPr>
          </a:p>
        </p:txBody>
      </p:sp>
      <p:sp>
        <p:nvSpPr>
          <p:cNvPr descr="header_0" id="1319" name="Google Shape;1319;p197"/>
          <p:cNvSpPr txBox="1"/>
          <p:nvPr>
            <p:ph idx="4294967295" type="subTitle"/>
          </p:nvPr>
        </p:nvSpPr>
        <p:spPr>
          <a:xfrm>
            <a:off x="457200" y="1125388"/>
            <a:ext cx="3982200" cy="482700"/>
          </a:xfrm>
          <a:prstGeom prst="rect">
            <a:avLst/>
          </a:prstGeom>
          <a:noFill/>
          <a:ln>
            <a:noFill/>
          </a:ln>
        </p:spPr>
        <p:txBody>
          <a:bodyPr anchorCtr="0" anchor="b" bIns="137150" lIns="45700" spcFirstLastPara="1" rIns="137150" wrap="square" tIns="0">
            <a:noAutofit/>
          </a:bodyPr>
          <a:lstStyle/>
          <a:p>
            <a:pPr indent="0" lvl="0" marL="0" rtl="0" algn="l">
              <a:lnSpc>
                <a:spcPct val="100000"/>
              </a:lnSpc>
              <a:spcBef>
                <a:spcPts val="0"/>
              </a:spcBef>
              <a:spcAft>
                <a:spcPts val="0"/>
              </a:spcAft>
              <a:buSzPts val="1100"/>
              <a:buNone/>
            </a:pPr>
            <a:r>
              <a:rPr lang="en" sz="1400">
                <a:solidFill>
                  <a:schemeClr val="dk1"/>
                </a:solidFill>
                <a:latin typeface="Lora SemiBold"/>
                <a:ea typeface="Lora SemiBold"/>
                <a:cs typeface="Lora SemiBold"/>
                <a:sym typeface="Lora SemiBold"/>
              </a:rPr>
              <a:t>Model Selection</a:t>
            </a:r>
            <a:endParaRPr sz="1400">
              <a:solidFill>
                <a:schemeClr val="dk1"/>
              </a:solidFill>
              <a:latin typeface="Lora SemiBold"/>
              <a:ea typeface="Lora SemiBold"/>
              <a:cs typeface="Lora SemiBold"/>
              <a:sym typeface="Lora SemiBold"/>
            </a:endParaRPr>
          </a:p>
        </p:txBody>
      </p:sp>
      <p:sp>
        <p:nvSpPr>
          <p:cNvPr descr="header_1" id="1320" name="Google Shape;1320;p197"/>
          <p:cNvSpPr txBox="1"/>
          <p:nvPr>
            <p:ph idx="4294967295" type="subTitle"/>
          </p:nvPr>
        </p:nvSpPr>
        <p:spPr>
          <a:xfrm>
            <a:off x="4704700" y="1125275"/>
            <a:ext cx="3982200" cy="482700"/>
          </a:xfrm>
          <a:prstGeom prst="rect">
            <a:avLst/>
          </a:prstGeom>
          <a:noFill/>
          <a:ln>
            <a:noFill/>
          </a:ln>
        </p:spPr>
        <p:txBody>
          <a:bodyPr anchorCtr="0" anchor="b" bIns="137150" lIns="45700" spcFirstLastPara="1" rIns="137150" wrap="square" tIns="0">
            <a:noAutofit/>
          </a:bodyPr>
          <a:lstStyle/>
          <a:p>
            <a:pPr indent="0" lvl="0" marL="0" rtl="0" algn="l">
              <a:lnSpc>
                <a:spcPct val="100000"/>
              </a:lnSpc>
              <a:spcBef>
                <a:spcPts val="0"/>
              </a:spcBef>
              <a:spcAft>
                <a:spcPts val="0"/>
              </a:spcAft>
              <a:buSzPts val="1100"/>
              <a:buNone/>
            </a:pPr>
            <a:r>
              <a:rPr lang="en" sz="1400">
                <a:solidFill>
                  <a:schemeClr val="dk1"/>
                </a:solidFill>
                <a:latin typeface="Lora SemiBold"/>
                <a:ea typeface="Lora SemiBold"/>
                <a:cs typeface="Lora SemiBold"/>
                <a:sym typeface="Lora SemiBold"/>
              </a:rPr>
              <a:t>Training and Validation</a:t>
            </a:r>
            <a:endParaRPr sz="1400">
              <a:solidFill>
                <a:schemeClr val="dk1"/>
              </a:solidFill>
              <a:latin typeface="Lora SemiBold"/>
              <a:ea typeface="Lora SemiBold"/>
              <a:cs typeface="Lora SemiBold"/>
              <a:sym typeface="Lora SemiBold"/>
            </a:endParaRPr>
          </a:p>
        </p:txBody>
      </p:sp>
      <p:sp>
        <p:nvSpPr>
          <p:cNvPr descr="detail_1" id="1321" name="Google Shape;1321;p197"/>
          <p:cNvSpPr txBox="1"/>
          <p:nvPr>
            <p:ph idx="2" type="body"/>
          </p:nvPr>
        </p:nvSpPr>
        <p:spPr>
          <a:xfrm>
            <a:off x="4704701" y="1607925"/>
            <a:ext cx="3982200" cy="1258800"/>
          </a:xfrm>
          <a:prstGeom prst="rect">
            <a:avLst/>
          </a:prstGeom>
        </p:spPr>
        <p:txBody>
          <a:bodyPr anchorCtr="0" anchor="t" bIns="91425" lIns="45700" spcFirstLastPara="1" rIns="91425" wrap="square" tIns="1097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Split data into training and testing sets. Trained models and validated their performance using cross-validation.</a:t>
            </a:r>
            <a:endParaRPr sz="1100">
              <a:latin typeface="Inconsolata"/>
              <a:ea typeface="Inconsolata"/>
              <a:cs typeface="Inconsolata"/>
              <a:sym typeface="Inconsolata"/>
            </a:endParaRPr>
          </a:p>
        </p:txBody>
      </p:sp>
      <p:sp>
        <p:nvSpPr>
          <p:cNvPr descr="title" id="1322" name="Google Shape;1322;p197"/>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Modeling</a:t>
            </a:r>
            <a:endParaRPr sz="2520">
              <a:latin typeface="Lora"/>
              <a:ea typeface="Lora"/>
              <a:cs typeface="Lora"/>
              <a:sym typeface="Lora"/>
            </a:endParaRPr>
          </a:p>
        </p:txBody>
      </p:sp>
      <p:cxnSp>
        <p:nvCxnSpPr>
          <p:cNvPr id="1323" name="Google Shape;1323;p197"/>
          <p:cNvCxnSpPr/>
          <p:nvPr/>
        </p:nvCxnSpPr>
        <p:spPr>
          <a:xfrm>
            <a:off x="457208" y="1607950"/>
            <a:ext cx="3658800" cy="0"/>
          </a:xfrm>
          <a:prstGeom prst="straightConnector1">
            <a:avLst/>
          </a:prstGeom>
          <a:noFill/>
          <a:ln cap="flat" cmpd="sng" w="28575">
            <a:solidFill>
              <a:schemeClr val="dk1"/>
            </a:solidFill>
            <a:prstDash val="solid"/>
            <a:round/>
            <a:headEnd len="med" w="med" type="none"/>
            <a:tailEnd len="med" w="med" type="none"/>
          </a:ln>
        </p:spPr>
      </p:cxnSp>
      <p:cxnSp>
        <p:nvCxnSpPr>
          <p:cNvPr id="1324" name="Google Shape;1324;p197"/>
          <p:cNvCxnSpPr/>
          <p:nvPr/>
        </p:nvCxnSpPr>
        <p:spPr>
          <a:xfrm>
            <a:off x="4704711" y="1607950"/>
            <a:ext cx="3657600" cy="39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descr="detail_0" id="1329" name="Google Shape;1329;p198"/>
          <p:cNvSpPr txBox="1"/>
          <p:nvPr>
            <p:ph idx="1" type="body"/>
          </p:nvPr>
        </p:nvSpPr>
        <p:spPr>
          <a:xfrm>
            <a:off x="570400" y="1938875"/>
            <a:ext cx="3958800" cy="9297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Evaluated models using metrics such as Mean Squared Error (MSE) and R-squared (R2) score. For example, Ridge MSE: `ridge_mse`, Lasso MSE: `lasso_mse`, Ridge R2: `ridge_r2`, Lasso R2: `lasso_r2`.</a:t>
            </a:r>
            <a:endParaRPr sz="1100">
              <a:latin typeface="Inconsolata"/>
              <a:ea typeface="Inconsolata"/>
              <a:cs typeface="Inconsolata"/>
              <a:sym typeface="Inconsolata"/>
            </a:endParaRPr>
          </a:p>
        </p:txBody>
      </p:sp>
      <p:sp>
        <p:nvSpPr>
          <p:cNvPr descr="detail_1" id="1330" name="Google Shape;1330;p198"/>
          <p:cNvSpPr txBox="1"/>
          <p:nvPr>
            <p:ph idx="3" type="body"/>
          </p:nvPr>
        </p:nvSpPr>
        <p:spPr>
          <a:xfrm>
            <a:off x="4841310" y="1938875"/>
            <a:ext cx="3958800" cy="9297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Compared the performance of Ridge and Lasso regression models. </a:t>
            </a:r>
            <a:endParaRPr sz="1100">
              <a:latin typeface="Inconsolata"/>
              <a:ea typeface="Inconsolata"/>
              <a:cs typeface="Inconsolata"/>
              <a:sym typeface="Inconsolata"/>
            </a:endParaRPr>
          </a:p>
        </p:txBody>
      </p:sp>
      <p:sp>
        <p:nvSpPr>
          <p:cNvPr descr="detail_2" id="1331" name="Google Shape;1331;p198"/>
          <p:cNvSpPr txBox="1"/>
          <p:nvPr>
            <p:ph idx="5" type="body"/>
          </p:nvPr>
        </p:nvSpPr>
        <p:spPr>
          <a:xfrm>
            <a:off x="570400" y="3743700"/>
            <a:ext cx="3958800" cy="9297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Visualized actual vs predicted sales. For instance, plotting the actual sales against Ridge and Lasso predictions to observe performance.</a:t>
            </a:r>
            <a:endParaRPr sz="1100">
              <a:latin typeface="Inconsolata"/>
              <a:ea typeface="Inconsolata"/>
              <a:cs typeface="Inconsolata"/>
              <a:sym typeface="Inconsolata"/>
            </a:endParaRPr>
          </a:p>
        </p:txBody>
      </p:sp>
      <p:sp>
        <p:nvSpPr>
          <p:cNvPr descr="header_0" id="1332" name="Google Shape;1332;p198"/>
          <p:cNvSpPr txBox="1"/>
          <p:nvPr>
            <p:ph idx="2" type="subTitle"/>
          </p:nvPr>
        </p:nvSpPr>
        <p:spPr>
          <a:xfrm>
            <a:off x="570388" y="1643987"/>
            <a:ext cx="3958800" cy="347400"/>
          </a:xfrm>
          <a:prstGeom prst="rect">
            <a:avLst/>
          </a:prstGeom>
        </p:spPr>
        <p:txBody>
          <a:bodyPr anchorCtr="0" anchor="t" bIns="0" lIns="0" spcFirstLastPara="1" rIns="91425" wrap="square" tIns="0">
            <a:noAutofit/>
          </a:bodyPr>
          <a:lstStyle/>
          <a:p>
            <a:pPr indent="0" lvl="0" marL="0" rtl="0" algn="l">
              <a:lnSpc>
                <a:spcPct val="100000"/>
              </a:lnSpc>
              <a:spcBef>
                <a:spcPts val="0"/>
              </a:spcBef>
              <a:spcAft>
                <a:spcPts val="1000"/>
              </a:spcAft>
              <a:buNone/>
            </a:pPr>
            <a:r>
              <a:rPr lang="en">
                <a:solidFill>
                  <a:schemeClr val="accent2"/>
                </a:solidFill>
                <a:latin typeface="Lora SemiBold"/>
                <a:ea typeface="Lora SemiBold"/>
                <a:cs typeface="Lora SemiBold"/>
                <a:sym typeface="Lora SemiBold"/>
              </a:rPr>
              <a:t>Model Performance Metrics</a:t>
            </a:r>
            <a:endParaRPr>
              <a:solidFill>
                <a:schemeClr val="accent2"/>
              </a:solidFill>
              <a:latin typeface="Lora SemiBold"/>
              <a:ea typeface="Lora SemiBold"/>
              <a:cs typeface="Lora SemiBold"/>
              <a:sym typeface="Lora SemiBold"/>
            </a:endParaRPr>
          </a:p>
        </p:txBody>
      </p:sp>
      <p:sp>
        <p:nvSpPr>
          <p:cNvPr descr="header_1" id="1333" name="Google Shape;1333;p198"/>
          <p:cNvSpPr txBox="1"/>
          <p:nvPr>
            <p:ph idx="4" type="subTitle"/>
          </p:nvPr>
        </p:nvSpPr>
        <p:spPr>
          <a:xfrm>
            <a:off x="4841306" y="1643987"/>
            <a:ext cx="3958800" cy="347400"/>
          </a:xfrm>
          <a:prstGeom prst="rect">
            <a:avLst/>
          </a:prstGeom>
        </p:spPr>
        <p:txBody>
          <a:bodyPr anchorCtr="0" anchor="t" bIns="0" lIns="0" spcFirstLastPara="1" rIns="91425" wrap="square" tIns="0">
            <a:noAutofit/>
          </a:bodyPr>
          <a:lstStyle/>
          <a:p>
            <a:pPr indent="0" lvl="0" marL="0" rtl="0" algn="l">
              <a:lnSpc>
                <a:spcPct val="100000"/>
              </a:lnSpc>
              <a:spcBef>
                <a:spcPts val="0"/>
              </a:spcBef>
              <a:spcAft>
                <a:spcPts val="1000"/>
              </a:spcAft>
              <a:buClr>
                <a:schemeClr val="dk1"/>
              </a:buClr>
              <a:buSzPts val="1100"/>
              <a:buFont typeface="Arial"/>
              <a:buNone/>
            </a:pPr>
            <a:r>
              <a:rPr lang="en">
                <a:solidFill>
                  <a:schemeClr val="accent2"/>
                </a:solidFill>
                <a:latin typeface="Lora SemiBold"/>
                <a:ea typeface="Lora SemiBold"/>
                <a:cs typeface="Lora SemiBold"/>
                <a:sym typeface="Lora SemiBold"/>
              </a:rPr>
              <a:t>Comparison of Models</a:t>
            </a:r>
            <a:endParaRPr>
              <a:solidFill>
                <a:schemeClr val="accent2"/>
              </a:solidFill>
              <a:latin typeface="Lora SemiBold"/>
              <a:ea typeface="Lora SemiBold"/>
              <a:cs typeface="Lora SemiBold"/>
              <a:sym typeface="Lora SemiBold"/>
            </a:endParaRPr>
          </a:p>
        </p:txBody>
      </p:sp>
      <p:sp>
        <p:nvSpPr>
          <p:cNvPr descr="header_2" id="1334" name="Google Shape;1334;p198"/>
          <p:cNvSpPr txBox="1"/>
          <p:nvPr>
            <p:ph idx="6" type="subTitle"/>
          </p:nvPr>
        </p:nvSpPr>
        <p:spPr>
          <a:xfrm>
            <a:off x="570400" y="3448842"/>
            <a:ext cx="3958800" cy="347400"/>
          </a:xfrm>
          <a:prstGeom prst="rect">
            <a:avLst/>
          </a:prstGeom>
        </p:spPr>
        <p:txBody>
          <a:bodyPr anchorCtr="0" anchor="t" bIns="0" lIns="0" spcFirstLastPara="1" rIns="91425" wrap="square" tIns="0">
            <a:noAutofit/>
          </a:bodyPr>
          <a:lstStyle/>
          <a:p>
            <a:pPr indent="0" lvl="0" marL="0" rtl="0" algn="l">
              <a:lnSpc>
                <a:spcPct val="100000"/>
              </a:lnSpc>
              <a:spcBef>
                <a:spcPts val="0"/>
              </a:spcBef>
              <a:spcAft>
                <a:spcPts val="1000"/>
              </a:spcAft>
              <a:buNone/>
            </a:pPr>
            <a:r>
              <a:rPr lang="en">
                <a:solidFill>
                  <a:schemeClr val="accent2"/>
                </a:solidFill>
                <a:latin typeface="Lora SemiBold"/>
                <a:ea typeface="Lora SemiBold"/>
                <a:cs typeface="Lora SemiBold"/>
                <a:sym typeface="Lora SemiBold"/>
              </a:rPr>
              <a:t>Visualizations of Results</a:t>
            </a:r>
            <a:endParaRPr>
              <a:solidFill>
                <a:schemeClr val="accent2"/>
              </a:solidFill>
              <a:latin typeface="Lora SemiBold"/>
              <a:ea typeface="Lora SemiBold"/>
              <a:cs typeface="Lora SemiBold"/>
              <a:sym typeface="Lora SemiBold"/>
            </a:endParaRPr>
          </a:p>
        </p:txBody>
      </p:sp>
      <p:sp>
        <p:nvSpPr>
          <p:cNvPr descr="detail_3" id="1335" name="Google Shape;1335;p198"/>
          <p:cNvSpPr txBox="1"/>
          <p:nvPr>
            <p:ph idx="7" type="body"/>
          </p:nvPr>
        </p:nvSpPr>
        <p:spPr>
          <a:xfrm>
            <a:off x="4841323" y="3743700"/>
            <a:ext cx="3958800" cy="929700"/>
          </a:xfrm>
          <a:prstGeom prst="rect">
            <a:avLst/>
          </a:prstGeom>
        </p:spPr>
        <p:txBody>
          <a:bodyPr anchorCtr="0" anchor="t" bIns="91425" lIns="0" spcFirstLastPara="1" rIns="91425" wrap="square" tIns="91425">
            <a:noAutofit/>
          </a:bodyPr>
          <a:lstStyle/>
          <a:p>
            <a:pPr indent="0" lvl="0" marL="0" marR="0" rtl="0" algn="l">
              <a:lnSpc>
                <a:spcPct val="150000"/>
              </a:lnSpc>
              <a:spcBef>
                <a:spcPts val="0"/>
              </a:spcBef>
              <a:spcAft>
                <a:spcPts val="1000"/>
              </a:spcAft>
              <a:buNone/>
            </a:pPr>
            <a:r>
              <a:rPr lang="en" sz="1100">
                <a:latin typeface="Inconsolata"/>
                <a:ea typeface="Inconsolata"/>
                <a:cs typeface="Inconsolata"/>
                <a:sym typeface="Inconsolata"/>
              </a:rPr>
              <a:t>Build different models for specific stores or departments. Conduct market basket analysis to identify high-demand items in departments.</a:t>
            </a:r>
            <a:endParaRPr sz="1100">
              <a:latin typeface="Inconsolata"/>
              <a:ea typeface="Inconsolata"/>
              <a:cs typeface="Inconsolata"/>
              <a:sym typeface="Inconsolata"/>
            </a:endParaRPr>
          </a:p>
        </p:txBody>
      </p:sp>
      <p:sp>
        <p:nvSpPr>
          <p:cNvPr descr="title" id="1336" name="Google Shape;1336;p198"/>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Evaluation</a:t>
            </a:r>
            <a:endParaRPr sz="2520">
              <a:latin typeface="Lora"/>
              <a:ea typeface="Lora"/>
              <a:cs typeface="Lora"/>
              <a:sym typeface="Lora"/>
            </a:endParaRPr>
          </a:p>
        </p:txBody>
      </p:sp>
      <p:sp>
        <p:nvSpPr>
          <p:cNvPr descr="header_3" id="1337" name="Google Shape;1337;p198"/>
          <p:cNvSpPr txBox="1"/>
          <p:nvPr>
            <p:ph idx="8" type="subTitle"/>
          </p:nvPr>
        </p:nvSpPr>
        <p:spPr>
          <a:xfrm>
            <a:off x="4841318" y="3448817"/>
            <a:ext cx="3958800" cy="3474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a:solidFill>
                  <a:schemeClr val="accent2"/>
                </a:solidFill>
                <a:latin typeface="Lora SemiBold"/>
                <a:ea typeface="Lora SemiBold"/>
                <a:cs typeface="Lora SemiBold"/>
                <a:sym typeface="Lora SemiBold"/>
              </a:rPr>
              <a:t>Future Improvements</a:t>
            </a:r>
            <a:endParaRPr>
              <a:solidFill>
                <a:schemeClr val="accent2"/>
              </a:solidFill>
              <a:latin typeface="Lora SemiBold"/>
              <a:ea typeface="Lora SemiBold"/>
              <a:cs typeface="Lora SemiBold"/>
              <a:sym typeface="Lora SemiBold"/>
            </a:endParaRPr>
          </a:p>
        </p:txBody>
      </p:sp>
      <p:pic>
        <p:nvPicPr>
          <p:cNvPr id="1338" name="Google Shape;1338;p198"/>
          <p:cNvPicPr preferRelativeResize="0"/>
          <p:nvPr/>
        </p:nvPicPr>
        <p:blipFill>
          <a:blip r:embed="rId3">
            <a:alphaModFix/>
          </a:blip>
          <a:stretch>
            <a:fillRect/>
          </a:stretch>
        </p:blipFill>
        <p:spPr>
          <a:xfrm>
            <a:off x="570400" y="1209550"/>
            <a:ext cx="301752" cy="301752"/>
          </a:xfrm>
          <a:prstGeom prst="rect">
            <a:avLst/>
          </a:prstGeom>
          <a:noFill/>
          <a:ln>
            <a:noFill/>
          </a:ln>
        </p:spPr>
      </p:pic>
      <p:pic>
        <p:nvPicPr>
          <p:cNvPr id="1339" name="Google Shape;1339;p198"/>
          <p:cNvPicPr preferRelativeResize="0"/>
          <p:nvPr/>
        </p:nvPicPr>
        <p:blipFill>
          <a:blip r:embed="rId4">
            <a:alphaModFix/>
          </a:blip>
          <a:stretch>
            <a:fillRect/>
          </a:stretch>
        </p:blipFill>
        <p:spPr>
          <a:xfrm>
            <a:off x="4844825" y="1209538"/>
            <a:ext cx="301752" cy="301752"/>
          </a:xfrm>
          <a:prstGeom prst="rect">
            <a:avLst/>
          </a:prstGeom>
          <a:noFill/>
          <a:ln>
            <a:noFill/>
          </a:ln>
        </p:spPr>
      </p:pic>
      <p:pic>
        <p:nvPicPr>
          <p:cNvPr id="1340" name="Google Shape;1340;p198"/>
          <p:cNvPicPr preferRelativeResize="0"/>
          <p:nvPr/>
        </p:nvPicPr>
        <p:blipFill>
          <a:blip r:embed="rId5">
            <a:alphaModFix/>
          </a:blip>
          <a:stretch>
            <a:fillRect/>
          </a:stretch>
        </p:blipFill>
        <p:spPr>
          <a:xfrm>
            <a:off x="570400" y="3007825"/>
            <a:ext cx="301752" cy="301752"/>
          </a:xfrm>
          <a:prstGeom prst="rect">
            <a:avLst/>
          </a:prstGeom>
          <a:noFill/>
          <a:ln>
            <a:noFill/>
          </a:ln>
        </p:spPr>
      </p:pic>
      <p:pic>
        <p:nvPicPr>
          <p:cNvPr id="1341" name="Google Shape;1341;p198"/>
          <p:cNvPicPr preferRelativeResize="0"/>
          <p:nvPr/>
        </p:nvPicPr>
        <p:blipFill>
          <a:blip r:embed="rId6">
            <a:alphaModFix/>
          </a:blip>
          <a:stretch>
            <a:fillRect/>
          </a:stretch>
        </p:blipFill>
        <p:spPr>
          <a:xfrm>
            <a:off x="4844825" y="3007813"/>
            <a:ext cx="301752" cy="3017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descr="detail_1" id="1346" name="Google Shape;1346;p199"/>
          <p:cNvSpPr txBox="1"/>
          <p:nvPr>
            <p:ph idx="1" type="body"/>
          </p:nvPr>
        </p:nvSpPr>
        <p:spPr>
          <a:xfrm>
            <a:off x="1373975" y="2008084"/>
            <a:ext cx="5945700" cy="700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000"/>
              </a:spcAft>
              <a:buNone/>
            </a:pPr>
            <a:r>
              <a:rPr lang="en" sz="1200">
                <a:latin typeface="Inconsolata"/>
                <a:ea typeface="Inconsolata"/>
                <a:cs typeface="Inconsolata"/>
                <a:sym typeface="Inconsolata"/>
              </a:rPr>
              <a:t>Key factors influencing sale volume: holidays, store types, and department performance. Other factors may include sales, shortages, stormy weather, etc.</a:t>
            </a:r>
            <a:endParaRPr sz="1200">
              <a:latin typeface="Inconsolata"/>
              <a:ea typeface="Inconsolata"/>
              <a:cs typeface="Inconsolata"/>
              <a:sym typeface="Inconsolata"/>
            </a:endParaRPr>
          </a:p>
        </p:txBody>
      </p:sp>
      <p:sp>
        <p:nvSpPr>
          <p:cNvPr descr="detail_2" id="1347" name="Google Shape;1347;p199"/>
          <p:cNvSpPr txBox="1"/>
          <p:nvPr>
            <p:ph idx="2" type="body"/>
          </p:nvPr>
        </p:nvSpPr>
        <p:spPr>
          <a:xfrm>
            <a:off x="1373975" y="2876176"/>
            <a:ext cx="5945700" cy="700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000"/>
              </a:spcAft>
              <a:buNone/>
            </a:pPr>
            <a:r>
              <a:rPr lang="en" sz="1200">
                <a:latin typeface="Inconsolata"/>
                <a:ea typeface="Inconsolata"/>
                <a:cs typeface="Inconsolata"/>
                <a:sym typeface="Inconsolata"/>
              </a:rPr>
              <a:t>Best-performing model: Exponential Smoothing with the lowest error.</a:t>
            </a:r>
            <a:endParaRPr sz="1200">
              <a:latin typeface="Inconsolata"/>
              <a:ea typeface="Inconsolata"/>
              <a:cs typeface="Inconsolata"/>
              <a:sym typeface="Inconsolata"/>
            </a:endParaRPr>
          </a:p>
        </p:txBody>
      </p:sp>
      <p:sp>
        <p:nvSpPr>
          <p:cNvPr descr="detail_0" id="1348" name="Google Shape;1348;p199"/>
          <p:cNvSpPr txBox="1"/>
          <p:nvPr>
            <p:ph idx="3" type="body"/>
          </p:nvPr>
        </p:nvSpPr>
        <p:spPr>
          <a:xfrm>
            <a:off x="1373975" y="1140000"/>
            <a:ext cx="5945700" cy="700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000"/>
              </a:spcAft>
              <a:buSzPts val="1018"/>
              <a:buNone/>
            </a:pPr>
            <a:r>
              <a:rPr lang="en" sz="1200">
                <a:latin typeface="Inconsolata"/>
                <a:ea typeface="Inconsolata"/>
                <a:cs typeface="Inconsolata"/>
                <a:sym typeface="Inconsolata"/>
              </a:rPr>
              <a:t>Summarized key insights from the analysis and modeling.</a:t>
            </a:r>
            <a:endParaRPr sz="1200">
              <a:latin typeface="Inconsolata"/>
              <a:ea typeface="Inconsolata"/>
              <a:cs typeface="Inconsolata"/>
              <a:sym typeface="Inconsolata"/>
            </a:endParaRPr>
          </a:p>
        </p:txBody>
      </p:sp>
      <p:sp>
        <p:nvSpPr>
          <p:cNvPr descr="title" id="1349" name="Google Shape;1349;p199"/>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Conclusion</a:t>
            </a:r>
            <a:endParaRPr sz="2520">
              <a:latin typeface="Lora"/>
              <a:ea typeface="Lora"/>
              <a:cs typeface="Lora"/>
              <a:sym typeface="Lora"/>
            </a:endParaRPr>
          </a:p>
        </p:txBody>
      </p:sp>
      <p:sp>
        <p:nvSpPr>
          <p:cNvPr id="1350" name="Google Shape;1350;p199"/>
          <p:cNvSpPr/>
          <p:nvPr/>
        </p:nvSpPr>
        <p:spPr>
          <a:xfrm>
            <a:off x="734688" y="1309500"/>
            <a:ext cx="361800" cy="361800"/>
          </a:xfrm>
          <a:prstGeom prst="ellipse">
            <a:avLst/>
          </a:prstGeom>
          <a:no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1</a:t>
            </a:r>
            <a:endParaRPr b="1" sz="1800">
              <a:solidFill>
                <a:schemeClr val="accent1"/>
              </a:solidFill>
              <a:latin typeface="Hanken Grotesk"/>
              <a:ea typeface="Hanken Grotesk"/>
              <a:cs typeface="Hanken Grotesk"/>
              <a:sym typeface="Hanken Grotesk"/>
            </a:endParaRPr>
          </a:p>
        </p:txBody>
      </p:sp>
      <p:sp>
        <p:nvSpPr>
          <p:cNvPr id="1351" name="Google Shape;1351;p199"/>
          <p:cNvSpPr/>
          <p:nvPr/>
        </p:nvSpPr>
        <p:spPr>
          <a:xfrm>
            <a:off x="734688" y="2177563"/>
            <a:ext cx="361800" cy="361800"/>
          </a:xfrm>
          <a:prstGeom prst="ellipse">
            <a:avLst/>
          </a:prstGeom>
          <a:no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2</a:t>
            </a:r>
            <a:endParaRPr b="1" sz="1800">
              <a:solidFill>
                <a:schemeClr val="accent1"/>
              </a:solidFill>
              <a:latin typeface="Hanken Grotesk"/>
              <a:ea typeface="Hanken Grotesk"/>
              <a:cs typeface="Hanken Grotesk"/>
              <a:sym typeface="Hanken Grotesk"/>
            </a:endParaRPr>
          </a:p>
        </p:txBody>
      </p:sp>
      <p:sp>
        <p:nvSpPr>
          <p:cNvPr id="1352" name="Google Shape;1352;p199"/>
          <p:cNvSpPr/>
          <p:nvPr/>
        </p:nvSpPr>
        <p:spPr>
          <a:xfrm>
            <a:off x="734688" y="3045650"/>
            <a:ext cx="361800" cy="361800"/>
          </a:xfrm>
          <a:prstGeom prst="ellipse">
            <a:avLst/>
          </a:prstGeom>
          <a:no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3</a:t>
            </a:r>
            <a:endParaRPr b="1" sz="1800">
              <a:solidFill>
                <a:schemeClr val="accent1"/>
              </a:solidFill>
              <a:latin typeface="Hanken Grotesk"/>
              <a:ea typeface="Hanken Grotesk"/>
              <a:cs typeface="Hanken Grotesk"/>
              <a:sym typeface="Hanken Grotesk"/>
            </a:endParaRPr>
          </a:p>
        </p:txBody>
      </p:sp>
      <p:sp>
        <p:nvSpPr>
          <p:cNvPr descr="detail_3" id="1353" name="Google Shape;1353;p199"/>
          <p:cNvSpPr txBox="1"/>
          <p:nvPr>
            <p:ph idx="2" type="body"/>
          </p:nvPr>
        </p:nvSpPr>
        <p:spPr>
          <a:xfrm>
            <a:off x="1373975" y="3744276"/>
            <a:ext cx="5945700" cy="7008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000"/>
              </a:spcAft>
              <a:buNone/>
            </a:pPr>
            <a:r>
              <a:rPr lang="en" sz="1200">
                <a:latin typeface="Inconsolata"/>
                <a:ea typeface="Inconsolata"/>
                <a:cs typeface="Inconsolata"/>
                <a:sym typeface="Inconsolata"/>
              </a:rPr>
              <a:t>Future work: additional feature engineering, experimenting with other models, and improving markdown effect modeling.</a:t>
            </a:r>
            <a:endParaRPr sz="1200">
              <a:latin typeface="Inconsolata"/>
              <a:ea typeface="Inconsolata"/>
              <a:cs typeface="Inconsolata"/>
              <a:sym typeface="Inconsolata"/>
            </a:endParaRPr>
          </a:p>
        </p:txBody>
      </p:sp>
      <p:sp>
        <p:nvSpPr>
          <p:cNvPr id="1354" name="Google Shape;1354;p199"/>
          <p:cNvSpPr/>
          <p:nvPr/>
        </p:nvSpPr>
        <p:spPr>
          <a:xfrm>
            <a:off x="734688" y="3913725"/>
            <a:ext cx="361800" cy="361800"/>
          </a:xfrm>
          <a:prstGeom prst="ellipse">
            <a:avLst/>
          </a:prstGeom>
          <a:noFill/>
          <a:ln cap="flat" cmpd="sng" w="19050">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accent1"/>
                </a:solidFill>
                <a:latin typeface="Hanken Grotesk"/>
                <a:ea typeface="Hanken Grotesk"/>
                <a:cs typeface="Hanken Grotesk"/>
                <a:sym typeface="Hanken Grotesk"/>
              </a:rPr>
              <a:t>4</a:t>
            </a:r>
            <a:endParaRPr b="1" sz="1800">
              <a:solidFill>
                <a:schemeClr val="accent1"/>
              </a:solidFill>
              <a:latin typeface="Hanken Grotesk"/>
              <a:ea typeface="Hanken Grotesk"/>
              <a:cs typeface="Hanken Grotesk"/>
              <a:sym typeface="Hanken Grotes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20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20">
                <a:latin typeface="Lora"/>
                <a:ea typeface="Lora"/>
                <a:cs typeface="Lora"/>
                <a:sym typeface="Lora"/>
              </a:rPr>
              <a:t>View The Code:</a:t>
            </a:r>
            <a:endParaRPr sz="2520">
              <a:latin typeface="Lora"/>
              <a:ea typeface="Lora"/>
              <a:cs typeface="Lora"/>
              <a:sym typeface="Lora"/>
            </a:endParaRPr>
          </a:p>
        </p:txBody>
      </p:sp>
      <p:sp>
        <p:nvSpPr>
          <p:cNvPr id="1360" name="Google Shape;1360;p200"/>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p>
            <a:pPr indent="0" lvl="0" marL="0" rtl="0" algn="l">
              <a:spcBef>
                <a:spcPts val="0"/>
              </a:spcBef>
              <a:spcAft>
                <a:spcPts val="1000"/>
              </a:spcAft>
              <a:buNone/>
            </a:pPr>
            <a:r>
              <a:rPr lang="en" sz="1200">
                <a:latin typeface="Inconsolata"/>
                <a:ea typeface="Inconsolata"/>
                <a:cs typeface="Inconsolata"/>
                <a:sym typeface="Inconsolata"/>
              </a:rPr>
              <a:t>We will now go to present our code!</a:t>
            </a:r>
            <a:endParaRPr sz="1200">
              <a:latin typeface="Inconsolata"/>
              <a:ea typeface="Inconsolata"/>
              <a:cs typeface="Inconsolata"/>
              <a:sym typeface="Inconsolat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descr="title" id="1365" name="Google Shape;1365;p201"/>
          <p:cNvSpPr txBox="1"/>
          <p:nvPr>
            <p:ph type="title"/>
          </p:nvPr>
        </p:nvSpPr>
        <p:spPr>
          <a:xfrm>
            <a:off x="457200" y="445025"/>
            <a:ext cx="2740800" cy="23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20">
                <a:latin typeface="Lora"/>
                <a:ea typeface="Lora"/>
                <a:cs typeface="Lora"/>
                <a:sym typeface="Lora"/>
              </a:rPr>
              <a:t>Q&amp;A</a:t>
            </a:r>
            <a:endParaRPr sz="4120">
              <a:latin typeface="Lora"/>
              <a:ea typeface="Lora"/>
              <a:cs typeface="Lora"/>
              <a:sym typeface="Lora"/>
            </a:endParaRPr>
          </a:p>
        </p:txBody>
      </p:sp>
      <p:sp>
        <p:nvSpPr>
          <p:cNvPr descr="detail_0" id="1366" name="Google Shape;1366;p201"/>
          <p:cNvSpPr txBox="1"/>
          <p:nvPr/>
        </p:nvSpPr>
        <p:spPr>
          <a:xfrm>
            <a:off x="4104775" y="445025"/>
            <a:ext cx="4464900" cy="4241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200"/>
              </a:spcBef>
              <a:spcAft>
                <a:spcPts val="0"/>
              </a:spcAft>
              <a:buNone/>
            </a:pPr>
            <a:r>
              <a:rPr lang="en" sz="1600">
                <a:solidFill>
                  <a:schemeClr val="dk1"/>
                </a:solidFill>
                <a:latin typeface="Inconsolata"/>
                <a:ea typeface="Inconsolata"/>
                <a:cs typeface="Inconsolata"/>
                <a:sym typeface="Inconsolata"/>
              </a:rPr>
              <a:t>Thank you for your attention. Now, we would like to open the floor for any questions or comments you may have regarding our Walmart Sales Forecasting project. Feel free to ask about the data sources, preprocessing steps, modeling techniques, or our findings and future improvements. We are here to discuss and clarify any points.</a:t>
            </a:r>
            <a:endParaRPr sz="1600">
              <a:solidFill>
                <a:schemeClr val="dk1"/>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descr="agenda_0" id="1211" name="Google Shape;1211;p186"/>
          <p:cNvSpPr txBox="1"/>
          <p:nvPr>
            <p:ph idx="1" type="body"/>
          </p:nvPr>
        </p:nvSpPr>
        <p:spPr>
          <a:xfrm>
            <a:off x="457200" y="1017725"/>
            <a:ext cx="4271100" cy="3551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1"/>
              </a:buClr>
              <a:buSzPts val="1400"/>
              <a:buFont typeface="Inconsolata"/>
              <a:buChar char="•"/>
            </a:pPr>
            <a:r>
              <a:rPr lang="en" sz="1400">
                <a:latin typeface="Inconsolata"/>
                <a:ea typeface="Inconsolata"/>
                <a:cs typeface="Inconsolata"/>
                <a:sym typeface="Inconsolata"/>
              </a:rPr>
              <a:t>Walmart Sales Forecasting</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Analyzing and Predicting Weekly Sales</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Data Sources and Description</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Data Preprocessing</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Store Types Distribution</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Sales Distribution</a:t>
            </a:r>
            <a:endParaRPr sz="1400">
              <a:latin typeface="Inconsolata"/>
              <a:ea typeface="Inconsolata"/>
              <a:cs typeface="Inconsolata"/>
              <a:sym typeface="Inconsolata"/>
            </a:endParaRPr>
          </a:p>
          <a:p>
            <a:pPr indent="-317500" lvl="0" marL="457200" rtl="0" algn="l">
              <a:lnSpc>
                <a:spcPct val="100000"/>
              </a:lnSpc>
              <a:spcBef>
                <a:spcPts val="800"/>
              </a:spcBef>
              <a:spcAft>
                <a:spcPts val="800"/>
              </a:spcAft>
              <a:buClr>
                <a:schemeClr val="accent1"/>
              </a:buClr>
              <a:buSzPts val="1400"/>
              <a:buFont typeface="Inconsolata"/>
              <a:buChar char="•"/>
            </a:pPr>
            <a:r>
              <a:rPr lang="en" sz="1400">
                <a:latin typeface="Inconsolata"/>
                <a:ea typeface="Inconsolata"/>
                <a:cs typeface="Inconsolata"/>
                <a:sym typeface="Inconsolata"/>
              </a:rPr>
              <a:t>Holiday Impact on Sales</a:t>
            </a:r>
            <a:endParaRPr sz="1400">
              <a:latin typeface="Inconsolata"/>
              <a:ea typeface="Inconsolata"/>
              <a:cs typeface="Inconsolata"/>
              <a:sym typeface="Inconsolata"/>
            </a:endParaRPr>
          </a:p>
        </p:txBody>
      </p:sp>
      <p:sp>
        <p:nvSpPr>
          <p:cNvPr id="1212" name="Google Shape;1212;p186"/>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Agenda</a:t>
            </a:r>
            <a:endParaRPr sz="2520">
              <a:latin typeface="Lora"/>
              <a:ea typeface="Lora"/>
              <a:cs typeface="Lora"/>
              <a:sym typeface="Lora"/>
            </a:endParaRPr>
          </a:p>
        </p:txBody>
      </p:sp>
      <p:sp>
        <p:nvSpPr>
          <p:cNvPr descr="agenda_1" id="1213" name="Google Shape;1213;p186"/>
          <p:cNvSpPr txBox="1"/>
          <p:nvPr>
            <p:ph idx="1" type="body"/>
          </p:nvPr>
        </p:nvSpPr>
        <p:spPr>
          <a:xfrm>
            <a:off x="4728400" y="1017600"/>
            <a:ext cx="4114800" cy="3551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1"/>
              </a:buClr>
              <a:buSzPts val="1400"/>
              <a:buFont typeface="Inconsolata"/>
              <a:buChar char="•"/>
            </a:pPr>
            <a:r>
              <a:rPr lang="en" sz="1400">
                <a:latin typeface="Inconsolata"/>
                <a:ea typeface="Inconsolata"/>
                <a:cs typeface="Inconsolata"/>
                <a:sym typeface="Inconsolata"/>
              </a:rPr>
              <a:t>Correlation Matrix</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Feature Engineering</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Modeling</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Evaluation</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Visualization</a:t>
            </a:r>
            <a:endParaRPr sz="1400">
              <a:latin typeface="Inconsolata"/>
              <a:ea typeface="Inconsolata"/>
              <a:cs typeface="Inconsolata"/>
              <a:sym typeface="Inconsolata"/>
            </a:endParaRPr>
          </a:p>
          <a:p>
            <a:pPr indent="-317500" lvl="0" marL="457200" rtl="0" algn="l">
              <a:lnSpc>
                <a:spcPct val="100000"/>
              </a:lnSpc>
              <a:spcBef>
                <a:spcPts val="800"/>
              </a:spcBef>
              <a:spcAft>
                <a:spcPts val="0"/>
              </a:spcAft>
              <a:buClr>
                <a:schemeClr val="accent1"/>
              </a:buClr>
              <a:buSzPts val="1400"/>
              <a:buFont typeface="Inconsolata"/>
              <a:buChar char="•"/>
            </a:pPr>
            <a:r>
              <a:rPr lang="en" sz="1400">
                <a:latin typeface="Inconsolata"/>
                <a:ea typeface="Inconsolata"/>
                <a:cs typeface="Inconsolata"/>
                <a:sym typeface="Inconsolata"/>
              </a:rPr>
              <a:t>Conclusion</a:t>
            </a:r>
            <a:endParaRPr sz="1400">
              <a:latin typeface="Inconsolata"/>
              <a:ea typeface="Inconsolata"/>
              <a:cs typeface="Inconsolata"/>
              <a:sym typeface="Inconsolata"/>
            </a:endParaRPr>
          </a:p>
          <a:p>
            <a:pPr indent="-317500" lvl="0" marL="457200" rtl="0" algn="l">
              <a:lnSpc>
                <a:spcPct val="100000"/>
              </a:lnSpc>
              <a:spcBef>
                <a:spcPts val="800"/>
              </a:spcBef>
              <a:spcAft>
                <a:spcPts val="800"/>
              </a:spcAft>
              <a:buClr>
                <a:schemeClr val="accent1"/>
              </a:buClr>
              <a:buSzPts val="1400"/>
              <a:buFont typeface="Inconsolata"/>
              <a:buChar char="•"/>
            </a:pPr>
            <a:r>
              <a:rPr lang="en" sz="1400">
                <a:latin typeface="Inconsolata"/>
                <a:ea typeface="Inconsolata"/>
                <a:cs typeface="Inconsolata"/>
                <a:sym typeface="Inconsolata"/>
              </a:rPr>
              <a:t>Q&amp;A</a:t>
            </a:r>
            <a:endParaRPr sz="14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descr="statement_0" id="1218" name="Google Shape;1218;p187"/>
          <p:cNvSpPr txBox="1"/>
          <p:nvPr>
            <p:ph type="title"/>
          </p:nvPr>
        </p:nvSpPr>
        <p:spPr>
          <a:xfrm>
            <a:off x="1145550" y="451925"/>
            <a:ext cx="6852900" cy="2053800"/>
          </a:xfrm>
          <a:prstGeom prst="rect">
            <a:avLst/>
          </a:prstGeom>
        </p:spPr>
        <p:txBody>
          <a:bodyPr anchorCtr="0" anchor="b" bIns="91425" lIns="91425" spcFirstLastPara="1" rIns="91425" wrap="square" tIns="91425">
            <a:noAutofit/>
          </a:bodyPr>
          <a:lstStyle/>
          <a:p>
            <a:pPr indent="0" lvl="0" marL="0" rtl="0" algn="ctr">
              <a:lnSpc>
                <a:spcPct val="75000"/>
              </a:lnSpc>
              <a:spcBef>
                <a:spcPts val="0"/>
              </a:spcBef>
              <a:spcAft>
                <a:spcPts val="0"/>
              </a:spcAft>
              <a:buSzPts val="990"/>
              <a:buNone/>
            </a:pPr>
            <a:r>
              <a:rPr b="0" lang="en" sz="4400">
                <a:latin typeface="Lora"/>
                <a:ea typeface="Lora"/>
                <a:cs typeface="Lora"/>
                <a:sym typeface="Lora"/>
              </a:rPr>
              <a:t>Analyzing and Predicting Weekly Sales for Walmart Stores</a:t>
            </a:r>
            <a:endParaRPr b="0" sz="4400">
              <a:latin typeface="Lora"/>
              <a:ea typeface="Lora"/>
              <a:cs typeface="Lora"/>
              <a:sym typeface="Lora"/>
            </a:endParaRPr>
          </a:p>
        </p:txBody>
      </p:sp>
      <p:sp>
        <p:nvSpPr>
          <p:cNvPr descr="detail_0" id="1219" name="Google Shape;1219;p187"/>
          <p:cNvSpPr txBox="1"/>
          <p:nvPr/>
        </p:nvSpPr>
        <p:spPr>
          <a:xfrm>
            <a:off x="1145550" y="2639575"/>
            <a:ext cx="6852900" cy="2053800"/>
          </a:xfrm>
          <a:prstGeom prst="rect">
            <a:avLst/>
          </a:prstGeom>
          <a:noFill/>
          <a:ln>
            <a:noFill/>
          </a:ln>
        </p:spPr>
        <p:txBody>
          <a:bodyPr anchorCtr="0" anchor="t" bIns="91425" lIns="91425" spcFirstLastPara="1" rIns="91425" wrap="square" tIns="91425">
            <a:noAutofit/>
          </a:bodyPr>
          <a:lstStyle/>
          <a:p>
            <a:pPr indent="0" lvl="0" marL="12700" rtl="0" algn="ctr">
              <a:lnSpc>
                <a:spcPct val="150000"/>
              </a:lnSpc>
              <a:spcBef>
                <a:spcPts val="1200"/>
              </a:spcBef>
              <a:spcAft>
                <a:spcPts val="0"/>
              </a:spcAft>
              <a:buNone/>
            </a:pPr>
            <a:r>
              <a:rPr lang="en">
                <a:solidFill>
                  <a:schemeClr val="accent1"/>
                </a:solidFill>
                <a:latin typeface="Inconsolata"/>
                <a:ea typeface="Inconsolata"/>
                <a:cs typeface="Inconsolata"/>
                <a:sym typeface="Inconsolata"/>
              </a:rPr>
              <a:t>This presentation delves into the methods and processes used to forecast sales for Walmart stores based on historical data. It highlights the importance of sales forecasting for determining seasonal demands, preventing financial losses, positively influencing stock prices, managing inventories, and planning effective marketing campaigns.</a:t>
            </a:r>
            <a:endParaRPr>
              <a:solidFill>
                <a:schemeClr val="accent1"/>
              </a:solidFill>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descr="title" id="1224" name="Google Shape;1224;p188"/>
          <p:cNvSpPr txBox="1"/>
          <p:nvPr>
            <p:ph type="title"/>
          </p:nvPr>
        </p:nvSpPr>
        <p:spPr>
          <a:xfrm>
            <a:off x="457200" y="445025"/>
            <a:ext cx="2740800" cy="23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20">
                <a:latin typeface="Lora"/>
                <a:ea typeface="Lora"/>
                <a:cs typeface="Lora"/>
                <a:sym typeface="Lora"/>
              </a:rPr>
              <a:t>Analyzing and Predicting Weekly Sales</a:t>
            </a:r>
            <a:endParaRPr sz="2520">
              <a:latin typeface="Lora"/>
              <a:ea typeface="Lora"/>
              <a:cs typeface="Lora"/>
              <a:sym typeface="Lora"/>
            </a:endParaRPr>
          </a:p>
        </p:txBody>
      </p:sp>
      <p:sp>
        <p:nvSpPr>
          <p:cNvPr descr="detail_0" id="1225" name="Google Shape;1225;p188"/>
          <p:cNvSpPr txBox="1"/>
          <p:nvPr/>
        </p:nvSpPr>
        <p:spPr>
          <a:xfrm>
            <a:off x="4104775" y="445025"/>
            <a:ext cx="4464900" cy="4241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200"/>
              </a:spcBef>
              <a:spcAft>
                <a:spcPts val="0"/>
              </a:spcAft>
              <a:buNone/>
            </a:pPr>
            <a:r>
              <a:rPr lang="en" sz="1600">
                <a:solidFill>
                  <a:schemeClr val="dk1"/>
                </a:solidFill>
                <a:latin typeface="Inconsolata"/>
                <a:ea typeface="Inconsolata"/>
                <a:cs typeface="Inconsolata"/>
                <a:sym typeface="Inconsolata"/>
              </a:rPr>
              <a:t>The primary goal of this project is to forecast sales for Walmart stores based on historical data and identify key factors influencing sales. Accurate sales forecasting helps determine seasonal demands, prevent financial losses, positively influence stock prices, manage inventories efficiently, and plan effective marketing campaigns.</a:t>
            </a:r>
            <a:endParaRPr sz="1600">
              <a:solidFill>
                <a:schemeClr val="dk1"/>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graphicFrame>
        <p:nvGraphicFramePr>
          <p:cNvPr id="1230" name="Google Shape;1230;p189"/>
          <p:cNvGraphicFramePr/>
          <p:nvPr/>
        </p:nvGraphicFramePr>
        <p:xfrm>
          <a:off x="457200" y="1216275"/>
          <a:ext cx="3000000" cy="3000000"/>
        </p:xfrm>
        <a:graphic>
          <a:graphicData uri="http://schemas.openxmlformats.org/drawingml/2006/table">
            <a:tbl>
              <a:tblPr>
                <a:noFill/>
                <a:tableStyleId>{79B1CF7F-264C-4876-8EB1-A20078D1057C}</a:tableStyleId>
              </a:tblPr>
              <a:tblGrid>
                <a:gridCol w="2077375"/>
                <a:gridCol w="6152225"/>
              </a:tblGrid>
              <a:tr h="1117475">
                <a:tc>
                  <a:txBody>
                    <a:bodyPr/>
                    <a:lstStyle/>
                    <a:p>
                      <a:pPr indent="0" lvl="0" marL="0" rtl="0" algn="l">
                        <a:spcBef>
                          <a:spcPts val="0"/>
                        </a:spcBef>
                        <a:spcAft>
                          <a:spcPts val="0"/>
                        </a:spcAft>
                        <a:buNone/>
                      </a:pPr>
                      <a:r>
                        <a:t/>
                      </a:r>
                      <a:endParaRPr/>
                    </a:p>
                  </a:txBody>
                  <a:tcPr marT="91425" marB="91425" marR="91425" marL="91425">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17475">
                <a:tc>
                  <a:txBody>
                    <a:bodyPr/>
                    <a:lstStyle/>
                    <a:p>
                      <a:pPr indent="0" lvl="0" marL="0" rtl="0" algn="l">
                        <a:spcBef>
                          <a:spcPts val="0"/>
                        </a:spcBef>
                        <a:spcAft>
                          <a:spcPts val="0"/>
                        </a:spcAft>
                        <a:buNone/>
                      </a:pPr>
                      <a:r>
                        <a:t/>
                      </a:r>
                      <a:endParaRPr/>
                    </a:p>
                  </a:txBody>
                  <a:tcPr marT="91425" marB="91425" marR="91425" marL="91425">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17475">
                <a:tc>
                  <a:txBody>
                    <a:bodyPr/>
                    <a:lstStyle/>
                    <a:p>
                      <a:pPr indent="0" lvl="0" marL="0" rtl="0" algn="l">
                        <a:spcBef>
                          <a:spcPts val="0"/>
                        </a:spcBef>
                        <a:spcAft>
                          <a:spcPts val="0"/>
                        </a:spcAft>
                        <a:buNone/>
                      </a:pPr>
                      <a:r>
                        <a:t/>
                      </a:r>
                      <a:endParaRPr/>
                    </a:p>
                  </a:txBody>
                  <a:tcPr marT="91425" marB="91425" marR="91425" marL="91425">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2">
                          <a:alpha val="0"/>
                        </a:schemeClr>
                      </a:solidFill>
                      <a:prstDash val="solid"/>
                      <a:round/>
                      <a:headEnd len="sm" w="sm" type="none"/>
                      <a:tailEnd len="sm" w="sm" type="none"/>
                    </a:lnL>
                    <a:lnR cap="flat" cmpd="sng" w="19050">
                      <a:solidFill>
                        <a:schemeClr val="dk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descr="title" id="1231" name="Google Shape;1231;p189"/>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Data Sources and Description</a:t>
            </a:r>
            <a:endParaRPr sz="2520">
              <a:latin typeface="Lora"/>
              <a:ea typeface="Lora"/>
              <a:cs typeface="Lora"/>
              <a:sym typeface="Lora"/>
            </a:endParaRPr>
          </a:p>
        </p:txBody>
      </p:sp>
      <p:sp>
        <p:nvSpPr>
          <p:cNvPr descr="detail_0" id="1232" name="Google Shape;1232;p189"/>
          <p:cNvSpPr txBox="1"/>
          <p:nvPr>
            <p:ph idx="1" type="body"/>
          </p:nvPr>
        </p:nvSpPr>
        <p:spPr>
          <a:xfrm>
            <a:off x="2749850" y="1292400"/>
            <a:ext cx="5023800" cy="986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Walmart’s historical sales records.</a:t>
            </a:r>
            <a:endParaRPr sz="1100">
              <a:latin typeface="Inconsolata"/>
              <a:ea typeface="Inconsolata"/>
              <a:cs typeface="Inconsolata"/>
              <a:sym typeface="Inconsolata"/>
            </a:endParaRPr>
          </a:p>
        </p:txBody>
      </p:sp>
      <p:sp>
        <p:nvSpPr>
          <p:cNvPr descr="detail_1" id="1233" name="Google Shape;1233;p189"/>
          <p:cNvSpPr txBox="1"/>
          <p:nvPr>
            <p:ph idx="2" type="body"/>
          </p:nvPr>
        </p:nvSpPr>
        <p:spPr>
          <a:xfrm>
            <a:off x="2749850" y="2399379"/>
            <a:ext cx="5023800" cy="986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Store: The ID of the store. Date: The week of sales. Weekly_Sales: The sales amount for the week. IsHoliday: Indicates if the week includes a holiday.</a:t>
            </a:r>
            <a:endParaRPr sz="1100">
              <a:latin typeface="Inconsolata"/>
              <a:ea typeface="Inconsolata"/>
              <a:cs typeface="Inconsolata"/>
              <a:sym typeface="Inconsolata"/>
            </a:endParaRPr>
          </a:p>
        </p:txBody>
      </p:sp>
      <p:sp>
        <p:nvSpPr>
          <p:cNvPr descr="header_0" id="1234" name="Google Shape;1234;p189"/>
          <p:cNvSpPr txBox="1"/>
          <p:nvPr>
            <p:ph idx="3" type="subTitle"/>
          </p:nvPr>
        </p:nvSpPr>
        <p:spPr>
          <a:xfrm>
            <a:off x="457200" y="1292500"/>
            <a:ext cx="1828800" cy="986100"/>
          </a:xfrm>
          <a:prstGeom prst="rect">
            <a:avLst/>
          </a:prstGeom>
        </p:spPr>
        <p:txBody>
          <a:bodyPr anchorCtr="0" anchor="ctr" bIns="91425" lIns="18287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latin typeface="Lora SemiBold"/>
                <a:ea typeface="Lora SemiBold"/>
                <a:cs typeface="Lora SemiBold"/>
                <a:sym typeface="Lora SemiBold"/>
              </a:rPr>
              <a:t>Source</a:t>
            </a:r>
            <a:endParaRPr>
              <a:solidFill>
                <a:schemeClr val="dk1"/>
              </a:solidFill>
              <a:latin typeface="Lora SemiBold"/>
              <a:ea typeface="Lora SemiBold"/>
              <a:cs typeface="Lora SemiBold"/>
              <a:sym typeface="Lora SemiBold"/>
            </a:endParaRPr>
          </a:p>
        </p:txBody>
      </p:sp>
      <p:sp>
        <p:nvSpPr>
          <p:cNvPr descr="header_1" id="1235" name="Google Shape;1235;p189"/>
          <p:cNvSpPr txBox="1"/>
          <p:nvPr>
            <p:ph idx="4" type="subTitle"/>
          </p:nvPr>
        </p:nvSpPr>
        <p:spPr>
          <a:xfrm>
            <a:off x="457200" y="2399425"/>
            <a:ext cx="1828800" cy="986100"/>
          </a:xfrm>
          <a:prstGeom prst="rect">
            <a:avLst/>
          </a:prstGeom>
        </p:spPr>
        <p:txBody>
          <a:bodyPr anchorCtr="0" anchor="ctr" bIns="91425" lIns="18287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latin typeface="Lora SemiBold"/>
                <a:ea typeface="Lora SemiBold"/>
                <a:cs typeface="Lora SemiBold"/>
                <a:sym typeface="Lora SemiBold"/>
              </a:rPr>
              <a:t>Key Columns</a:t>
            </a:r>
            <a:endParaRPr>
              <a:solidFill>
                <a:schemeClr val="dk1"/>
              </a:solidFill>
              <a:latin typeface="Lora SemiBold"/>
              <a:ea typeface="Lora SemiBold"/>
              <a:cs typeface="Lora SemiBold"/>
              <a:sym typeface="Lora SemiBold"/>
            </a:endParaRPr>
          </a:p>
        </p:txBody>
      </p:sp>
      <p:sp>
        <p:nvSpPr>
          <p:cNvPr descr="header_2" id="1236" name="Google Shape;1236;p189"/>
          <p:cNvSpPr txBox="1"/>
          <p:nvPr>
            <p:ph idx="5" type="subTitle"/>
          </p:nvPr>
        </p:nvSpPr>
        <p:spPr>
          <a:xfrm>
            <a:off x="457200" y="3506400"/>
            <a:ext cx="1828800" cy="986100"/>
          </a:xfrm>
          <a:prstGeom prst="rect">
            <a:avLst/>
          </a:prstGeom>
        </p:spPr>
        <p:txBody>
          <a:bodyPr anchorCtr="0" anchor="ctr" bIns="91425" lIns="182875" spcFirstLastPara="1" rIns="91425" wrap="square" tIns="91425">
            <a:noAutofit/>
          </a:bodyPr>
          <a:lstStyle/>
          <a:p>
            <a:pPr indent="0" lvl="0" marL="0" rtl="0" algn="l">
              <a:lnSpc>
                <a:spcPct val="100000"/>
              </a:lnSpc>
              <a:spcBef>
                <a:spcPts val="0"/>
              </a:spcBef>
              <a:spcAft>
                <a:spcPts val="1000"/>
              </a:spcAft>
              <a:buNone/>
            </a:pPr>
            <a:r>
              <a:rPr lang="en">
                <a:solidFill>
                  <a:schemeClr val="dk1"/>
                </a:solidFill>
                <a:latin typeface="Lora SemiBold"/>
                <a:ea typeface="Lora SemiBold"/>
                <a:cs typeface="Lora SemiBold"/>
                <a:sym typeface="Lora SemiBold"/>
              </a:rPr>
              <a:t>Additional Features</a:t>
            </a:r>
            <a:endParaRPr>
              <a:solidFill>
                <a:schemeClr val="dk1"/>
              </a:solidFill>
              <a:latin typeface="Lora SemiBold"/>
              <a:ea typeface="Lora SemiBold"/>
              <a:cs typeface="Lora SemiBold"/>
              <a:sym typeface="Lora SemiBold"/>
            </a:endParaRPr>
          </a:p>
        </p:txBody>
      </p:sp>
      <p:sp>
        <p:nvSpPr>
          <p:cNvPr descr="detail_2" id="1237" name="Google Shape;1237;p189"/>
          <p:cNvSpPr txBox="1"/>
          <p:nvPr>
            <p:ph idx="6" type="body"/>
          </p:nvPr>
        </p:nvSpPr>
        <p:spPr>
          <a:xfrm>
            <a:off x="2749850" y="3506396"/>
            <a:ext cx="5023800" cy="986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Data includes features such as store number, department, date, weekly sales, and other variables.</a:t>
            </a:r>
            <a:endParaRPr sz="1100">
              <a:latin typeface="Inconsolata"/>
              <a:ea typeface="Inconsolata"/>
              <a:cs typeface="Inconsolata"/>
              <a:sym typeface="Inconsola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1" name="Shape 1241"/>
        <p:cNvGrpSpPr/>
        <p:nvPr/>
      </p:nvGrpSpPr>
      <p:grpSpPr>
        <a:xfrm>
          <a:off x="0" y="0"/>
          <a:ext cx="0" cy="0"/>
          <a:chOff x="0" y="0"/>
          <a:chExt cx="0" cy="0"/>
        </a:xfrm>
      </p:grpSpPr>
      <p:sp>
        <p:nvSpPr>
          <p:cNvPr descr="detail_0" id="1242" name="Google Shape;1242;p190"/>
          <p:cNvSpPr txBox="1"/>
          <p:nvPr>
            <p:ph idx="1" type="body"/>
          </p:nvPr>
        </p:nvSpPr>
        <p:spPr>
          <a:xfrm>
            <a:off x="457225" y="1589847"/>
            <a:ext cx="3982200" cy="1256700"/>
          </a:xfrm>
          <a:prstGeom prst="rect">
            <a:avLst/>
          </a:prstGeom>
          <a:noFill/>
          <a:ln>
            <a:noFill/>
          </a:ln>
        </p:spPr>
        <p:txBody>
          <a:bodyPr anchorCtr="0" anchor="t" bIns="91425" lIns="137150" spcFirstLastPara="1" rIns="137150" wrap="square" tIns="91425">
            <a:noAutofit/>
          </a:bodyPr>
          <a:lstStyle/>
          <a:p>
            <a:pPr indent="0" lvl="0" marL="0" rtl="0" algn="l">
              <a:lnSpc>
                <a:spcPct val="150000"/>
              </a:lnSpc>
              <a:spcBef>
                <a:spcPts val="0"/>
              </a:spcBef>
              <a:spcAft>
                <a:spcPts val="1000"/>
              </a:spcAft>
              <a:buSzPts val="1018"/>
              <a:buNone/>
            </a:pPr>
            <a:r>
              <a:rPr lang="en" sz="1100">
                <a:latin typeface="Inconsolata"/>
                <a:ea typeface="Inconsolata"/>
                <a:cs typeface="Inconsolata"/>
                <a:sym typeface="Inconsolata"/>
              </a:rPr>
              <a:t>Using the pd.merge() function in pandas to combine datasets on the 'Store' column.</a:t>
            </a:r>
            <a:endParaRPr sz="1100">
              <a:latin typeface="Inconsolata"/>
              <a:ea typeface="Inconsolata"/>
              <a:cs typeface="Inconsolata"/>
              <a:sym typeface="Inconsolata"/>
            </a:endParaRPr>
          </a:p>
        </p:txBody>
      </p:sp>
      <p:sp>
        <p:nvSpPr>
          <p:cNvPr descr="header_0" id="1243" name="Google Shape;1243;p190"/>
          <p:cNvSpPr txBox="1"/>
          <p:nvPr>
            <p:ph idx="3" type="subTitle"/>
          </p:nvPr>
        </p:nvSpPr>
        <p:spPr>
          <a:xfrm>
            <a:off x="457225" y="1141300"/>
            <a:ext cx="3982200" cy="448500"/>
          </a:xfrm>
          <a:prstGeom prst="rect">
            <a:avLst/>
          </a:prstGeom>
          <a:noFill/>
          <a:ln>
            <a:noFill/>
          </a:ln>
        </p:spPr>
        <p:txBody>
          <a:bodyPr anchorCtr="0" anchor="ctr" bIns="91425" lIns="137150" spcFirstLastPara="1" rIns="137150" wrap="square" tIns="91425">
            <a:noAutofit/>
          </a:bodyPr>
          <a:lstStyle/>
          <a:p>
            <a:pPr indent="0" lvl="0" marL="0" rtl="0" algn="l">
              <a:lnSpc>
                <a:spcPct val="100000"/>
              </a:lnSpc>
              <a:spcBef>
                <a:spcPts val="0"/>
              </a:spcBef>
              <a:spcAft>
                <a:spcPts val="0"/>
              </a:spcAft>
              <a:buSzPts val="1100"/>
              <a:buNone/>
            </a:pPr>
            <a:r>
              <a:rPr lang="en">
                <a:latin typeface="Lora SemiBold"/>
                <a:ea typeface="Lora SemiBold"/>
                <a:cs typeface="Lora SemiBold"/>
                <a:sym typeface="Lora SemiBold"/>
              </a:rPr>
              <a:t>Merging Datasets</a:t>
            </a:r>
            <a:endParaRPr sz="1200">
              <a:latin typeface="Lora SemiBold"/>
              <a:ea typeface="Lora SemiBold"/>
              <a:cs typeface="Lora SemiBold"/>
              <a:sym typeface="Lora SemiBold"/>
            </a:endParaRPr>
          </a:p>
        </p:txBody>
      </p:sp>
      <p:sp>
        <p:nvSpPr>
          <p:cNvPr descr="header_1" id="1244" name="Google Shape;1244;p190"/>
          <p:cNvSpPr txBox="1"/>
          <p:nvPr>
            <p:ph idx="4" type="subTitle"/>
          </p:nvPr>
        </p:nvSpPr>
        <p:spPr>
          <a:xfrm>
            <a:off x="4704451" y="1141300"/>
            <a:ext cx="3982200" cy="448500"/>
          </a:xfrm>
          <a:prstGeom prst="rect">
            <a:avLst/>
          </a:prstGeom>
          <a:noFill/>
          <a:ln>
            <a:noFill/>
          </a:ln>
        </p:spPr>
        <p:txBody>
          <a:bodyPr anchorCtr="0" anchor="ctr" bIns="91425" lIns="137150" spcFirstLastPara="1" rIns="137150" wrap="square" tIns="91425">
            <a:noAutofit/>
          </a:bodyPr>
          <a:lstStyle/>
          <a:p>
            <a:pPr indent="0" lvl="0" marL="0" rtl="0" algn="l">
              <a:lnSpc>
                <a:spcPct val="100000"/>
              </a:lnSpc>
              <a:spcBef>
                <a:spcPts val="0"/>
              </a:spcBef>
              <a:spcAft>
                <a:spcPts val="0"/>
              </a:spcAft>
              <a:buSzPts val="1100"/>
              <a:buNone/>
            </a:pPr>
            <a:r>
              <a:rPr lang="en">
                <a:latin typeface="Lora SemiBold"/>
                <a:ea typeface="Lora SemiBold"/>
                <a:cs typeface="Lora SemiBold"/>
                <a:sym typeface="Lora SemiBold"/>
              </a:rPr>
              <a:t>Date Conversion</a:t>
            </a:r>
            <a:endParaRPr sz="1200">
              <a:latin typeface="Lora SemiBold"/>
              <a:ea typeface="Lora SemiBold"/>
              <a:cs typeface="Lora SemiBold"/>
              <a:sym typeface="Lora SemiBold"/>
            </a:endParaRPr>
          </a:p>
        </p:txBody>
      </p:sp>
      <p:sp>
        <p:nvSpPr>
          <p:cNvPr descr="title" id="1245" name="Google Shape;1245;p190"/>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Data Preprocessing</a:t>
            </a:r>
            <a:endParaRPr sz="2520">
              <a:latin typeface="Lora"/>
              <a:ea typeface="Lora"/>
              <a:cs typeface="Lora"/>
              <a:sym typeface="Lora"/>
            </a:endParaRPr>
          </a:p>
        </p:txBody>
      </p:sp>
      <p:sp>
        <p:nvSpPr>
          <p:cNvPr descr="detail_1" id="1246" name="Google Shape;1246;p190"/>
          <p:cNvSpPr txBox="1"/>
          <p:nvPr>
            <p:ph idx="2" type="body"/>
          </p:nvPr>
        </p:nvSpPr>
        <p:spPr>
          <a:xfrm>
            <a:off x="4704575" y="1589800"/>
            <a:ext cx="3982200" cy="1256700"/>
          </a:xfrm>
          <a:prstGeom prst="rect">
            <a:avLst/>
          </a:prstGeom>
        </p:spPr>
        <p:txBody>
          <a:bodyPr anchorCtr="0" anchor="t" bIns="91425" lIns="137150" spcFirstLastPara="1" rIns="137150"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Converting date strings to datetime objects using pd.to_datetime().</a:t>
            </a:r>
            <a:endParaRPr sz="1100">
              <a:latin typeface="Inconsolata"/>
              <a:ea typeface="Inconsolata"/>
              <a:cs typeface="Inconsolata"/>
              <a:sym typeface="Inconsolata"/>
            </a:endParaRPr>
          </a:p>
        </p:txBody>
      </p:sp>
      <p:sp>
        <p:nvSpPr>
          <p:cNvPr descr="detail_2" id="1247" name="Google Shape;1247;p190"/>
          <p:cNvSpPr txBox="1"/>
          <p:nvPr>
            <p:ph idx="5" type="body"/>
          </p:nvPr>
        </p:nvSpPr>
        <p:spPr>
          <a:xfrm>
            <a:off x="457225" y="3418672"/>
            <a:ext cx="3982200" cy="1256700"/>
          </a:xfrm>
          <a:prstGeom prst="rect">
            <a:avLst/>
          </a:prstGeom>
        </p:spPr>
        <p:txBody>
          <a:bodyPr anchorCtr="0" anchor="t" bIns="91425" lIns="137150" spcFirstLastPara="1" rIns="137150"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Techniques: Filling missing values with mean/median values using fillna(); Dropping rows with missing values using dropna() if the proportion is small; Using interpolation methods where appropriate.</a:t>
            </a:r>
            <a:endParaRPr sz="1100">
              <a:latin typeface="Inconsolata"/>
              <a:ea typeface="Inconsolata"/>
              <a:cs typeface="Inconsolata"/>
              <a:sym typeface="Inconsolata"/>
            </a:endParaRPr>
          </a:p>
        </p:txBody>
      </p:sp>
      <p:sp>
        <p:nvSpPr>
          <p:cNvPr descr="detail_3" id="1248" name="Google Shape;1248;p190"/>
          <p:cNvSpPr txBox="1"/>
          <p:nvPr>
            <p:ph idx="6" type="body"/>
          </p:nvPr>
        </p:nvSpPr>
        <p:spPr>
          <a:xfrm>
            <a:off x="4704575" y="3418625"/>
            <a:ext cx="3982200" cy="1256700"/>
          </a:xfrm>
          <a:prstGeom prst="rect">
            <a:avLst/>
          </a:prstGeom>
        </p:spPr>
        <p:txBody>
          <a:bodyPr anchorCtr="0" anchor="t" bIns="91425" lIns="137150" spcFirstLastPara="1" rIns="137150" wrap="square" tIns="91425">
            <a:noAutofit/>
          </a:bodyPr>
          <a:lstStyle/>
          <a:p>
            <a:pPr indent="0" lvl="0" marL="0" rtl="0" algn="l">
              <a:lnSpc>
                <a:spcPct val="150000"/>
              </a:lnSpc>
              <a:spcBef>
                <a:spcPts val="0"/>
              </a:spcBef>
              <a:spcAft>
                <a:spcPts val="1000"/>
              </a:spcAft>
              <a:buNone/>
            </a:pPr>
            <a:r>
              <a:rPr lang="en" sz="1100">
                <a:latin typeface="Inconsolata"/>
                <a:ea typeface="Inconsolata"/>
                <a:cs typeface="Inconsolata"/>
                <a:sym typeface="Inconsolata"/>
              </a:rPr>
              <a:t>Methods: Identifying outliers using the Interquartile Range (IQR) method; Using Z-score to detect outliers; Treating outliers by capping or using transformation techniques like log transformation.</a:t>
            </a:r>
            <a:endParaRPr sz="1100">
              <a:latin typeface="Inconsolata"/>
              <a:ea typeface="Inconsolata"/>
              <a:cs typeface="Inconsolata"/>
              <a:sym typeface="Inconsolata"/>
            </a:endParaRPr>
          </a:p>
        </p:txBody>
      </p:sp>
      <p:sp>
        <p:nvSpPr>
          <p:cNvPr descr="header_2" id="1249" name="Google Shape;1249;p190"/>
          <p:cNvSpPr txBox="1"/>
          <p:nvPr>
            <p:ph idx="7" type="subTitle"/>
          </p:nvPr>
        </p:nvSpPr>
        <p:spPr>
          <a:xfrm>
            <a:off x="457225" y="2970125"/>
            <a:ext cx="3982200" cy="448500"/>
          </a:xfrm>
          <a:prstGeom prst="rect">
            <a:avLst/>
          </a:prstGeom>
        </p:spPr>
        <p:txBody>
          <a:bodyPr anchorCtr="0" anchor="ctr" bIns="91425" lIns="137150" spcFirstLastPara="1" rIns="137150" wrap="square" tIns="91425">
            <a:noAutofit/>
          </a:bodyPr>
          <a:lstStyle/>
          <a:p>
            <a:pPr indent="0" lvl="0" marL="0" rtl="0" algn="l">
              <a:spcBef>
                <a:spcPts val="0"/>
              </a:spcBef>
              <a:spcAft>
                <a:spcPts val="1000"/>
              </a:spcAft>
              <a:buNone/>
            </a:pPr>
            <a:r>
              <a:rPr lang="en">
                <a:latin typeface="Lora SemiBold"/>
                <a:ea typeface="Lora SemiBold"/>
                <a:cs typeface="Lora SemiBold"/>
                <a:sym typeface="Lora SemiBold"/>
              </a:rPr>
              <a:t>Handling Missing Values</a:t>
            </a:r>
            <a:endParaRPr>
              <a:latin typeface="Lora SemiBold"/>
              <a:ea typeface="Lora SemiBold"/>
              <a:cs typeface="Lora SemiBold"/>
              <a:sym typeface="Lora SemiBold"/>
            </a:endParaRPr>
          </a:p>
        </p:txBody>
      </p:sp>
      <p:sp>
        <p:nvSpPr>
          <p:cNvPr descr="header_3" id="1250" name="Google Shape;1250;p190"/>
          <p:cNvSpPr txBox="1"/>
          <p:nvPr>
            <p:ph idx="8" type="subTitle"/>
          </p:nvPr>
        </p:nvSpPr>
        <p:spPr>
          <a:xfrm>
            <a:off x="4704451" y="2970125"/>
            <a:ext cx="3982200" cy="448500"/>
          </a:xfrm>
          <a:prstGeom prst="rect">
            <a:avLst/>
          </a:prstGeom>
        </p:spPr>
        <p:txBody>
          <a:bodyPr anchorCtr="0" anchor="ctr" bIns="91425" lIns="137150" spcFirstLastPara="1" rIns="137150" wrap="square" tIns="91425">
            <a:noAutofit/>
          </a:bodyPr>
          <a:lstStyle/>
          <a:p>
            <a:pPr indent="0" lvl="0" marL="0" rtl="0" algn="l">
              <a:spcBef>
                <a:spcPts val="0"/>
              </a:spcBef>
              <a:spcAft>
                <a:spcPts val="1000"/>
              </a:spcAft>
              <a:buNone/>
            </a:pPr>
            <a:r>
              <a:rPr lang="en">
                <a:latin typeface="Lora SemiBold"/>
                <a:ea typeface="Lora SemiBold"/>
                <a:cs typeface="Lora SemiBold"/>
                <a:sym typeface="Lora SemiBold"/>
              </a:rPr>
              <a:t>Handling Outliers</a:t>
            </a:r>
            <a:endParaRPr>
              <a:latin typeface="Lora SemiBold"/>
              <a:ea typeface="Lora SemiBold"/>
              <a:cs typeface="Lora SemiBold"/>
              <a:sym typeface="Lor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descr="detail_0" id="1255" name="Google Shape;1255;p191"/>
          <p:cNvSpPr/>
          <p:nvPr/>
        </p:nvSpPr>
        <p:spPr>
          <a:xfrm>
            <a:off x="5042850" y="974775"/>
            <a:ext cx="2541300" cy="2488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100">
                <a:solidFill>
                  <a:schemeClr val="dk1"/>
                </a:solidFill>
                <a:latin typeface="Hanken Grotesk"/>
                <a:ea typeface="Hanken Grotesk"/>
                <a:cs typeface="Hanken Grotesk"/>
                <a:sym typeface="Hanken Grotesk"/>
              </a:rPr>
              <a:t>Type A stores are the most numerous among all store types, which helps tailor forecasting models.</a:t>
            </a:r>
            <a:endParaRPr sz="1100">
              <a:solidFill>
                <a:schemeClr val="dk1"/>
              </a:solidFill>
              <a:latin typeface="Hanken Grotesk"/>
              <a:ea typeface="Hanken Grotesk"/>
              <a:cs typeface="Hanken Grotesk"/>
              <a:sym typeface="Hanken Grotesk"/>
            </a:endParaRPr>
          </a:p>
          <a:p>
            <a:pPr indent="0" lvl="0" marL="0" rtl="0" algn="l">
              <a:lnSpc>
                <a:spcPct val="150000"/>
              </a:lnSpc>
              <a:spcBef>
                <a:spcPts val="1000"/>
              </a:spcBef>
              <a:spcAft>
                <a:spcPts val="1000"/>
              </a:spcAft>
              <a:buNone/>
            </a:pPr>
            <a:r>
              <a:rPr lang="en" sz="1100">
                <a:solidFill>
                  <a:schemeClr val="dk1"/>
                </a:solidFill>
                <a:latin typeface="Hanken Grotesk"/>
                <a:ea typeface="Hanken Grotesk"/>
                <a:cs typeface="Hanken Grotesk"/>
                <a:sym typeface="Hanken Grotesk"/>
              </a:rPr>
              <a:t>The trend that larger stores are more prevalent helps maintain market demand and supply in check.</a:t>
            </a:r>
            <a:endParaRPr sz="1100">
              <a:solidFill>
                <a:schemeClr val="dk1"/>
              </a:solidFill>
              <a:latin typeface="Hanken Grotesk"/>
              <a:ea typeface="Hanken Grotesk"/>
              <a:cs typeface="Hanken Grotesk"/>
              <a:sym typeface="Hanken Grotesk"/>
            </a:endParaRPr>
          </a:p>
        </p:txBody>
      </p:sp>
      <p:sp>
        <p:nvSpPr>
          <p:cNvPr descr="title" id="1256" name="Google Shape;1256;p191"/>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Store Types Distribution</a:t>
            </a:r>
            <a:endParaRPr sz="2520">
              <a:latin typeface="Lora"/>
              <a:ea typeface="Lora"/>
              <a:cs typeface="Lora"/>
              <a:sym typeface="Lora"/>
            </a:endParaRPr>
          </a:p>
        </p:txBody>
      </p:sp>
      <p:sp>
        <p:nvSpPr>
          <p:cNvPr descr="chart_title" id="1257" name="Google Shape;1257;p191"/>
          <p:cNvSpPr txBox="1"/>
          <p:nvPr>
            <p:ph idx="1" type="subTitle"/>
          </p:nvPr>
        </p:nvSpPr>
        <p:spPr>
          <a:xfrm>
            <a:off x="457200" y="1109800"/>
            <a:ext cx="6105300" cy="4416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400">
                <a:latin typeface="Lora SemiBold"/>
                <a:ea typeface="Lora SemiBold"/>
                <a:cs typeface="Lora SemiBold"/>
                <a:sym typeface="Lora SemiBold"/>
              </a:rPr>
              <a:t>Distribution of Store Types</a:t>
            </a:r>
            <a:endParaRPr sz="1400">
              <a:latin typeface="Lora SemiBold"/>
              <a:ea typeface="Lora SemiBold"/>
              <a:cs typeface="Lora SemiBold"/>
              <a:sym typeface="Lora SemiBold"/>
            </a:endParaRPr>
          </a:p>
        </p:txBody>
      </p:sp>
      <p:pic>
        <p:nvPicPr>
          <p:cNvPr id="1258" name="Google Shape;1258;p191"/>
          <p:cNvPicPr preferRelativeResize="0"/>
          <p:nvPr/>
        </p:nvPicPr>
        <p:blipFill>
          <a:blip r:embed="rId3">
            <a:alphaModFix/>
          </a:blip>
          <a:stretch>
            <a:fillRect/>
          </a:stretch>
        </p:blipFill>
        <p:spPr>
          <a:xfrm>
            <a:off x="570163" y="1803395"/>
            <a:ext cx="3882525" cy="258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2" name="Shape 1262"/>
        <p:cNvGrpSpPr/>
        <p:nvPr/>
      </p:nvGrpSpPr>
      <p:grpSpPr>
        <a:xfrm>
          <a:off x="0" y="0"/>
          <a:ext cx="0" cy="0"/>
          <a:chOff x="0" y="0"/>
          <a:chExt cx="0" cy="0"/>
        </a:xfrm>
      </p:grpSpPr>
      <p:sp>
        <p:nvSpPr>
          <p:cNvPr descr="title" id="1263" name="Google Shape;1263;p192"/>
          <p:cNvSpPr txBox="1"/>
          <p:nvPr>
            <p:ph type="title"/>
          </p:nvPr>
        </p:nvSpPr>
        <p:spPr>
          <a:xfrm>
            <a:off x="457200" y="4462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latin typeface="Lora"/>
                <a:ea typeface="Lora"/>
                <a:cs typeface="Lora"/>
                <a:sym typeface="Lora"/>
              </a:rPr>
              <a:t>Sales Distribution</a:t>
            </a:r>
            <a:endParaRPr sz="2520">
              <a:latin typeface="Lora"/>
              <a:ea typeface="Lora"/>
              <a:cs typeface="Lora"/>
              <a:sym typeface="Lora"/>
            </a:endParaRPr>
          </a:p>
        </p:txBody>
      </p:sp>
      <p:sp>
        <p:nvSpPr>
          <p:cNvPr id="1264" name="Google Shape;1264;p192"/>
          <p:cNvSpPr/>
          <p:nvPr/>
        </p:nvSpPr>
        <p:spPr>
          <a:xfrm>
            <a:off x="457306" y="1164900"/>
            <a:ext cx="3995100" cy="34041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2"/>
          <p:cNvSpPr/>
          <p:nvPr/>
        </p:nvSpPr>
        <p:spPr>
          <a:xfrm>
            <a:off x="4691800" y="1164900"/>
            <a:ext cx="3995100" cy="3404100"/>
          </a:xfrm>
          <a:prstGeom prst="rect">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detail_0" id="1266" name="Google Shape;1266;p192"/>
          <p:cNvSpPr txBox="1"/>
          <p:nvPr>
            <p:ph idx="1" type="body"/>
          </p:nvPr>
        </p:nvSpPr>
        <p:spPr>
          <a:xfrm>
            <a:off x="457200" y="1834900"/>
            <a:ext cx="3995100" cy="2734200"/>
          </a:xfrm>
          <a:prstGeom prst="rect">
            <a:avLst/>
          </a:prstGeom>
        </p:spPr>
        <p:txBody>
          <a:bodyPr anchorCtr="0" anchor="t" bIns="91425" lIns="91425" spcFirstLastPara="1" rIns="91425" wrap="square" tIns="91425">
            <a:noAutofit/>
          </a:bodyPr>
          <a:lstStyle/>
          <a:p>
            <a:pPr indent="-241300" lvl="0" marL="342900" rtl="0" algn="l">
              <a:lnSpc>
                <a:spcPct val="150000"/>
              </a:lnSpc>
              <a:spcBef>
                <a:spcPts val="0"/>
              </a:spcBef>
              <a:spcAft>
                <a:spcPts val="0"/>
              </a:spcAft>
              <a:buClr>
                <a:schemeClr val="dk1"/>
              </a:buClr>
              <a:buSzPts val="1100"/>
              <a:buFont typeface="Inconsolata"/>
              <a:buChar char="•"/>
            </a:pPr>
            <a:r>
              <a:rPr lang="en" sz="1100">
                <a:latin typeface="Inconsolata"/>
                <a:ea typeface="Inconsolata"/>
                <a:cs typeface="Inconsolata"/>
                <a:sym typeface="Inconsolata"/>
              </a:rPr>
              <a:t>Distribution of weekly sales across different stores and departments.</a:t>
            </a:r>
            <a:endParaRPr sz="1100">
              <a:latin typeface="Inconsolata"/>
              <a:ea typeface="Inconsolata"/>
              <a:cs typeface="Inconsolata"/>
              <a:sym typeface="Inconsolata"/>
            </a:endParaRPr>
          </a:p>
          <a:p>
            <a:pPr indent="-241300" lvl="0" marL="342900" rtl="0" algn="l">
              <a:lnSpc>
                <a:spcPct val="150000"/>
              </a:lnSpc>
              <a:spcBef>
                <a:spcPts val="1000"/>
              </a:spcBef>
              <a:spcAft>
                <a:spcPts val="0"/>
              </a:spcAft>
              <a:buClr>
                <a:schemeClr val="dk1"/>
              </a:buClr>
              <a:buSzPts val="1100"/>
              <a:buFont typeface="Inconsolata"/>
              <a:buChar char="•"/>
            </a:pPr>
            <a:r>
              <a:rPr lang="en" sz="1100">
                <a:latin typeface="Inconsolata"/>
                <a:ea typeface="Inconsolata"/>
                <a:cs typeface="Inconsolata"/>
                <a:sym typeface="Inconsolata"/>
              </a:rPr>
              <a:t>Provides insight into sales patterns and variability over time.</a:t>
            </a:r>
            <a:endParaRPr sz="1100">
              <a:latin typeface="Inconsolata"/>
              <a:ea typeface="Inconsolata"/>
              <a:cs typeface="Inconsolata"/>
              <a:sym typeface="Inconsolata"/>
            </a:endParaRPr>
          </a:p>
          <a:p>
            <a:pPr indent="-241300" lvl="0" marL="342900" rtl="0" algn="l">
              <a:lnSpc>
                <a:spcPct val="150000"/>
              </a:lnSpc>
              <a:spcBef>
                <a:spcPts val="1000"/>
              </a:spcBef>
              <a:spcAft>
                <a:spcPts val="1000"/>
              </a:spcAft>
              <a:buClr>
                <a:schemeClr val="dk1"/>
              </a:buClr>
              <a:buSzPts val="1100"/>
              <a:buFont typeface="Inconsolata"/>
              <a:buChar char="•"/>
            </a:pPr>
            <a:r>
              <a:rPr lang="en" sz="1100">
                <a:latin typeface="Inconsolata"/>
                <a:ea typeface="Inconsolata"/>
                <a:cs typeface="Inconsolata"/>
                <a:sym typeface="Inconsolata"/>
              </a:rPr>
              <a:t>Key for understanding the performance of stores and departments over time.</a:t>
            </a:r>
            <a:endParaRPr sz="1100">
              <a:latin typeface="Inconsolata"/>
              <a:ea typeface="Inconsolata"/>
              <a:cs typeface="Inconsolata"/>
              <a:sym typeface="Inconsolata"/>
            </a:endParaRPr>
          </a:p>
        </p:txBody>
      </p:sp>
      <p:sp>
        <p:nvSpPr>
          <p:cNvPr descr="header_0" id="1267" name="Google Shape;1267;p192"/>
          <p:cNvSpPr txBox="1"/>
          <p:nvPr>
            <p:ph idx="3" type="subTitle"/>
          </p:nvPr>
        </p:nvSpPr>
        <p:spPr>
          <a:xfrm>
            <a:off x="457200" y="1164900"/>
            <a:ext cx="3995100" cy="622800"/>
          </a:xfrm>
          <a:prstGeom prst="rect">
            <a:avLst/>
          </a:prstGeom>
        </p:spPr>
        <p:txBody>
          <a:bodyPr anchorCtr="0" anchor="b" bIns="91425" lIns="182875" spcFirstLastPara="1" rIns="137150" wrap="square" tIns="91425">
            <a:noAutofit/>
          </a:bodyPr>
          <a:lstStyle/>
          <a:p>
            <a:pPr indent="0" lvl="0" marL="0" rtl="0" algn="l">
              <a:spcBef>
                <a:spcPts val="0"/>
              </a:spcBef>
              <a:spcAft>
                <a:spcPts val="1200"/>
              </a:spcAft>
              <a:buNone/>
            </a:pPr>
            <a:r>
              <a:rPr lang="en" sz="1400">
                <a:latin typeface="Lora SemiBold"/>
                <a:ea typeface="Lora SemiBold"/>
                <a:cs typeface="Lora SemiBold"/>
                <a:sym typeface="Lora SemiBold"/>
              </a:rPr>
              <a:t>Overall Sales</a:t>
            </a:r>
            <a:endParaRPr sz="1400">
              <a:latin typeface="Lora SemiBold"/>
              <a:ea typeface="Lora SemiBold"/>
              <a:cs typeface="Lora SemiBold"/>
              <a:sym typeface="Lora SemiBold"/>
            </a:endParaRPr>
          </a:p>
        </p:txBody>
      </p:sp>
      <p:pic>
        <p:nvPicPr>
          <p:cNvPr id="1268" name="Google Shape;1268;p192"/>
          <p:cNvPicPr preferRelativeResize="0"/>
          <p:nvPr/>
        </p:nvPicPr>
        <p:blipFill>
          <a:blip r:embed="rId3">
            <a:alphaModFix/>
          </a:blip>
          <a:stretch>
            <a:fillRect/>
          </a:stretch>
        </p:blipFill>
        <p:spPr>
          <a:xfrm>
            <a:off x="4691800" y="1629700"/>
            <a:ext cx="3995100" cy="24745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72" name="Shape 1272"/>
        <p:cNvGrpSpPr/>
        <p:nvPr/>
      </p:nvGrpSpPr>
      <p:grpSpPr>
        <a:xfrm>
          <a:off x="0" y="0"/>
          <a:ext cx="0" cy="0"/>
          <a:chOff x="0" y="0"/>
          <a:chExt cx="0" cy="0"/>
        </a:xfrm>
      </p:grpSpPr>
      <p:sp>
        <p:nvSpPr>
          <p:cNvPr descr="title" id="1273" name="Google Shape;1273;p193"/>
          <p:cNvSpPr txBox="1"/>
          <p:nvPr>
            <p:ph type="title"/>
          </p:nvPr>
        </p:nvSpPr>
        <p:spPr>
          <a:xfrm>
            <a:off x="457200" y="445025"/>
            <a:ext cx="8229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20"/>
              <a:t>Sales Distribution Cont. </a:t>
            </a:r>
            <a:endParaRPr sz="2520"/>
          </a:p>
        </p:txBody>
      </p:sp>
      <p:pic>
        <p:nvPicPr>
          <p:cNvPr id="1274" name="Google Shape;1274;p193"/>
          <p:cNvPicPr preferRelativeResize="0"/>
          <p:nvPr/>
        </p:nvPicPr>
        <p:blipFill>
          <a:blip r:embed="rId3">
            <a:alphaModFix/>
          </a:blip>
          <a:stretch>
            <a:fillRect/>
          </a:stretch>
        </p:blipFill>
        <p:spPr>
          <a:xfrm>
            <a:off x="351063" y="1920512"/>
            <a:ext cx="4220927" cy="2093000"/>
          </a:xfrm>
          <a:prstGeom prst="rect">
            <a:avLst/>
          </a:prstGeom>
          <a:noFill/>
          <a:ln>
            <a:noFill/>
          </a:ln>
        </p:spPr>
      </p:pic>
      <p:sp>
        <p:nvSpPr>
          <p:cNvPr descr="detail_1" id="1275" name="Google Shape;1275;p193"/>
          <p:cNvSpPr txBox="1"/>
          <p:nvPr>
            <p:ph idx="2" type="body"/>
          </p:nvPr>
        </p:nvSpPr>
        <p:spPr>
          <a:xfrm>
            <a:off x="4691800" y="1834900"/>
            <a:ext cx="3995100" cy="2734200"/>
          </a:xfrm>
          <a:prstGeom prst="rect">
            <a:avLst/>
          </a:prstGeom>
        </p:spPr>
        <p:txBody>
          <a:bodyPr anchorCtr="0" anchor="t" bIns="91425" lIns="91425" spcFirstLastPara="1" rIns="91425" wrap="square" tIns="91425">
            <a:noAutofit/>
          </a:bodyPr>
          <a:lstStyle/>
          <a:p>
            <a:pPr indent="-241300" lvl="0" marL="342900" marR="0" rtl="0" algn="l">
              <a:lnSpc>
                <a:spcPct val="150000"/>
              </a:lnSpc>
              <a:spcBef>
                <a:spcPts val="0"/>
              </a:spcBef>
              <a:spcAft>
                <a:spcPts val="0"/>
              </a:spcAft>
              <a:buClr>
                <a:schemeClr val="dk1"/>
              </a:buClr>
              <a:buSzPts val="1100"/>
              <a:buFont typeface="Inconsolata"/>
              <a:buChar char="•"/>
            </a:pPr>
            <a:r>
              <a:rPr lang="en" sz="1100">
                <a:latin typeface="Inconsolata"/>
                <a:ea typeface="Inconsolata"/>
                <a:cs typeface="Inconsolata"/>
                <a:sym typeface="Inconsolata"/>
              </a:rPr>
              <a:t>Helps in identifying high-performing stores and departments.</a:t>
            </a:r>
            <a:endParaRPr sz="1100">
              <a:latin typeface="Inconsolata"/>
              <a:ea typeface="Inconsolata"/>
              <a:cs typeface="Inconsolata"/>
              <a:sym typeface="Inconsolata"/>
            </a:endParaRPr>
          </a:p>
          <a:p>
            <a:pPr indent="-241300" lvl="0" marL="342900" marR="0" rtl="0" algn="l">
              <a:lnSpc>
                <a:spcPct val="150000"/>
              </a:lnSpc>
              <a:spcBef>
                <a:spcPts val="1000"/>
              </a:spcBef>
              <a:spcAft>
                <a:spcPts val="0"/>
              </a:spcAft>
              <a:buClr>
                <a:schemeClr val="dk1"/>
              </a:buClr>
              <a:buSzPts val="1100"/>
              <a:buFont typeface="Inconsolata"/>
              <a:buChar char="•"/>
            </a:pPr>
            <a:r>
              <a:rPr lang="en" sz="1100">
                <a:latin typeface="Inconsolata"/>
                <a:ea typeface="Inconsolata"/>
                <a:cs typeface="Inconsolata"/>
                <a:sym typeface="Inconsolata"/>
              </a:rPr>
              <a:t>Useful for tailoring forecasting models.</a:t>
            </a:r>
            <a:endParaRPr sz="1100">
              <a:latin typeface="Inconsolata"/>
              <a:ea typeface="Inconsolata"/>
              <a:cs typeface="Inconsolata"/>
              <a:sym typeface="Inconsolata"/>
            </a:endParaRPr>
          </a:p>
          <a:p>
            <a:pPr indent="-241300" lvl="0" marL="342900" marR="0" rtl="0" algn="l">
              <a:lnSpc>
                <a:spcPct val="150000"/>
              </a:lnSpc>
              <a:spcBef>
                <a:spcPts val="1000"/>
              </a:spcBef>
              <a:spcAft>
                <a:spcPts val="0"/>
              </a:spcAft>
              <a:buClr>
                <a:schemeClr val="dk1"/>
              </a:buClr>
              <a:buSzPts val="1100"/>
              <a:buFont typeface="Inconsolata"/>
              <a:buChar char="•"/>
            </a:pPr>
            <a:r>
              <a:rPr lang="en" sz="1100">
                <a:latin typeface="Inconsolata"/>
                <a:ea typeface="Inconsolata"/>
                <a:cs typeface="Inconsolata"/>
                <a:sym typeface="Inconsolata"/>
              </a:rPr>
              <a:t>Supports inventory and marketing strategy adjustments.</a:t>
            </a:r>
            <a:endParaRPr sz="1100">
              <a:latin typeface="Inconsolata"/>
              <a:ea typeface="Inconsolata"/>
              <a:cs typeface="Inconsolata"/>
              <a:sym typeface="Inconsolata"/>
            </a:endParaRPr>
          </a:p>
          <a:p>
            <a:pPr indent="-241300" lvl="0" marL="342900" marR="0" rtl="0" algn="l">
              <a:lnSpc>
                <a:spcPct val="150000"/>
              </a:lnSpc>
              <a:spcBef>
                <a:spcPts val="1000"/>
              </a:spcBef>
              <a:spcAft>
                <a:spcPts val="1000"/>
              </a:spcAft>
              <a:buClr>
                <a:schemeClr val="dk1"/>
              </a:buClr>
              <a:buSzPts val="1100"/>
              <a:buFont typeface="Inconsolata"/>
              <a:buChar char="•"/>
            </a:pPr>
            <a:r>
              <a:rPr lang="en" sz="1100">
                <a:latin typeface="Inconsolata"/>
                <a:ea typeface="Inconsolata"/>
                <a:cs typeface="Inconsolata"/>
                <a:sym typeface="Inconsolata"/>
              </a:rPr>
              <a:t>Demonstrates the necessity of supply storage during times of High Demand</a:t>
            </a:r>
            <a:endParaRPr sz="1100">
              <a:latin typeface="Inconsolata"/>
              <a:ea typeface="Inconsolata"/>
              <a:cs typeface="Inconsolata"/>
              <a:sym typeface="Inconsolata"/>
            </a:endParaRPr>
          </a:p>
        </p:txBody>
      </p:sp>
      <p:sp>
        <p:nvSpPr>
          <p:cNvPr descr="header_1" id="1276" name="Google Shape;1276;p193"/>
          <p:cNvSpPr txBox="1"/>
          <p:nvPr>
            <p:ph idx="4" type="subTitle"/>
          </p:nvPr>
        </p:nvSpPr>
        <p:spPr>
          <a:xfrm>
            <a:off x="4691800" y="1164900"/>
            <a:ext cx="3995100" cy="622800"/>
          </a:xfrm>
          <a:prstGeom prst="rect">
            <a:avLst/>
          </a:prstGeom>
        </p:spPr>
        <p:txBody>
          <a:bodyPr anchorCtr="0" anchor="b" bIns="91425" lIns="182875" spcFirstLastPara="1" rIns="137150" wrap="square" tIns="91425">
            <a:noAutofit/>
          </a:bodyPr>
          <a:lstStyle/>
          <a:p>
            <a:pPr indent="0" lvl="0" marL="0" marR="0" rtl="0" algn="l">
              <a:lnSpc>
                <a:spcPct val="100000"/>
              </a:lnSpc>
              <a:spcBef>
                <a:spcPts val="0"/>
              </a:spcBef>
              <a:spcAft>
                <a:spcPts val="1200"/>
              </a:spcAft>
              <a:buNone/>
            </a:pPr>
            <a:r>
              <a:rPr lang="en" sz="1400">
                <a:latin typeface="Lora SemiBold"/>
                <a:ea typeface="Lora SemiBold"/>
                <a:cs typeface="Lora SemiBold"/>
                <a:sym typeface="Lora SemiBold"/>
              </a:rPr>
              <a:t>Insight</a:t>
            </a:r>
            <a:endParaRPr sz="1400">
              <a:latin typeface="Lora SemiBold"/>
              <a:ea typeface="Lora SemiBold"/>
              <a:cs typeface="Lora SemiBold"/>
              <a:sym typeface="Lor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636B61"/>
      </a:dk2>
      <a:lt2>
        <a:srgbClr val="F2EBE6"/>
      </a:lt2>
      <a:accent1>
        <a:srgbClr val="8E6DD9"/>
      </a:accent1>
      <a:accent2>
        <a:srgbClr val="C6CC7B"/>
      </a:accent2>
      <a:accent3>
        <a:srgbClr val="5D7785"/>
      </a:accent3>
      <a:accent4>
        <a:srgbClr val="483338"/>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636B61"/>
      </a:dk2>
      <a:lt2>
        <a:srgbClr val="F2EBE6"/>
      </a:lt2>
      <a:accent1>
        <a:srgbClr val="8E6DD9"/>
      </a:accent1>
      <a:accent2>
        <a:srgbClr val="C6CC7B"/>
      </a:accent2>
      <a:accent3>
        <a:srgbClr val="5D7785"/>
      </a:accent3>
      <a:accent4>
        <a:srgbClr val="483338"/>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s Light">
  <a:themeElements>
    <a:clrScheme name="Custom">
      <a:dk1>
        <a:srgbClr val="211C21"/>
      </a:dk1>
      <a:lt1>
        <a:srgbClr val="FFFFFF"/>
      </a:lt1>
      <a:dk2>
        <a:srgbClr val="636B61"/>
      </a:dk2>
      <a:lt2>
        <a:srgbClr val="FFFFFF"/>
      </a:lt2>
      <a:accent1>
        <a:srgbClr val="7765E3"/>
      </a:accent1>
      <a:accent2>
        <a:srgbClr val="A09CAB"/>
      </a:accent2>
      <a:accent3>
        <a:srgbClr val="DBD56E"/>
      </a:accent3>
      <a:accent4>
        <a:srgbClr val="EF233C"/>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636B61"/>
      </a:dk2>
      <a:lt2>
        <a:srgbClr val="F2EBE6"/>
      </a:lt2>
      <a:accent1>
        <a:srgbClr val="8E6DD9"/>
      </a:accent1>
      <a:accent2>
        <a:srgbClr val="C6CC7B"/>
      </a:accent2>
      <a:accent3>
        <a:srgbClr val="5D7785"/>
      </a:accent3>
      <a:accent4>
        <a:srgbClr val="483338"/>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636B61"/>
      </a:dk2>
      <a:lt2>
        <a:srgbClr val="F2EBE6"/>
      </a:lt2>
      <a:accent1>
        <a:srgbClr val="8E6DD9"/>
      </a:accent1>
      <a:accent2>
        <a:srgbClr val="C6CC7B"/>
      </a:accent2>
      <a:accent3>
        <a:srgbClr val="5D7785"/>
      </a:accent3>
      <a:accent4>
        <a:srgbClr val="483338"/>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636B61"/>
      </a:dk2>
      <a:lt2>
        <a:srgbClr val="F2EBE6"/>
      </a:lt2>
      <a:accent1>
        <a:srgbClr val="8E6DD9"/>
      </a:accent1>
      <a:accent2>
        <a:srgbClr val="C6CC7B"/>
      </a:accent2>
      <a:accent3>
        <a:srgbClr val="5D7785"/>
      </a:accent3>
      <a:accent4>
        <a:srgbClr val="483338"/>
      </a:accent4>
      <a:accent5>
        <a:srgbClr val="B5D6B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Plus Light">
  <a:themeElements>
    <a:clrScheme name="Custom">
      <a:dk1>
        <a:srgbClr val="000000"/>
      </a:dk1>
      <a:lt1>
        <a:srgbClr val="F2EBE6"/>
      </a:lt1>
      <a:dk2>
        <a:srgbClr val="A09CAB"/>
      </a:dk2>
      <a:lt2>
        <a:srgbClr val="F2EBE6"/>
      </a:lt2>
      <a:accent1>
        <a:srgbClr val="8E6DD9"/>
      </a:accent1>
      <a:accent2>
        <a:srgbClr val="C6CC7B"/>
      </a:accent2>
      <a:accent3>
        <a:srgbClr val="5D7785"/>
      </a:accent3>
      <a:accent4>
        <a:srgbClr val="483338"/>
      </a:accent4>
      <a:accent5>
        <a:srgbClr val="606C38"/>
      </a:accent5>
      <a:accent6>
        <a:srgbClr val="A3C3BC"/>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