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cec49d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cec49d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5cec49d9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5cec49d9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5cec49d9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5cec49d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5cec49d9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5cec49d9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5e17771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5e17771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5e177710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5e17771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5e177710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5e177710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5e177710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5e177710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5e177710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5e177710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5cec49d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5cec49d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5cec49d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5cec49d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5cec49d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5cec49d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cec49d9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cec49d9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cec49d9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cec49d9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5cec49d9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5cec49d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5cec49d9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5cec49d9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cec49d9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5cec49d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82400" y="1162000"/>
            <a:ext cx="45999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7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661700" y="1362225"/>
            <a:ext cx="1068300" cy="765000"/>
            <a:chOff x="1661700" y="1362225"/>
            <a:chExt cx="1068300" cy="765000"/>
          </a:xfrm>
        </p:grpSpPr>
        <p:sp>
          <p:nvSpPr>
            <p:cNvPr id="56" name="Google Shape;56;p13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2672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rtan"/>
                <a:ea typeface="Spartan"/>
                <a:cs typeface="Spartan"/>
                <a:sym typeface="Spartan"/>
              </a:rPr>
              <a:t>the first social media app for dogs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580475" y="0"/>
            <a:ext cx="459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123" name="Google Shape;123;p22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124" name="Google Shape;124;p22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22"/>
          <p:cNvSpPr/>
          <p:nvPr/>
        </p:nvSpPr>
        <p:spPr>
          <a:xfrm>
            <a:off x="7979550" y="120150"/>
            <a:ext cx="995100" cy="26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1474000" y="640600"/>
            <a:ext cx="15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Log In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474000" y="2171550"/>
            <a:ext cx="1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Password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1474000" y="1433600"/>
            <a:ext cx="1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Username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1579750" y="1803650"/>
            <a:ext cx="1698000" cy="30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fido123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1579750" y="2534450"/>
            <a:ext cx="1698000" cy="30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*******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1579750" y="3152150"/>
            <a:ext cx="1488300" cy="40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Login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1212725" y="732350"/>
            <a:ext cx="5616300" cy="83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580475" y="0"/>
            <a:ext cx="459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144" name="Google Shape;144;p23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145" name="Google Shape;145;p23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3"/>
          <p:cNvSpPr txBox="1"/>
          <p:nvPr/>
        </p:nvSpPr>
        <p:spPr>
          <a:xfrm>
            <a:off x="1542425" y="1651788"/>
            <a:ext cx="15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My Feed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1542425" y="22582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23639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2319875" y="23639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1542425" y="32440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33497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2319875" y="33497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1542425" y="42298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43355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2319875" y="43355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746825" y="225385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2444225" y="28532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2444225" y="3816088"/>
            <a:ext cx="201900" cy="198000"/>
          </a:xfrm>
          <a:prstGeom prst="hear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2444225" y="47788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5746825" y="3214775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5802850" y="417570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8110200" y="538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Log out</a:t>
            </a:r>
            <a:endParaRPr u="sng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1536188" y="1144838"/>
            <a:ext cx="3831300" cy="35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I’m really hungry for a treat rn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5466963" y="1141175"/>
            <a:ext cx="1026000" cy="356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523700" y="7163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New post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3051375" y="28472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3063350" y="3784152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3051375" y="47897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2587325" y="2718463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2587325" y="3681838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3256300" y="368185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15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3256300" y="275340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580475" y="0"/>
            <a:ext cx="459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184" name="Google Shape;184;p24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185" name="Google Shape;185;p24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4"/>
          <p:cNvSpPr txBox="1"/>
          <p:nvPr/>
        </p:nvSpPr>
        <p:spPr>
          <a:xfrm>
            <a:off x="1542425" y="662900"/>
            <a:ext cx="200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Comments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1156800" y="1138175"/>
            <a:ext cx="6256800" cy="115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775" y="1264950"/>
            <a:ext cx="633745" cy="5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2102175" y="1264950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6692175" y="1138175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2444225" y="18643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8110200" y="538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Log out</a:t>
            </a:r>
            <a:endParaRPr u="sng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3051375" y="18583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2587325" y="1729563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3256300" y="176450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025" y="3430650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2553150" y="3430650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join you at the park!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5980100" y="3320525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7pm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4" name="Google Shape;204;p24"/>
          <p:cNvCxnSpPr/>
          <p:nvPr/>
        </p:nvCxnSpPr>
        <p:spPr>
          <a:xfrm>
            <a:off x="1878275" y="3147050"/>
            <a:ext cx="48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863" y="432522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/>
        </p:nvSpPr>
        <p:spPr>
          <a:xfrm>
            <a:off x="2532988" y="432522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join you at the park!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5959938" y="421510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7pm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8" name="Google Shape;208;p24"/>
          <p:cNvCxnSpPr/>
          <p:nvPr/>
        </p:nvCxnSpPr>
        <p:spPr>
          <a:xfrm>
            <a:off x="1858113" y="4041625"/>
            <a:ext cx="48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4"/>
          <p:cNvSpPr/>
          <p:nvPr/>
        </p:nvSpPr>
        <p:spPr>
          <a:xfrm>
            <a:off x="1884013" y="2684463"/>
            <a:ext cx="3831300" cy="35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I’d rather take a nap today!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5807613" y="2684450"/>
            <a:ext cx="1026000" cy="356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1858125" y="2328425"/>
            <a:ext cx="20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New comment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580475" y="0"/>
            <a:ext cx="459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218" name="Google Shape;218;p25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219" name="Google Shape;219;p25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5"/>
          <p:cNvSpPr/>
          <p:nvPr/>
        </p:nvSpPr>
        <p:spPr>
          <a:xfrm>
            <a:off x="7979550" y="120150"/>
            <a:ext cx="995100" cy="26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1474000" y="640600"/>
            <a:ext cx="15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Sign Up!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1474000" y="2171550"/>
            <a:ext cx="1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Email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1474000" y="1433600"/>
            <a:ext cx="1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Username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579750" y="1803650"/>
            <a:ext cx="1698000" cy="30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fido123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1579750" y="2534450"/>
            <a:ext cx="1698000" cy="30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example@gmail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1579750" y="3818225"/>
            <a:ext cx="1488300" cy="40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Create Account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1474000" y="2917175"/>
            <a:ext cx="1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Password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1579750" y="3280075"/>
            <a:ext cx="1698000" cy="30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*******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>
            <a:off x="1212725" y="732350"/>
            <a:ext cx="5616300" cy="83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580475" y="0"/>
            <a:ext cx="459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241" name="Google Shape;241;p26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242" name="Google Shape;242;p26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6"/>
          <p:cNvSpPr txBox="1"/>
          <p:nvPr/>
        </p:nvSpPr>
        <p:spPr>
          <a:xfrm>
            <a:off x="1542425" y="1651788"/>
            <a:ext cx="15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My Feed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1542425" y="22582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23639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/>
          <p:nvPr/>
        </p:nvSpPr>
        <p:spPr>
          <a:xfrm>
            <a:off x="2319875" y="23639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1542425" y="32440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3" name="Google Shape;2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33497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6"/>
          <p:cNvSpPr txBox="1"/>
          <p:nvPr/>
        </p:nvSpPr>
        <p:spPr>
          <a:xfrm>
            <a:off x="2319875" y="33497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1542425" y="42298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6" name="Google Shape;2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43355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/>
          <p:nvPr/>
        </p:nvSpPr>
        <p:spPr>
          <a:xfrm>
            <a:off x="2319875" y="43355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5746825" y="225385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2444225" y="28532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444225" y="3816088"/>
            <a:ext cx="201900" cy="198000"/>
          </a:xfrm>
          <a:prstGeom prst="hear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2444225" y="47788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5746825" y="3214775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5802850" y="417570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8110200" y="538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Log out</a:t>
            </a:r>
            <a:endParaRPr u="sng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1536188" y="1144838"/>
            <a:ext cx="3831300" cy="35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I’m really hungry for a treat rn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5466963" y="1141175"/>
            <a:ext cx="1026000" cy="356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1523700" y="7163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New post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3051375" y="28472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3063350" y="3784152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3051375" y="47897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 txBox="1"/>
          <p:nvPr/>
        </p:nvSpPr>
        <p:spPr>
          <a:xfrm>
            <a:off x="2587325" y="2718463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2587325" y="3681838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3256300" y="368185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15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3256300" y="275340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75" name="Google Shape;2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3727" y="146247"/>
            <a:ext cx="307768" cy="3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 txBox="1"/>
          <p:nvPr/>
        </p:nvSpPr>
        <p:spPr>
          <a:xfrm>
            <a:off x="580475" y="0"/>
            <a:ext cx="459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282" name="Google Shape;282;p27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283" name="Google Shape;283;p27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7"/>
          <p:cNvSpPr txBox="1"/>
          <p:nvPr/>
        </p:nvSpPr>
        <p:spPr>
          <a:xfrm>
            <a:off x="8110200" y="538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Log out</a:t>
            </a:r>
            <a:endParaRPr u="sng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1509750" y="2099550"/>
            <a:ext cx="5780100" cy="35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exampleuser123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3886788" y="2481825"/>
            <a:ext cx="1026000" cy="356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Search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1509725" y="1671050"/>
            <a:ext cx="57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Search by Username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93" name="Google Shape;2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727" y="146247"/>
            <a:ext cx="307768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7"/>
          <p:cNvSpPr/>
          <p:nvPr/>
        </p:nvSpPr>
        <p:spPr>
          <a:xfrm>
            <a:off x="1579425" y="2864100"/>
            <a:ext cx="3963600" cy="3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5" name="Google Shape;2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425" y="2864100"/>
            <a:ext cx="500625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7"/>
          <p:cNvSpPr txBox="1"/>
          <p:nvPr/>
        </p:nvSpPr>
        <p:spPr>
          <a:xfrm>
            <a:off x="2080050" y="2787148"/>
            <a:ext cx="37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erriweather"/>
                <a:ea typeface="Merriweather"/>
                <a:cs typeface="Merriweather"/>
                <a:sym typeface="Merriweather"/>
              </a:rPr>
              <a:t>Exampleuser123 - Its called the </a:t>
            </a:r>
            <a:r>
              <a:rPr lang="en" sz="900">
                <a:latin typeface="Merriweather"/>
                <a:ea typeface="Merriweather"/>
                <a:cs typeface="Merriweather"/>
                <a:sym typeface="Merriweather"/>
              </a:rPr>
              <a:t>circle</a:t>
            </a:r>
            <a:r>
              <a:rPr lang="en" sz="900">
                <a:latin typeface="Merriweather"/>
                <a:ea typeface="Merriweather"/>
                <a:cs typeface="Merriweather"/>
                <a:sym typeface="Merriweather"/>
              </a:rPr>
              <a:t> of life because life’s pointless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5543025" y="2864100"/>
            <a:ext cx="1026000" cy="306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Send Friend Request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 txBox="1"/>
          <p:nvPr/>
        </p:nvSpPr>
        <p:spPr>
          <a:xfrm>
            <a:off x="580475" y="0"/>
            <a:ext cx="459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304" name="Google Shape;304;p28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305" name="Google Shape;305;p28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28"/>
          <p:cNvSpPr txBox="1"/>
          <p:nvPr/>
        </p:nvSpPr>
        <p:spPr>
          <a:xfrm>
            <a:off x="8110200" y="538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Log out</a:t>
            </a:r>
            <a:endParaRPr u="sng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1509750" y="924125"/>
            <a:ext cx="5780100" cy="34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3" name="Google Shape;3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727" y="146247"/>
            <a:ext cx="307768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8"/>
          <p:cNvSpPr/>
          <p:nvPr/>
        </p:nvSpPr>
        <p:spPr>
          <a:xfrm>
            <a:off x="2326900" y="2175900"/>
            <a:ext cx="3963600" cy="3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5" name="Google Shape;3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900" y="2175900"/>
            <a:ext cx="500625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 txBox="1"/>
          <p:nvPr/>
        </p:nvSpPr>
        <p:spPr>
          <a:xfrm>
            <a:off x="2827525" y="2098948"/>
            <a:ext cx="37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erriweather"/>
                <a:ea typeface="Merriweather"/>
                <a:cs typeface="Merriweather"/>
                <a:sym typeface="Merriweather"/>
              </a:rPr>
              <a:t>Exampleuser123 - Its called the circle of life because life’s pointless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2827525" y="1378200"/>
            <a:ext cx="32712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BF9000"/>
                </a:solidFill>
              </a:rPr>
              <a:t>You got a friend request!</a:t>
            </a:r>
            <a:endParaRPr b="1" i="1" sz="1800">
              <a:solidFill>
                <a:srgbClr val="BF9000"/>
              </a:solidFill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3225900" y="2819700"/>
            <a:ext cx="1026000" cy="306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Accept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4398625" y="2819700"/>
            <a:ext cx="1026000" cy="3066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Deny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580475" y="0"/>
            <a:ext cx="459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326" name="Google Shape;326;p29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327" name="Google Shape;327;p29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9"/>
          <p:cNvSpPr txBox="1"/>
          <p:nvPr/>
        </p:nvSpPr>
        <p:spPr>
          <a:xfrm>
            <a:off x="8110200" y="538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Log out</a:t>
            </a:r>
            <a:endParaRPr u="sng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1509750" y="924125"/>
            <a:ext cx="5780100" cy="342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5" name="Google Shape;3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727" y="146247"/>
            <a:ext cx="307768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9"/>
          <p:cNvSpPr/>
          <p:nvPr/>
        </p:nvSpPr>
        <p:spPr>
          <a:xfrm>
            <a:off x="2326900" y="2175900"/>
            <a:ext cx="3963600" cy="3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7" name="Google Shape;3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900" y="2175900"/>
            <a:ext cx="500625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9"/>
          <p:cNvSpPr txBox="1"/>
          <p:nvPr/>
        </p:nvSpPr>
        <p:spPr>
          <a:xfrm>
            <a:off x="2827525" y="2098948"/>
            <a:ext cx="37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erriweather"/>
                <a:ea typeface="Merriweather"/>
                <a:cs typeface="Merriweather"/>
                <a:sym typeface="Merriweather"/>
              </a:rPr>
              <a:t>Exampleuser123 - Its called the circle of life because life’s pointless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3497100" y="1378200"/>
            <a:ext cx="18054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BF9000"/>
                </a:solidFill>
              </a:rPr>
              <a:t>YOUR FRIEND</a:t>
            </a:r>
            <a:endParaRPr b="1" i="1" sz="1800">
              <a:solidFill>
                <a:srgbClr val="BF9000"/>
              </a:solidFill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3541450" y="2710200"/>
            <a:ext cx="15345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BF9000"/>
                </a:solidFill>
              </a:rPr>
              <a:t>I</a:t>
            </a:r>
            <a:r>
              <a:rPr b="1" i="1" lang="en" sz="1800">
                <a:solidFill>
                  <a:srgbClr val="BF9000"/>
                </a:solidFill>
              </a:rPr>
              <a:t>S NEARBY!</a:t>
            </a:r>
            <a:endParaRPr b="1" i="1" sz="18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User Stories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dog can browse posts from its friends in chronological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dog can like another dog’s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dog can create a text-based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dog can comment on another dog’s post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1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“A dog can browse posts from its friends in chronological order”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dog </a:t>
            </a:r>
            <a:r>
              <a:rPr lang="en" u="sng"/>
              <a:t>logs in</a:t>
            </a:r>
            <a:r>
              <a:rPr lang="en"/>
              <a:t> to the app using its username and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 login is successful, the dog sees a </a:t>
            </a:r>
            <a:r>
              <a:rPr lang="en" u="sng"/>
              <a:t>list of posts</a:t>
            </a:r>
            <a:r>
              <a:rPr lang="en"/>
              <a:t> from its friends in chronological order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6586425" y="3445575"/>
            <a:ext cx="184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ming Soon"/>
                <a:ea typeface="Coming Soon"/>
                <a:cs typeface="Coming Soon"/>
                <a:sym typeface="Coming Soon"/>
              </a:rPr>
              <a:t>We will just call this the “feed” page</a:t>
            </a:r>
            <a:endParaRPr b="1" sz="1200">
              <a:solidFill>
                <a:srgbClr val="FF0000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119950" y="2829850"/>
            <a:ext cx="559775" cy="696575"/>
          </a:xfrm>
          <a:custGeom>
            <a:rect b="b" l="l" r="r" t="t"/>
            <a:pathLst>
              <a:path extrusionOk="0" h="27863" w="22391">
                <a:moveTo>
                  <a:pt x="22391" y="27863"/>
                </a:moveTo>
                <a:cubicBezTo>
                  <a:pt x="19779" y="25790"/>
                  <a:pt x="10450" y="20068"/>
                  <a:pt x="6718" y="15424"/>
                </a:cubicBezTo>
                <a:cubicBezTo>
                  <a:pt x="2986" y="10780"/>
                  <a:pt x="1120" y="2571"/>
                  <a:pt x="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7" name="Google Shape;77;p15"/>
          <p:cNvSpPr txBox="1"/>
          <p:nvPr/>
        </p:nvSpPr>
        <p:spPr>
          <a:xfrm>
            <a:off x="2565550" y="1564175"/>
            <a:ext cx="130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ming Soon"/>
                <a:ea typeface="Coming Soon"/>
                <a:cs typeface="Coming Soon"/>
                <a:sym typeface="Coming Soon"/>
              </a:rPr>
              <a:t>Need a login page</a:t>
            </a:r>
            <a:endParaRPr b="1" sz="1200">
              <a:solidFill>
                <a:srgbClr val="FF0000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78" name="Google Shape;78;p15"/>
          <p:cNvSpPr/>
          <p:nvPr/>
        </p:nvSpPr>
        <p:spPr>
          <a:xfrm flipH="1" rot="10800000">
            <a:off x="2083525" y="1865834"/>
            <a:ext cx="764989" cy="261216"/>
          </a:xfrm>
          <a:custGeom>
            <a:rect b="b" l="l" r="r" t="t"/>
            <a:pathLst>
              <a:path extrusionOk="0" h="27863" w="22391">
                <a:moveTo>
                  <a:pt x="22391" y="27863"/>
                </a:moveTo>
                <a:cubicBezTo>
                  <a:pt x="19779" y="25790"/>
                  <a:pt x="10450" y="20068"/>
                  <a:pt x="6718" y="15424"/>
                </a:cubicBezTo>
                <a:cubicBezTo>
                  <a:pt x="2986" y="10780"/>
                  <a:pt x="1120" y="2571"/>
                  <a:pt x="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2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7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“A dog can like another dog’s post”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Suppose a dog is logged in, viewing the </a:t>
            </a:r>
            <a:r>
              <a:rPr lang="en" u="sng"/>
              <a:t>feed page</a:t>
            </a:r>
            <a:r>
              <a:rPr lang="en"/>
              <a:t> (see Story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 any post visible to the dog, they can click a button to “like” the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Once they click the button, they can see that they have liked the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 dog returns to the </a:t>
            </a:r>
            <a:r>
              <a:rPr lang="en" u="sng"/>
              <a:t>feed page</a:t>
            </a:r>
            <a:r>
              <a:rPr lang="en"/>
              <a:t> later, they can still see they have liked the post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3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“A dog can create a post”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Suppose a dog is logged in, viewing the </a:t>
            </a:r>
            <a:r>
              <a:rPr lang="en" u="sng"/>
              <a:t>feed page</a:t>
            </a:r>
            <a:r>
              <a:rPr lang="en"/>
              <a:t> (see Story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dog can see a textbox to enter some text they want to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the dog presses a “post” button, the message is posted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any other friend of the dog logs in and views their </a:t>
            </a:r>
            <a:r>
              <a:rPr lang="en" u="sng"/>
              <a:t>feed page</a:t>
            </a:r>
            <a:r>
              <a:rPr lang="en"/>
              <a:t>, they can see the new post.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4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95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“A dog can comment on another dog’s post”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Suppose a dog is logged in, viewing the </a:t>
            </a:r>
            <a:r>
              <a:rPr lang="en" u="sng"/>
              <a:t>feed page</a:t>
            </a:r>
            <a:r>
              <a:rPr lang="en"/>
              <a:t> (see Story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 any post visible to the dog, they can click a comments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they click the comments button, they see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relevant post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All of the </a:t>
            </a:r>
            <a:r>
              <a:rPr lang="en" u="sng"/>
              <a:t>comments on the post</a:t>
            </a:r>
            <a:r>
              <a:rPr lang="en"/>
              <a:t> in chronological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textbox to create a new comment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They can enter some text in the textbox and press a “comment”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Then, this new comment is visible in the list of comments, to any dog who can see the post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6934725" y="2780100"/>
            <a:ext cx="184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ming Soon"/>
                <a:ea typeface="Coming Soon"/>
                <a:cs typeface="Coming Soon"/>
                <a:sym typeface="Coming Soon"/>
              </a:rPr>
              <a:t>Choosing to make this a separate page</a:t>
            </a:r>
            <a:endParaRPr b="1" sz="1200">
              <a:solidFill>
                <a:srgbClr val="FF0000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247900" y="3115950"/>
            <a:ext cx="2923150" cy="186577"/>
          </a:xfrm>
          <a:custGeom>
            <a:rect b="b" l="l" r="r" t="t"/>
            <a:pathLst>
              <a:path extrusionOk="0" h="10729" w="116926">
                <a:moveTo>
                  <a:pt x="116926" y="0"/>
                </a:moveTo>
                <a:cubicBezTo>
                  <a:pt x="107141" y="1783"/>
                  <a:pt x="77702" y="10449"/>
                  <a:pt x="58214" y="10698"/>
                </a:cubicBezTo>
                <a:cubicBezTo>
                  <a:pt x="38726" y="10947"/>
                  <a:pt x="9702" y="3027"/>
                  <a:pt x="0" y="149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stories missing?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DogChat look like if you’re not logged in?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dog log-in to the app?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dog sign up for the app?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dog become friends with another dog?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Can one dog owner have multiple dogs on the app?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 (MVP)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Strategy: choose a self-contained set of stories so that your app could actually be used.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DogChat look like if you’re </a:t>
            </a:r>
            <a:r>
              <a:rPr lang="en" u="sng"/>
              <a:t>not logged in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dog log-in to the app?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dog </a:t>
            </a:r>
            <a:r>
              <a:rPr lang="en" u="sng"/>
              <a:t>sign up</a:t>
            </a:r>
            <a:r>
              <a:rPr lang="en"/>
              <a:t> for the app?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dog become </a:t>
            </a:r>
            <a:r>
              <a:rPr lang="en" u="sng"/>
              <a:t>friends</a:t>
            </a:r>
            <a:r>
              <a:rPr lang="en"/>
              <a:t> with another dog?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Can one dog owner have multiple dogs on the app?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am intentionally not going to list them all!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views for DogChat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249500" y="1164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Post/comment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“Splash page” (if not logged 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Sign-up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Friend requests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