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>
        <p:scale>
          <a:sx n="118" d="100"/>
          <a:sy n="118" d="100"/>
        </p:scale>
        <p:origin x="408" y="13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5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1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6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2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9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3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3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2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4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RedFoxS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slide" Target="slide8.xm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Sharath</a:t>
            </a: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 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 action="ppaction://hlinksldjump"/>
              </a:rPr>
              <a:t>https://github.com/RedFoxSR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08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7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59048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https://github.com/RedFoxSR/AppliedDataScienceCapstone/blob/main/Data%20Wrangling.ipynb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48007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https://github.com/RedFoxSR/AppliedDataScienceCapstone/blob/main/EDA%20with%20Visualization.ipynb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4313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https://github.com/RedFoxSR/AppliedDataScienceCapstone/blob/main/EDA%20with%20SQL.ipynb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4882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https://github.com/RedFoxSR/AppliedDataScienceCapstone/blob/main/Interactive%20Visual%20Analytics%20with%20Folium.ipynb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68155"/>
            <a:ext cx="11430000" cy="452688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https://github.com/RedFoxSR/AppliedDataScienceCapstone/blob/main/spacex_dash_app.py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https://github.com/RedFoxSR/AppliedDataScienceCapstone/blob/main/Machine%20Learning%20Prediction.ipynb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55188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1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github.com/RedFoxSR</a:t>
            </a:r>
            <a:endParaRPr lang="en-IN" sz="2000" u="heavy" spc="-10" dirty="0" smtClean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 action="ppaction://hlinksldjump"/>
              </a:rPr>
              <a:t>https://github.com/RedFoxSR/AppliedDataScienceCapstone/blob/main/jupyter-labs-spacex-data-collection-api.ipynb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2203" y="-67819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3575" y="4999779"/>
            <a:ext cx="2988945" cy="6591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https://github.com/RedFoxSR/AppliedDataScienceCapstone/blob/main/jupyter-labs-webscraping.ipynb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2566</Words>
  <Application>Microsoft Office PowerPoint</Application>
  <PresentationFormat>Custom</PresentationFormat>
  <Paragraphs>288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Sharath R</cp:lastModifiedBy>
  <cp:revision>4</cp:revision>
  <dcterms:created xsi:type="dcterms:W3CDTF">2021-08-26T16:53:12Z</dcterms:created>
  <dcterms:modified xsi:type="dcterms:W3CDTF">2023-08-01T12:18:59Z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