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3" r:id="rId6"/>
    <p:sldId id="259" r:id="rId7"/>
    <p:sldId id="260" r:id="rId8"/>
    <p:sldId id="261" r:id="rId9"/>
    <p:sldId id="262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7307A-84C7-4DDB-8A89-302A15ACAA2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5F4FF-9C4F-49FD-9757-8405EFB6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Cortex line has a ton of</a:t>
            </a:r>
            <a:r>
              <a:rPr lang="en-US" baseline="0" dirty="0" smtClean="0"/>
              <a:t> pins on it along with around  4GB of onboard memory compared to the Arduino’s 128KB. We weren’t finding too much on the cortex products along with their respective IDEs. </a:t>
            </a:r>
            <a:r>
              <a:rPr lang="en-US" baseline="0" dirty="0" err="1" smtClean="0"/>
              <a:t>Beaglebone</a:t>
            </a:r>
            <a:r>
              <a:rPr lang="en-US" baseline="0" smtClean="0"/>
              <a:t> cloud 9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F4FF-9C4F-49FD-9757-8405EFB6B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Treads</a:t>
            </a:r>
            <a:r>
              <a:rPr lang="en-US" baseline="0" dirty="0" smtClean="0"/>
              <a:t> will allow for rotation without forward movement which will be helpful. It also allows for no worry about excess </a:t>
            </a:r>
            <a:r>
              <a:rPr lang="en-US" baseline="0" dirty="0" err="1" smtClean="0"/>
              <a:t>movemnt</a:t>
            </a:r>
            <a:r>
              <a:rPr lang="en-US" baseline="0" dirty="0" smtClean="0"/>
              <a:t>  after  motor stop. The resistance will halt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F4FF-9C4F-49FD-9757-8405EFB6B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F4FF-9C4F-49FD-9757-8405EFB6B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Sound is probably going to be unreliable.</a:t>
            </a:r>
            <a:r>
              <a:rPr lang="en-US" baseline="0" dirty="0" smtClean="0"/>
              <a:t> Not safe to make that a primary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F4FF-9C4F-49FD-9757-8405EFB6B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8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Adhesive</a:t>
            </a:r>
            <a:r>
              <a:rPr lang="en-US" baseline="0" dirty="0" smtClean="0"/>
              <a:t> involves less manipulation on robots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F4FF-9C4F-49FD-9757-8405EFB6B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$410. Conservative</a:t>
            </a:r>
            <a:r>
              <a:rPr lang="en-US" baseline="0" dirty="0" smtClean="0"/>
              <a:t> 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F4FF-9C4F-49FD-9757-8405EFB6B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0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 got da</a:t>
            </a:r>
            <a:r>
              <a:rPr lang="en-US" baseline="0" dirty="0" smtClean="0"/>
              <a:t> experience line following. Good idea for it. Color recognition for the </a:t>
            </a:r>
            <a:r>
              <a:rPr lang="en-US" baseline="0" dirty="0" err="1" smtClean="0"/>
              <a:t>simon</a:t>
            </a:r>
            <a:r>
              <a:rPr lang="en-US" baseline="0" dirty="0" smtClean="0"/>
              <a:t> says is going to be a bigger challenge. Line Following will be continually looked 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F4FF-9C4F-49FD-9757-8405EFB6B4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587C4AA-4B3F-445D-982A-6D8DBA48FEAD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2ADB0E9-C2EE-45C4-BAC7-871EB2ADE4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2014 SECON Competition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Are We There Yet? (AWTY)</a:t>
            </a:r>
          </a:p>
          <a:p>
            <a:endParaRPr lang="en-US" dirty="0" smtClean="0"/>
          </a:p>
          <a:p>
            <a:r>
              <a:rPr lang="en-US" dirty="0" smtClean="0"/>
              <a:t>Brian Sterling</a:t>
            </a:r>
          </a:p>
          <a:p>
            <a:r>
              <a:rPr lang="en-US" dirty="0" smtClean="0"/>
              <a:t>Brian Powell</a:t>
            </a:r>
          </a:p>
          <a:p>
            <a:r>
              <a:rPr lang="en-US" dirty="0" smtClean="0"/>
              <a:t>Alex Senopoulos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Philotoff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Budget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Claws: </a:t>
            </a:r>
            <a:r>
              <a:rPr lang="en-US" sz="2800" dirty="0" smtClean="0"/>
              <a:t>$40.00</a:t>
            </a:r>
            <a:endParaRPr lang="en-US" sz="2800" dirty="0" smtClean="0"/>
          </a:p>
          <a:p>
            <a:r>
              <a:rPr lang="en-US" sz="2800" dirty="0" smtClean="0"/>
              <a:t>Microcontroller: </a:t>
            </a:r>
            <a:r>
              <a:rPr lang="en-US" sz="2800" dirty="0" smtClean="0"/>
              <a:t>$40.00 </a:t>
            </a:r>
            <a:r>
              <a:rPr lang="en-US" sz="2800" dirty="0" smtClean="0"/>
              <a:t>– </a:t>
            </a:r>
            <a:r>
              <a:rPr lang="en-US" sz="2800" dirty="0" smtClean="0"/>
              <a:t>$70.00</a:t>
            </a:r>
            <a:endParaRPr lang="en-US" sz="2800" dirty="0" smtClean="0"/>
          </a:p>
          <a:p>
            <a:r>
              <a:rPr lang="en-US" sz="2800" dirty="0" smtClean="0"/>
              <a:t>Treads: </a:t>
            </a:r>
            <a:r>
              <a:rPr lang="en-US" sz="2800" dirty="0" smtClean="0"/>
              <a:t>$60.00</a:t>
            </a:r>
            <a:endParaRPr lang="en-US" sz="2800" dirty="0" smtClean="0"/>
          </a:p>
          <a:p>
            <a:r>
              <a:rPr lang="en-US" sz="2800" dirty="0" smtClean="0"/>
              <a:t>Chassis: </a:t>
            </a:r>
            <a:r>
              <a:rPr lang="en-US" sz="2800" dirty="0" smtClean="0"/>
              <a:t>$50.00 </a:t>
            </a:r>
            <a:endParaRPr lang="en-US" sz="2800" dirty="0" smtClean="0"/>
          </a:p>
          <a:p>
            <a:r>
              <a:rPr lang="en-US" sz="2800" dirty="0" smtClean="0"/>
              <a:t>Arms: </a:t>
            </a:r>
            <a:r>
              <a:rPr lang="en-US" sz="2800" dirty="0" smtClean="0"/>
              <a:t>$60.00</a:t>
            </a:r>
            <a:endParaRPr lang="en-US" sz="2800" dirty="0" smtClean="0"/>
          </a:p>
          <a:p>
            <a:r>
              <a:rPr lang="en-US" sz="2800" smtClean="0"/>
              <a:t>Motors </a:t>
            </a:r>
            <a:r>
              <a:rPr lang="en-US" sz="2800" smtClean="0"/>
              <a:t>: $10.00 </a:t>
            </a:r>
            <a:r>
              <a:rPr lang="en-US" sz="2800" dirty="0" smtClean="0"/>
              <a:t>per motor, approx.10-15 motors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Group Strengths</a:t>
            </a:r>
          </a:p>
          <a:p>
            <a:pPr lvl="1"/>
            <a:r>
              <a:rPr lang="en-US" sz="2400" dirty="0" smtClean="0"/>
              <a:t>Line Following</a:t>
            </a:r>
          </a:p>
          <a:p>
            <a:pPr lvl="1"/>
            <a:r>
              <a:rPr lang="en-US" sz="2400" dirty="0" smtClean="0"/>
              <a:t>Experience using microcontrollers and a variety of IDEs.</a:t>
            </a:r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Exploration and learning of new topics/ideas, specifically the color/light recognition.</a:t>
            </a:r>
          </a:p>
          <a:p>
            <a:r>
              <a:rPr lang="en-US" sz="2800" b="1" dirty="0" smtClean="0"/>
              <a:t>Fall Goals</a:t>
            </a:r>
          </a:p>
          <a:p>
            <a:pPr lvl="1"/>
            <a:r>
              <a:rPr lang="en-US" sz="2400" dirty="0" smtClean="0"/>
              <a:t>Etch-A-Sketch and Simon Says implemented</a:t>
            </a:r>
          </a:p>
        </p:txBody>
      </p:sp>
    </p:spTree>
    <p:extLst>
      <p:ext uri="{BB962C8B-B14F-4D97-AF65-F5344CB8AC3E}">
        <p14:creationId xmlns:p14="http://schemas.microsoft.com/office/powerpoint/2010/main" val="31719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Following</a:t>
            </a:r>
          </a:p>
          <a:p>
            <a:r>
              <a:rPr lang="en-US" dirty="0" smtClean="0"/>
              <a:t>Simon Says (15 Seconds)</a:t>
            </a:r>
          </a:p>
          <a:p>
            <a:r>
              <a:rPr lang="en-US" dirty="0" smtClean="0"/>
              <a:t>Etch-A-Sketch (Draw IEEE)</a:t>
            </a:r>
          </a:p>
          <a:p>
            <a:r>
              <a:rPr lang="en-US" dirty="0" smtClean="0"/>
              <a:t>Rubik’s </a:t>
            </a:r>
            <a:r>
              <a:rPr lang="en-US" dirty="0" smtClean="0"/>
              <a:t>Cube (Rotate one side 180 degrees)</a:t>
            </a:r>
          </a:p>
          <a:p>
            <a:r>
              <a:rPr lang="en-US" dirty="0" smtClean="0"/>
              <a:t>Card Pick-up (Carry to end of course)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Arduino Mega</a:t>
            </a:r>
          </a:p>
          <a:p>
            <a:r>
              <a:rPr lang="en-US" sz="2800" dirty="0" err="1" smtClean="0"/>
              <a:t>Beaglebone</a:t>
            </a:r>
            <a:r>
              <a:rPr lang="en-US" sz="2800" dirty="0"/>
              <a:t> </a:t>
            </a:r>
            <a:r>
              <a:rPr lang="en-US" sz="2800" dirty="0" smtClean="0"/>
              <a:t>Black</a:t>
            </a:r>
          </a:p>
          <a:p>
            <a:r>
              <a:rPr lang="en-US" sz="2800" dirty="0" smtClean="0"/>
              <a:t>Cortex </a:t>
            </a:r>
            <a:r>
              <a:rPr lang="en-US" sz="2800" dirty="0" err="1" smtClean="0"/>
              <a:t>Stellaris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1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Tank treads*</a:t>
            </a:r>
          </a:p>
          <a:p>
            <a:r>
              <a:rPr lang="en-US" sz="3200" dirty="0" smtClean="0"/>
              <a:t>Wheels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Photo Resistors for recognition of 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38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Color Recognition </a:t>
            </a:r>
          </a:p>
          <a:p>
            <a:r>
              <a:rPr lang="en-US" sz="3200" dirty="0" smtClean="0"/>
              <a:t>Light Recognition</a:t>
            </a:r>
          </a:p>
          <a:p>
            <a:r>
              <a:rPr lang="en-US" sz="3200" dirty="0" smtClean="0"/>
              <a:t>Sound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5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Etch-A-Sketch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Claws to manipulate knobs</a:t>
            </a:r>
          </a:p>
          <a:p>
            <a:r>
              <a:rPr lang="en-US" sz="3200" dirty="0" smtClean="0"/>
              <a:t>Cap to fit over knob in order to manipulate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25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Rubik’s </a:t>
            </a:r>
            <a:r>
              <a:rPr lang="en-US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Utilize same claw system as the etch-a sketch</a:t>
            </a:r>
          </a:p>
          <a:p>
            <a:r>
              <a:rPr lang="en-US" sz="2800" dirty="0" smtClean="0"/>
              <a:t>Attempt to leave on ground and manipulate top row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56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Pick-Up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of sticky tack or other adhesive substance</a:t>
            </a:r>
          </a:p>
          <a:p>
            <a:r>
              <a:rPr lang="en-US" sz="3200" dirty="0" smtClean="0"/>
              <a:t>Use of suction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33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147</TotalTime>
  <Words>341</Words>
  <Application>Microsoft Office PowerPoint</Application>
  <PresentationFormat>On-screen Show (4:3)</PresentationFormat>
  <Paragraphs>63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Clarity</vt:lpstr>
      <vt:lpstr>2014 SECON Competition Proposal</vt:lpstr>
      <vt:lpstr>Competition Outline</vt:lpstr>
      <vt:lpstr>Control System </vt:lpstr>
      <vt:lpstr>Movement System</vt:lpstr>
      <vt:lpstr>Line Following</vt:lpstr>
      <vt:lpstr>Simon Says</vt:lpstr>
      <vt:lpstr>Etch-A-Sketch</vt:lpstr>
      <vt:lpstr>Rubik’s Cube</vt:lpstr>
      <vt:lpstr>Card Pick-Up</vt:lpstr>
      <vt:lpstr>Initial Budget Estimate</vt:lpstr>
      <vt:lpstr>Considerations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SECON Competition Proposal</dc:title>
  <dc:creator>asenopoulos</dc:creator>
  <cp:lastModifiedBy>Brian Powell</cp:lastModifiedBy>
  <cp:revision>47</cp:revision>
  <dcterms:created xsi:type="dcterms:W3CDTF">2014-08-31T18:59:31Z</dcterms:created>
  <dcterms:modified xsi:type="dcterms:W3CDTF">2014-09-02T20:37:20Z</dcterms:modified>
</cp:coreProperties>
</file>