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 We There Yet?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Design Fall ‘14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7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Philotoff</a:t>
            </a:r>
            <a:r>
              <a:rPr lang="en-US" dirty="0"/>
              <a:t>, Software Engineering</a:t>
            </a:r>
          </a:p>
          <a:p>
            <a:r>
              <a:rPr lang="en-US" dirty="0"/>
              <a:t>Brian Powell, Computer Engineering</a:t>
            </a:r>
          </a:p>
          <a:p>
            <a:r>
              <a:rPr lang="en-US" dirty="0"/>
              <a:t>Alex </a:t>
            </a:r>
            <a:r>
              <a:rPr lang="en-US" dirty="0" err="1"/>
              <a:t>Senopoulos</a:t>
            </a:r>
            <a:r>
              <a:rPr lang="en-US" dirty="0"/>
              <a:t>, Computer Science</a:t>
            </a:r>
          </a:p>
          <a:p>
            <a:r>
              <a:rPr lang="en-US" dirty="0"/>
              <a:t>Brian Sterling,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84372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IEEE </a:t>
            </a:r>
            <a:r>
              <a:rPr lang="en-US" dirty="0" err="1" smtClean="0"/>
              <a:t>SoutheastCon</a:t>
            </a:r>
            <a:r>
              <a:rPr lang="en-US" dirty="0" smtClean="0"/>
              <a:t>: </a:t>
            </a:r>
            <a:r>
              <a:rPr lang="en-US" dirty="0" err="1" smtClean="0"/>
              <a:t>Roadtrip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271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Availability of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Challenging</a:t>
            </a:r>
          </a:p>
          <a:p>
            <a:r>
              <a:rPr lang="en-US" dirty="0"/>
              <a:t>Highlights </a:t>
            </a:r>
            <a:r>
              <a:rPr lang="en-US" dirty="0" smtClean="0"/>
              <a:t>strengths </a:t>
            </a:r>
            <a:r>
              <a:rPr lang="en-US" dirty="0"/>
              <a:t>of degree </a:t>
            </a:r>
            <a:r>
              <a:rPr lang="en-US" dirty="0" smtClean="0"/>
              <a:t>programs</a:t>
            </a:r>
          </a:p>
          <a:p>
            <a:r>
              <a:rPr lang="en-US" dirty="0" smtClean="0"/>
              <a:t>“Show off" </a:t>
            </a:r>
            <a:r>
              <a:rPr lang="en-US" dirty="0"/>
              <a:t>our </a:t>
            </a:r>
            <a:r>
              <a:rPr lang="en-US" dirty="0" smtClean="0"/>
              <a:t>work</a:t>
            </a:r>
          </a:p>
          <a:p>
            <a:r>
              <a:rPr lang="en-US" dirty="0"/>
              <a:t>Good avenue to practice skills learned during courses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85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62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Are We There Yet?</vt:lpstr>
      <vt:lpstr>Members</vt:lpstr>
      <vt:lpstr>Project</vt:lpstr>
      <vt:lpstr>Why?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Brian Powell</dc:creator>
  <cp:lastModifiedBy>Brian Powell</cp:lastModifiedBy>
  <cp:revision>4</cp:revision>
  <dcterms:created xsi:type="dcterms:W3CDTF">2014-08-26T20:38:05Z</dcterms:created>
  <dcterms:modified xsi:type="dcterms:W3CDTF">2014-08-27T22:57:20Z</dcterms:modified>
</cp:coreProperties>
</file>