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shall move in multiple directions</a:t>
            </a:r>
          </a:p>
          <a:p>
            <a:r>
              <a:rPr lang="en-US" dirty="0" smtClean="0"/>
              <a:t>The system shall move autonomously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shall navigate to four challenge zones. </a:t>
            </a:r>
          </a:p>
          <a:p>
            <a:r>
              <a:rPr lang="en-US" dirty="0" smtClean="0"/>
              <a:t>System shall follow Scotch Blue Painters tape to challenge locations. </a:t>
            </a:r>
          </a:p>
          <a:p>
            <a:r>
              <a:rPr lang="en-US" dirty="0" smtClean="0"/>
              <a:t>System shall stop when a challenge zone is reached.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shall play Simon for 15 seconds.</a:t>
            </a:r>
          </a:p>
          <a:p>
            <a:r>
              <a:rPr lang="en-US" dirty="0" smtClean="0"/>
              <a:t>The system shall twist one row of Rubik’s cube 180 degrees.</a:t>
            </a:r>
          </a:p>
          <a:p>
            <a:r>
              <a:rPr lang="en-US" dirty="0" smtClean="0"/>
              <a:t>The system shall draw “IEEE” on etch-a-sketch.</a:t>
            </a:r>
          </a:p>
          <a:p>
            <a:r>
              <a:rPr lang="en-US" dirty="0" smtClean="0"/>
              <a:t>The system shall carry a playing card across finish line.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shall perform proper identification of challenges</a:t>
            </a:r>
          </a:p>
          <a:p>
            <a:r>
              <a:rPr lang="en-US" dirty="0" smtClean="0"/>
              <a:t>Software shall issue commands to complete challenge to system after present challenge is identified. </a:t>
            </a:r>
          </a:p>
          <a:p>
            <a:r>
              <a:rPr lang="en-US" dirty="0" smtClean="0"/>
              <a:t>Software shall issue command to navigate to next challenge after current challenge completion.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shall occupy a space no larger than 1’x1’x1’ in starting and finishing area</a:t>
            </a:r>
          </a:p>
          <a:p>
            <a:r>
              <a:rPr lang="en-US" dirty="0" smtClean="0"/>
              <a:t>System shall not present any danger to judges, spectators or playing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154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 Presentation</vt:lpstr>
      <vt:lpstr>Movement</vt:lpstr>
      <vt:lpstr>Navigation</vt:lpstr>
      <vt:lpstr>Challenge Completion</vt:lpstr>
      <vt:lpstr>Software Requirements</vt:lpstr>
      <vt:lpstr>Non-Functional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Powell, Brian A</dc:creator>
  <cp:lastModifiedBy>Powell, Brian A</cp:lastModifiedBy>
  <cp:revision>5</cp:revision>
  <dcterms:created xsi:type="dcterms:W3CDTF">2014-09-07T18:02:29Z</dcterms:created>
  <dcterms:modified xsi:type="dcterms:W3CDTF">2014-09-07T18:57:05Z</dcterms:modified>
</cp:coreProperties>
</file>