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8CA3A-F748-4198-949B-059F81B6249E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x-none"/>
        </a:p>
      </dgm:t>
    </dgm:pt>
    <dgm:pt modelId="{363F5002-EE26-4B7F-98D7-18F892620B48}">
      <dgm:prSet phldrT="[Text]"/>
      <dgm:spPr/>
      <dgm:t>
        <a:bodyPr/>
        <a:lstStyle/>
        <a:p>
          <a:r>
            <a:rPr lang="en-US" dirty="0"/>
            <a:t>Raw Data</a:t>
          </a:r>
          <a:endParaRPr lang="x-none" dirty="0"/>
        </a:p>
      </dgm:t>
    </dgm:pt>
    <dgm:pt modelId="{8AA9899B-2D95-4C68-8F71-DB78F96C5974}" type="parTrans" cxnId="{A486ECF3-1D4B-45CE-A40E-C1E06B12A17F}">
      <dgm:prSet/>
      <dgm:spPr/>
      <dgm:t>
        <a:bodyPr/>
        <a:lstStyle/>
        <a:p>
          <a:endParaRPr lang="x-none"/>
        </a:p>
      </dgm:t>
    </dgm:pt>
    <dgm:pt modelId="{14F62C32-81D9-4897-881B-7078B2916731}" type="sibTrans" cxnId="{A486ECF3-1D4B-45CE-A40E-C1E06B12A17F}">
      <dgm:prSet/>
      <dgm:spPr/>
      <dgm:t>
        <a:bodyPr/>
        <a:lstStyle/>
        <a:p>
          <a:endParaRPr lang="x-none"/>
        </a:p>
      </dgm:t>
    </dgm:pt>
    <dgm:pt modelId="{A6A043F9-14FC-44CF-AA77-D73E6FAB1E35}">
      <dgm:prSet phldrT="[Text]"/>
      <dgm:spPr/>
      <dgm:t>
        <a:bodyPr/>
        <a:lstStyle/>
        <a:p>
          <a:r>
            <a:rPr lang="en-US" dirty="0"/>
            <a:t>Visualizing and analyzing the data using </a:t>
          </a:r>
          <a:r>
            <a:rPr lang="en-US" dirty="0" err="1"/>
            <a:t>Powerbi</a:t>
          </a:r>
          <a:r>
            <a:rPr lang="en-US" dirty="0"/>
            <a:t> and Excel</a:t>
          </a:r>
          <a:endParaRPr lang="x-none" dirty="0"/>
        </a:p>
      </dgm:t>
    </dgm:pt>
    <dgm:pt modelId="{C4613147-5C0D-4A65-A08D-B8CE34BDCD28}" type="parTrans" cxnId="{1BDB4BDD-1DCB-4D63-A4E3-B4AAC580FD45}">
      <dgm:prSet/>
      <dgm:spPr/>
      <dgm:t>
        <a:bodyPr/>
        <a:lstStyle/>
        <a:p>
          <a:endParaRPr lang="x-none"/>
        </a:p>
      </dgm:t>
    </dgm:pt>
    <dgm:pt modelId="{84662AD1-0A0B-42D0-B681-9A78502DCE46}" type="sibTrans" cxnId="{1BDB4BDD-1DCB-4D63-A4E3-B4AAC580FD45}">
      <dgm:prSet/>
      <dgm:spPr/>
      <dgm:t>
        <a:bodyPr/>
        <a:lstStyle/>
        <a:p>
          <a:endParaRPr lang="x-none"/>
        </a:p>
      </dgm:t>
    </dgm:pt>
    <dgm:pt modelId="{D67AE3CE-2904-453A-9ED2-1A3FF2611636}">
      <dgm:prSet phldrT="[Text]"/>
      <dgm:spPr>
        <a:ln w="15875">
          <a:solidFill>
            <a:srgbClr val="B4975A"/>
          </a:solidFill>
        </a:ln>
      </dgm:spPr>
      <dgm:t>
        <a:bodyPr/>
        <a:lstStyle/>
        <a:p>
          <a:r>
            <a:rPr lang="en-US" dirty="0"/>
            <a:t>Feature Engineering</a:t>
          </a:r>
          <a:endParaRPr lang="x-none" dirty="0"/>
        </a:p>
      </dgm:t>
    </dgm:pt>
    <dgm:pt modelId="{6348BC21-28C1-4234-BD9A-31F0E70E26E4}" type="parTrans" cxnId="{9043C768-4D24-4837-9B03-CBFC079C5905}">
      <dgm:prSet/>
      <dgm:spPr/>
      <dgm:t>
        <a:bodyPr/>
        <a:lstStyle/>
        <a:p>
          <a:endParaRPr lang="x-none"/>
        </a:p>
      </dgm:t>
    </dgm:pt>
    <dgm:pt modelId="{F24EDDEF-9519-4E09-A725-59CA52506E67}" type="sibTrans" cxnId="{9043C768-4D24-4837-9B03-CBFC079C5905}">
      <dgm:prSet/>
      <dgm:spPr/>
      <dgm:t>
        <a:bodyPr/>
        <a:lstStyle/>
        <a:p>
          <a:endParaRPr lang="x-none"/>
        </a:p>
      </dgm:t>
    </dgm:pt>
    <dgm:pt modelId="{22AA1DAE-1405-4312-A1AE-333A376CD943}">
      <dgm:prSet phldrT="[Text]"/>
      <dgm:spPr/>
      <dgm:t>
        <a:bodyPr/>
        <a:lstStyle/>
        <a:p>
          <a:r>
            <a:rPr lang="en-US" dirty="0"/>
            <a:t>Converting the data to be comprehensive for ML</a:t>
          </a:r>
          <a:endParaRPr lang="x-none" dirty="0"/>
        </a:p>
      </dgm:t>
    </dgm:pt>
    <dgm:pt modelId="{7EE0E192-2A53-492C-AF10-B09781A70CD6}" type="parTrans" cxnId="{2DACAD27-9DAE-4A26-A1D8-ED5FA7D1F16A}">
      <dgm:prSet/>
      <dgm:spPr/>
      <dgm:t>
        <a:bodyPr/>
        <a:lstStyle/>
        <a:p>
          <a:endParaRPr lang="x-none"/>
        </a:p>
      </dgm:t>
    </dgm:pt>
    <dgm:pt modelId="{9760D684-43C2-4B42-8ADB-9218CDD9AC75}" type="sibTrans" cxnId="{2DACAD27-9DAE-4A26-A1D8-ED5FA7D1F16A}">
      <dgm:prSet/>
      <dgm:spPr/>
      <dgm:t>
        <a:bodyPr/>
        <a:lstStyle/>
        <a:p>
          <a:endParaRPr lang="x-none"/>
        </a:p>
      </dgm:t>
    </dgm:pt>
    <dgm:pt modelId="{26D24483-8F9E-495E-8F0B-D1F8D05D3B54}">
      <dgm:prSet phldrT="[Text]"/>
      <dgm:spPr>
        <a:ln w="15875">
          <a:solidFill>
            <a:srgbClr val="B4975A"/>
          </a:solidFill>
        </a:ln>
      </dgm:spPr>
      <dgm:t>
        <a:bodyPr/>
        <a:lstStyle/>
        <a:p>
          <a:r>
            <a:rPr lang="en-US" dirty="0"/>
            <a:t>Feature Selection</a:t>
          </a:r>
          <a:endParaRPr lang="x-none" dirty="0"/>
        </a:p>
      </dgm:t>
    </dgm:pt>
    <dgm:pt modelId="{B4F15374-1C80-4ED8-9322-8D0FD20F3876}" type="parTrans" cxnId="{B6626ED7-FD4A-49F9-AE06-89D6504BE766}">
      <dgm:prSet/>
      <dgm:spPr/>
      <dgm:t>
        <a:bodyPr/>
        <a:lstStyle/>
        <a:p>
          <a:endParaRPr lang="x-none"/>
        </a:p>
      </dgm:t>
    </dgm:pt>
    <dgm:pt modelId="{53083ABF-FD64-4269-88E9-0BE8886E7E8B}" type="sibTrans" cxnId="{B6626ED7-FD4A-49F9-AE06-89D6504BE766}">
      <dgm:prSet/>
      <dgm:spPr/>
      <dgm:t>
        <a:bodyPr/>
        <a:lstStyle/>
        <a:p>
          <a:endParaRPr lang="x-none"/>
        </a:p>
      </dgm:t>
    </dgm:pt>
    <dgm:pt modelId="{5310B9BF-E9C3-4047-91A5-B19B9952B8C4}">
      <dgm:prSet phldrT="[Text]"/>
      <dgm:spPr>
        <a:ln w="15875">
          <a:solidFill>
            <a:srgbClr val="B4975A"/>
          </a:solidFill>
        </a:ln>
      </dgm:spPr>
      <dgm:t>
        <a:bodyPr/>
        <a:lstStyle/>
        <a:p>
          <a:r>
            <a:rPr lang="en-US" dirty="0"/>
            <a:t>Model and Results</a:t>
          </a:r>
          <a:endParaRPr lang="x-none" dirty="0"/>
        </a:p>
      </dgm:t>
    </dgm:pt>
    <dgm:pt modelId="{A42742F8-8A0B-4112-9FC5-D1033B8C0E46}" type="parTrans" cxnId="{FB75E760-7F16-4032-BDF5-2AE6CF4DFDFD}">
      <dgm:prSet/>
      <dgm:spPr/>
      <dgm:t>
        <a:bodyPr/>
        <a:lstStyle/>
        <a:p>
          <a:endParaRPr lang="x-none"/>
        </a:p>
      </dgm:t>
    </dgm:pt>
    <dgm:pt modelId="{4B15E9E8-5C44-4F30-A1A1-7C8C48D6F6E2}" type="sibTrans" cxnId="{FB75E760-7F16-4032-BDF5-2AE6CF4DFDFD}">
      <dgm:prSet/>
      <dgm:spPr/>
      <dgm:t>
        <a:bodyPr/>
        <a:lstStyle/>
        <a:p>
          <a:endParaRPr lang="x-none"/>
        </a:p>
      </dgm:t>
    </dgm:pt>
    <dgm:pt modelId="{827AB3DD-2648-4A89-9DDC-B16EED66360B}">
      <dgm:prSet phldrT="[Text]"/>
      <dgm:spPr/>
      <dgm:t>
        <a:bodyPr/>
        <a:lstStyle/>
        <a:p>
          <a:r>
            <a:rPr lang="en-US" dirty="0"/>
            <a:t>Deploy to real world and monitor</a:t>
          </a:r>
          <a:endParaRPr lang="x-none" dirty="0"/>
        </a:p>
      </dgm:t>
    </dgm:pt>
    <dgm:pt modelId="{F2BC2407-EE59-471F-BA1D-08F4711C55B0}" type="parTrans" cxnId="{5790A2A7-FAA7-4F45-8A88-455A9980A091}">
      <dgm:prSet/>
      <dgm:spPr/>
      <dgm:t>
        <a:bodyPr/>
        <a:lstStyle/>
        <a:p>
          <a:endParaRPr lang="x-none"/>
        </a:p>
      </dgm:t>
    </dgm:pt>
    <dgm:pt modelId="{ECB71DC5-FB7B-4086-8A97-E26EC98B5D6D}" type="sibTrans" cxnId="{5790A2A7-FAA7-4F45-8A88-455A9980A091}">
      <dgm:prSet/>
      <dgm:spPr/>
      <dgm:t>
        <a:bodyPr/>
        <a:lstStyle/>
        <a:p>
          <a:endParaRPr lang="x-none"/>
        </a:p>
      </dgm:t>
    </dgm:pt>
    <dgm:pt modelId="{BD5CDD70-0252-4C92-8DEB-1BC76DF7B030}">
      <dgm:prSet phldrT="[Text]"/>
      <dgm:spPr/>
      <dgm:t>
        <a:bodyPr/>
        <a:lstStyle/>
        <a:p>
          <a:r>
            <a:rPr lang="en-US" dirty="0"/>
            <a:t>Process of reducing the number of features</a:t>
          </a:r>
          <a:endParaRPr lang="x-none" dirty="0"/>
        </a:p>
      </dgm:t>
    </dgm:pt>
    <dgm:pt modelId="{C2B1A097-40E6-4061-94A1-1592D9F2C7F1}" type="parTrans" cxnId="{8E4381E8-8570-40AA-83BD-75C2BCAD33CD}">
      <dgm:prSet/>
      <dgm:spPr/>
      <dgm:t>
        <a:bodyPr/>
        <a:lstStyle/>
        <a:p>
          <a:endParaRPr lang="x-none"/>
        </a:p>
      </dgm:t>
    </dgm:pt>
    <dgm:pt modelId="{F19D42DF-AB92-4127-A8A9-EDFB47B6BD95}" type="sibTrans" cxnId="{8E4381E8-8570-40AA-83BD-75C2BCAD33CD}">
      <dgm:prSet/>
      <dgm:spPr/>
      <dgm:t>
        <a:bodyPr/>
        <a:lstStyle/>
        <a:p>
          <a:endParaRPr lang="x-none"/>
        </a:p>
      </dgm:t>
    </dgm:pt>
    <dgm:pt modelId="{72C1AB48-3BFC-4F2E-9C84-311B089E39B6}" type="pres">
      <dgm:prSet presAssocID="{9348CA3A-F748-4198-949B-059F81B6249E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A60327D-7CA1-493F-9B66-8D418C60CF51}" type="pres">
      <dgm:prSet presAssocID="{363F5002-EE26-4B7F-98D7-18F892620B48}" presName="chaos" presStyleCnt="0"/>
      <dgm:spPr/>
    </dgm:pt>
    <dgm:pt modelId="{73AB75FD-D0E9-4A41-92DC-754929ADADD2}" type="pres">
      <dgm:prSet presAssocID="{363F5002-EE26-4B7F-98D7-18F892620B48}" presName="parTx1" presStyleLbl="revTx" presStyleIdx="0" presStyleCnt="7"/>
      <dgm:spPr/>
      <dgm:t>
        <a:bodyPr/>
        <a:lstStyle/>
        <a:p>
          <a:endParaRPr lang="en-US"/>
        </a:p>
      </dgm:t>
    </dgm:pt>
    <dgm:pt modelId="{48692F8D-7DA5-4967-B244-26BDEFEBAABA}" type="pres">
      <dgm:prSet presAssocID="{363F5002-EE26-4B7F-98D7-18F892620B48}" presName="desTx1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DBAE8-9790-40D1-99AA-5BA2ACDDE6CB}" type="pres">
      <dgm:prSet presAssocID="{363F5002-EE26-4B7F-98D7-18F892620B48}" presName="c1" presStyleLbl="node1" presStyleIdx="0" presStyleCnt="19"/>
      <dgm:spPr/>
    </dgm:pt>
    <dgm:pt modelId="{96CB3831-C5AB-4BEB-BE60-32495524D30A}" type="pres">
      <dgm:prSet presAssocID="{363F5002-EE26-4B7F-98D7-18F892620B48}" presName="c2" presStyleLbl="node1" presStyleIdx="1" presStyleCnt="19"/>
      <dgm:spPr/>
    </dgm:pt>
    <dgm:pt modelId="{09691A03-A369-49E4-813B-C8CDCD513AE4}" type="pres">
      <dgm:prSet presAssocID="{363F5002-EE26-4B7F-98D7-18F892620B48}" presName="c3" presStyleLbl="node1" presStyleIdx="2" presStyleCnt="19"/>
      <dgm:spPr/>
    </dgm:pt>
    <dgm:pt modelId="{9FE383BD-30AE-449F-ABD6-3AA0378D0A76}" type="pres">
      <dgm:prSet presAssocID="{363F5002-EE26-4B7F-98D7-18F892620B48}" presName="c4" presStyleLbl="node1" presStyleIdx="3" presStyleCnt="19"/>
      <dgm:spPr/>
    </dgm:pt>
    <dgm:pt modelId="{FA062693-3BE6-4606-AEF6-F47993E39D39}" type="pres">
      <dgm:prSet presAssocID="{363F5002-EE26-4B7F-98D7-18F892620B48}" presName="c5" presStyleLbl="node1" presStyleIdx="4" presStyleCnt="19"/>
      <dgm:spPr/>
    </dgm:pt>
    <dgm:pt modelId="{3154E3F6-721B-4949-8057-338C03376B9E}" type="pres">
      <dgm:prSet presAssocID="{363F5002-EE26-4B7F-98D7-18F892620B48}" presName="c6" presStyleLbl="node1" presStyleIdx="5" presStyleCnt="19"/>
      <dgm:spPr/>
    </dgm:pt>
    <dgm:pt modelId="{B9333B7E-D2A5-4A34-A784-7AA0F42DEE33}" type="pres">
      <dgm:prSet presAssocID="{363F5002-EE26-4B7F-98D7-18F892620B48}" presName="c7" presStyleLbl="node1" presStyleIdx="6" presStyleCnt="19"/>
      <dgm:spPr/>
    </dgm:pt>
    <dgm:pt modelId="{48406BDD-133E-42B1-9207-1D6342493FA3}" type="pres">
      <dgm:prSet presAssocID="{363F5002-EE26-4B7F-98D7-18F892620B48}" presName="c8" presStyleLbl="node1" presStyleIdx="7" presStyleCnt="19"/>
      <dgm:spPr/>
    </dgm:pt>
    <dgm:pt modelId="{F20CC838-E290-4134-A8F1-C32F7FD0B8E1}" type="pres">
      <dgm:prSet presAssocID="{363F5002-EE26-4B7F-98D7-18F892620B48}" presName="c9" presStyleLbl="node1" presStyleIdx="8" presStyleCnt="19"/>
      <dgm:spPr/>
    </dgm:pt>
    <dgm:pt modelId="{4268CCD2-56A4-4C26-8695-8D5396C38394}" type="pres">
      <dgm:prSet presAssocID="{363F5002-EE26-4B7F-98D7-18F892620B48}" presName="c10" presStyleLbl="node1" presStyleIdx="9" presStyleCnt="19"/>
      <dgm:spPr/>
    </dgm:pt>
    <dgm:pt modelId="{B5ED97B1-05FB-4B55-AD3F-51EBBFFA9D8D}" type="pres">
      <dgm:prSet presAssocID="{363F5002-EE26-4B7F-98D7-18F892620B48}" presName="c11" presStyleLbl="node1" presStyleIdx="10" presStyleCnt="19"/>
      <dgm:spPr/>
    </dgm:pt>
    <dgm:pt modelId="{72759D15-2B53-431F-8DC8-1CC13BAF4373}" type="pres">
      <dgm:prSet presAssocID="{363F5002-EE26-4B7F-98D7-18F892620B48}" presName="c12" presStyleLbl="node1" presStyleIdx="11" presStyleCnt="19"/>
      <dgm:spPr/>
    </dgm:pt>
    <dgm:pt modelId="{F44C1262-C918-4685-8A9A-A71C00BC8757}" type="pres">
      <dgm:prSet presAssocID="{363F5002-EE26-4B7F-98D7-18F892620B48}" presName="c13" presStyleLbl="node1" presStyleIdx="12" presStyleCnt="19"/>
      <dgm:spPr/>
    </dgm:pt>
    <dgm:pt modelId="{E7141A90-1498-459B-BEBF-BF45D7D714E9}" type="pres">
      <dgm:prSet presAssocID="{363F5002-EE26-4B7F-98D7-18F892620B48}" presName="c14" presStyleLbl="node1" presStyleIdx="13" presStyleCnt="19"/>
      <dgm:spPr/>
    </dgm:pt>
    <dgm:pt modelId="{2D99D029-1AA5-4432-B80B-0174270B1F5D}" type="pres">
      <dgm:prSet presAssocID="{363F5002-EE26-4B7F-98D7-18F892620B48}" presName="c15" presStyleLbl="node1" presStyleIdx="14" presStyleCnt="19"/>
      <dgm:spPr/>
    </dgm:pt>
    <dgm:pt modelId="{588958B6-8EFB-4EB4-8823-4CA39A773211}" type="pres">
      <dgm:prSet presAssocID="{363F5002-EE26-4B7F-98D7-18F892620B48}" presName="c16" presStyleLbl="node1" presStyleIdx="15" presStyleCnt="19"/>
      <dgm:spPr/>
    </dgm:pt>
    <dgm:pt modelId="{4A7AE897-D57B-4922-86C1-EBF2825A049D}" type="pres">
      <dgm:prSet presAssocID="{363F5002-EE26-4B7F-98D7-18F892620B48}" presName="c17" presStyleLbl="node1" presStyleIdx="16" presStyleCnt="19"/>
      <dgm:spPr/>
    </dgm:pt>
    <dgm:pt modelId="{64468B45-23BD-41E0-8C27-AF416AE1FADB}" type="pres">
      <dgm:prSet presAssocID="{363F5002-EE26-4B7F-98D7-18F892620B48}" presName="c18" presStyleLbl="node1" presStyleIdx="17" presStyleCnt="19"/>
      <dgm:spPr/>
    </dgm:pt>
    <dgm:pt modelId="{0D782C95-CE77-4532-9C2E-0AD90CEC4265}" type="pres">
      <dgm:prSet presAssocID="{14F62C32-81D9-4897-881B-7078B2916731}" presName="chevronComposite1" presStyleCnt="0"/>
      <dgm:spPr/>
    </dgm:pt>
    <dgm:pt modelId="{3DB47E2D-B675-471C-A1BF-8658C5438F51}" type="pres">
      <dgm:prSet presAssocID="{14F62C32-81D9-4897-881B-7078B2916731}" presName="chevron1" presStyleLbl="sibTrans2D1" presStyleIdx="0" presStyleCnt="4"/>
      <dgm:spPr/>
    </dgm:pt>
    <dgm:pt modelId="{5D7AED68-A845-4B68-AF0C-33E1AFEB810F}" type="pres">
      <dgm:prSet presAssocID="{14F62C32-81D9-4897-881B-7078B2916731}" presName="spChevron1" presStyleCnt="0"/>
      <dgm:spPr/>
    </dgm:pt>
    <dgm:pt modelId="{DECE0F71-E131-4841-9405-0F0A5BBAFDBC}" type="pres">
      <dgm:prSet presAssocID="{D67AE3CE-2904-453A-9ED2-1A3FF2611636}" presName="middle" presStyleCnt="0"/>
      <dgm:spPr/>
    </dgm:pt>
    <dgm:pt modelId="{41D790D8-1533-48CC-B579-1C732D226E00}" type="pres">
      <dgm:prSet presAssocID="{D67AE3CE-2904-453A-9ED2-1A3FF2611636}" presName="parTxMid" presStyleLbl="revTx" presStyleIdx="2" presStyleCnt="7"/>
      <dgm:spPr/>
      <dgm:t>
        <a:bodyPr/>
        <a:lstStyle/>
        <a:p>
          <a:endParaRPr lang="en-US"/>
        </a:p>
      </dgm:t>
    </dgm:pt>
    <dgm:pt modelId="{CC70B024-A9D6-4381-B158-8869B9DDAB7C}" type="pres">
      <dgm:prSet presAssocID="{D67AE3CE-2904-453A-9ED2-1A3FF2611636}" presName="desTxMid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A9E5C-1984-4058-82AD-C3B3CA979ABF}" type="pres">
      <dgm:prSet presAssocID="{D67AE3CE-2904-453A-9ED2-1A3FF2611636}" presName="spMid" presStyleCnt="0"/>
      <dgm:spPr/>
    </dgm:pt>
    <dgm:pt modelId="{BDE6F6BF-DBB4-4254-BD8A-A04166FE0B38}" type="pres">
      <dgm:prSet presAssocID="{F24EDDEF-9519-4E09-A725-59CA52506E67}" presName="chevronComposite1" presStyleCnt="0"/>
      <dgm:spPr/>
    </dgm:pt>
    <dgm:pt modelId="{09AAEE73-AB9B-4D5E-949A-3AEFA4E3722D}" type="pres">
      <dgm:prSet presAssocID="{F24EDDEF-9519-4E09-A725-59CA52506E67}" presName="chevron1" presStyleLbl="sibTrans2D1" presStyleIdx="1" presStyleCnt="4"/>
      <dgm:spPr/>
    </dgm:pt>
    <dgm:pt modelId="{DBAEB8E9-E089-439F-82BC-9C4668193981}" type="pres">
      <dgm:prSet presAssocID="{F24EDDEF-9519-4E09-A725-59CA52506E67}" presName="spChevron1" presStyleCnt="0"/>
      <dgm:spPr/>
    </dgm:pt>
    <dgm:pt modelId="{38D3F97B-925A-4EDF-8A39-FFC3584D7109}" type="pres">
      <dgm:prSet presAssocID="{26D24483-8F9E-495E-8F0B-D1F8D05D3B54}" presName="middle" presStyleCnt="0"/>
      <dgm:spPr/>
    </dgm:pt>
    <dgm:pt modelId="{CF9EF46C-6CFE-4D5E-B19C-EB99E42BCD66}" type="pres">
      <dgm:prSet presAssocID="{26D24483-8F9E-495E-8F0B-D1F8D05D3B54}" presName="parTxMid" presStyleLbl="revTx" presStyleIdx="4" presStyleCnt="7"/>
      <dgm:spPr/>
      <dgm:t>
        <a:bodyPr/>
        <a:lstStyle/>
        <a:p>
          <a:endParaRPr lang="en-US"/>
        </a:p>
      </dgm:t>
    </dgm:pt>
    <dgm:pt modelId="{D8E24412-407D-41C9-B268-5EFF3B3D0894}" type="pres">
      <dgm:prSet presAssocID="{26D24483-8F9E-495E-8F0B-D1F8D05D3B54}" presName="desTxMid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76476-57C7-49D0-8E3B-C7BE9C266D69}" type="pres">
      <dgm:prSet presAssocID="{26D24483-8F9E-495E-8F0B-D1F8D05D3B54}" presName="spMid" presStyleCnt="0"/>
      <dgm:spPr/>
    </dgm:pt>
    <dgm:pt modelId="{B7713166-B54C-4D0F-B49B-6A7085F4BAD7}" type="pres">
      <dgm:prSet presAssocID="{53083ABF-FD64-4269-88E9-0BE8886E7E8B}" presName="chevronComposite1" presStyleCnt="0"/>
      <dgm:spPr/>
    </dgm:pt>
    <dgm:pt modelId="{155E745E-50DC-4F18-AFDA-CD508BB555B5}" type="pres">
      <dgm:prSet presAssocID="{53083ABF-FD64-4269-88E9-0BE8886E7E8B}" presName="chevron1" presStyleLbl="sibTrans2D1" presStyleIdx="2" presStyleCnt="4"/>
      <dgm:spPr/>
    </dgm:pt>
    <dgm:pt modelId="{8D12E002-E60A-49E2-9A16-C5DDDFE93EC0}" type="pres">
      <dgm:prSet presAssocID="{53083ABF-FD64-4269-88E9-0BE8886E7E8B}" presName="spChevron1" presStyleCnt="0"/>
      <dgm:spPr/>
    </dgm:pt>
    <dgm:pt modelId="{7E0EBA36-F602-4536-BF10-B3C4D40B0618}" type="pres">
      <dgm:prSet presAssocID="{5310B9BF-E9C3-4047-91A5-B19B9952B8C4}" presName="middle" presStyleCnt="0"/>
      <dgm:spPr/>
    </dgm:pt>
    <dgm:pt modelId="{33D69637-E4FC-4BE9-AA16-58334DF00C8B}" type="pres">
      <dgm:prSet presAssocID="{5310B9BF-E9C3-4047-91A5-B19B9952B8C4}" presName="parTxMid" presStyleLbl="revTx" presStyleIdx="6" presStyleCnt="7"/>
      <dgm:spPr/>
      <dgm:t>
        <a:bodyPr/>
        <a:lstStyle/>
        <a:p>
          <a:endParaRPr lang="en-US"/>
        </a:p>
      </dgm:t>
    </dgm:pt>
    <dgm:pt modelId="{CBE0012C-3BCF-4DEF-9104-725E39B616A2}" type="pres">
      <dgm:prSet presAssocID="{5310B9BF-E9C3-4047-91A5-B19B9952B8C4}" presName="spMid" presStyleCnt="0"/>
      <dgm:spPr/>
    </dgm:pt>
    <dgm:pt modelId="{2FF3C831-C9A5-49DF-A3CA-FD5C00FAFD76}" type="pres">
      <dgm:prSet presAssocID="{4B15E9E8-5C44-4F30-A1A1-7C8C48D6F6E2}" presName="chevronComposite1" presStyleCnt="0"/>
      <dgm:spPr/>
    </dgm:pt>
    <dgm:pt modelId="{2722A432-577B-40CA-9C6A-E3806D9890D8}" type="pres">
      <dgm:prSet presAssocID="{4B15E9E8-5C44-4F30-A1A1-7C8C48D6F6E2}" presName="chevron1" presStyleLbl="sibTrans2D1" presStyleIdx="3" presStyleCnt="4"/>
      <dgm:spPr/>
    </dgm:pt>
    <dgm:pt modelId="{8A8D00AA-D276-4B4A-B582-16E9FF95DAAC}" type="pres">
      <dgm:prSet presAssocID="{4B15E9E8-5C44-4F30-A1A1-7C8C48D6F6E2}" presName="spChevron1" presStyleCnt="0"/>
      <dgm:spPr/>
    </dgm:pt>
    <dgm:pt modelId="{6031AE6B-3C2B-4B19-9914-287828B7B2D5}" type="pres">
      <dgm:prSet presAssocID="{827AB3DD-2648-4A89-9DDC-B16EED66360B}" presName="last" presStyleCnt="0"/>
      <dgm:spPr/>
    </dgm:pt>
    <dgm:pt modelId="{C6DD4C92-2D4B-46AD-9BC5-365C390643A1}" type="pres">
      <dgm:prSet presAssocID="{827AB3DD-2648-4A89-9DDC-B16EED66360B}" presName="circleTx" presStyleLbl="node1" presStyleIdx="18" presStyleCnt="19"/>
      <dgm:spPr/>
      <dgm:t>
        <a:bodyPr/>
        <a:lstStyle/>
        <a:p>
          <a:endParaRPr lang="en-US"/>
        </a:p>
      </dgm:t>
    </dgm:pt>
    <dgm:pt modelId="{B4E038C3-C854-45CF-8A04-F431E7B33A99}" type="pres">
      <dgm:prSet presAssocID="{827AB3DD-2648-4A89-9DDC-B16EED66360B}" presName="spN" presStyleCnt="0"/>
      <dgm:spPr/>
    </dgm:pt>
  </dgm:ptLst>
  <dgm:cxnLst>
    <dgm:cxn modelId="{67D40E65-12C9-48CF-B883-EAD68DC413B8}" type="presOf" srcId="{5310B9BF-E9C3-4047-91A5-B19B9952B8C4}" destId="{33D69637-E4FC-4BE9-AA16-58334DF00C8B}" srcOrd="0" destOrd="0" presId="urn:microsoft.com/office/officeart/2009/3/layout/RandomtoResultProcess"/>
    <dgm:cxn modelId="{8E4381E8-8570-40AA-83BD-75C2BCAD33CD}" srcId="{26D24483-8F9E-495E-8F0B-D1F8D05D3B54}" destId="{BD5CDD70-0252-4C92-8DEB-1BC76DF7B030}" srcOrd="0" destOrd="0" parTransId="{C2B1A097-40E6-4061-94A1-1592D9F2C7F1}" sibTransId="{F19D42DF-AB92-4127-A8A9-EDFB47B6BD95}"/>
    <dgm:cxn modelId="{FB75E760-7F16-4032-BDF5-2AE6CF4DFDFD}" srcId="{9348CA3A-F748-4198-949B-059F81B6249E}" destId="{5310B9BF-E9C3-4047-91A5-B19B9952B8C4}" srcOrd="3" destOrd="0" parTransId="{A42742F8-8A0B-4112-9FC5-D1033B8C0E46}" sibTransId="{4B15E9E8-5C44-4F30-A1A1-7C8C48D6F6E2}"/>
    <dgm:cxn modelId="{1F8390A0-3171-49A2-81DE-EF444F4BDDD5}" type="presOf" srcId="{A6A043F9-14FC-44CF-AA77-D73E6FAB1E35}" destId="{48692F8D-7DA5-4967-B244-26BDEFEBAABA}" srcOrd="0" destOrd="0" presId="urn:microsoft.com/office/officeart/2009/3/layout/RandomtoResultProcess"/>
    <dgm:cxn modelId="{2DACAD27-9DAE-4A26-A1D8-ED5FA7D1F16A}" srcId="{D67AE3CE-2904-453A-9ED2-1A3FF2611636}" destId="{22AA1DAE-1405-4312-A1AE-333A376CD943}" srcOrd="0" destOrd="0" parTransId="{7EE0E192-2A53-492C-AF10-B09781A70CD6}" sibTransId="{9760D684-43C2-4B42-8ADB-9218CDD9AC75}"/>
    <dgm:cxn modelId="{E74634A2-B7ED-4866-8B51-86A2B603F906}" type="presOf" srcId="{26D24483-8F9E-495E-8F0B-D1F8D05D3B54}" destId="{CF9EF46C-6CFE-4D5E-B19C-EB99E42BCD66}" srcOrd="0" destOrd="0" presId="urn:microsoft.com/office/officeart/2009/3/layout/RandomtoResultProcess"/>
    <dgm:cxn modelId="{14C96AAB-16AA-4997-B99A-FC283EE5F361}" type="presOf" srcId="{9348CA3A-F748-4198-949B-059F81B6249E}" destId="{72C1AB48-3BFC-4F2E-9C84-311B089E39B6}" srcOrd="0" destOrd="0" presId="urn:microsoft.com/office/officeart/2009/3/layout/RandomtoResultProcess"/>
    <dgm:cxn modelId="{9043C768-4D24-4837-9B03-CBFC079C5905}" srcId="{9348CA3A-F748-4198-949B-059F81B6249E}" destId="{D67AE3CE-2904-453A-9ED2-1A3FF2611636}" srcOrd="1" destOrd="0" parTransId="{6348BC21-28C1-4234-BD9A-31F0E70E26E4}" sibTransId="{F24EDDEF-9519-4E09-A725-59CA52506E67}"/>
    <dgm:cxn modelId="{B6626ED7-FD4A-49F9-AE06-89D6504BE766}" srcId="{9348CA3A-F748-4198-949B-059F81B6249E}" destId="{26D24483-8F9E-495E-8F0B-D1F8D05D3B54}" srcOrd="2" destOrd="0" parTransId="{B4F15374-1C80-4ED8-9322-8D0FD20F3876}" sibTransId="{53083ABF-FD64-4269-88E9-0BE8886E7E8B}"/>
    <dgm:cxn modelId="{5790A2A7-FAA7-4F45-8A88-455A9980A091}" srcId="{9348CA3A-F748-4198-949B-059F81B6249E}" destId="{827AB3DD-2648-4A89-9DDC-B16EED66360B}" srcOrd="4" destOrd="0" parTransId="{F2BC2407-EE59-471F-BA1D-08F4711C55B0}" sibTransId="{ECB71DC5-FB7B-4086-8A97-E26EC98B5D6D}"/>
    <dgm:cxn modelId="{A9980CD6-74B4-4A38-ABF2-6908301511F5}" type="presOf" srcId="{22AA1DAE-1405-4312-A1AE-333A376CD943}" destId="{CC70B024-A9D6-4381-B158-8869B9DDAB7C}" srcOrd="0" destOrd="0" presId="urn:microsoft.com/office/officeart/2009/3/layout/RandomtoResultProcess"/>
    <dgm:cxn modelId="{1BDB4BDD-1DCB-4D63-A4E3-B4AAC580FD45}" srcId="{363F5002-EE26-4B7F-98D7-18F892620B48}" destId="{A6A043F9-14FC-44CF-AA77-D73E6FAB1E35}" srcOrd="0" destOrd="0" parTransId="{C4613147-5C0D-4A65-A08D-B8CE34BDCD28}" sibTransId="{84662AD1-0A0B-42D0-B681-9A78502DCE46}"/>
    <dgm:cxn modelId="{D005AC27-9D0F-4EA5-8CF5-544B15D60956}" type="presOf" srcId="{363F5002-EE26-4B7F-98D7-18F892620B48}" destId="{73AB75FD-D0E9-4A41-92DC-754929ADADD2}" srcOrd="0" destOrd="0" presId="urn:microsoft.com/office/officeart/2009/3/layout/RandomtoResultProcess"/>
    <dgm:cxn modelId="{C846169C-0211-45AD-82BF-0274AD4E92E5}" type="presOf" srcId="{827AB3DD-2648-4A89-9DDC-B16EED66360B}" destId="{C6DD4C92-2D4B-46AD-9BC5-365C390643A1}" srcOrd="0" destOrd="0" presId="urn:microsoft.com/office/officeart/2009/3/layout/RandomtoResultProcess"/>
    <dgm:cxn modelId="{8E90EF07-A1E5-4531-B083-46FD26375192}" type="presOf" srcId="{BD5CDD70-0252-4C92-8DEB-1BC76DF7B030}" destId="{D8E24412-407D-41C9-B268-5EFF3B3D0894}" srcOrd="0" destOrd="0" presId="urn:microsoft.com/office/officeart/2009/3/layout/RandomtoResultProcess"/>
    <dgm:cxn modelId="{469CB3C5-D3C2-48F6-99E6-2DFB33207982}" type="presOf" srcId="{D67AE3CE-2904-453A-9ED2-1A3FF2611636}" destId="{41D790D8-1533-48CC-B579-1C732D226E00}" srcOrd="0" destOrd="0" presId="urn:microsoft.com/office/officeart/2009/3/layout/RandomtoResultProcess"/>
    <dgm:cxn modelId="{A486ECF3-1D4B-45CE-A40E-C1E06B12A17F}" srcId="{9348CA3A-F748-4198-949B-059F81B6249E}" destId="{363F5002-EE26-4B7F-98D7-18F892620B48}" srcOrd="0" destOrd="0" parTransId="{8AA9899B-2D95-4C68-8F71-DB78F96C5974}" sibTransId="{14F62C32-81D9-4897-881B-7078B2916731}"/>
    <dgm:cxn modelId="{F6EA5876-BB6D-4108-9BB6-AF4EB6BF564C}" type="presParOf" srcId="{72C1AB48-3BFC-4F2E-9C84-311B089E39B6}" destId="{FA60327D-7CA1-493F-9B66-8D418C60CF51}" srcOrd="0" destOrd="0" presId="urn:microsoft.com/office/officeart/2009/3/layout/RandomtoResultProcess"/>
    <dgm:cxn modelId="{6CA0A3D4-59BC-412D-9A02-A5AE1336EC8C}" type="presParOf" srcId="{FA60327D-7CA1-493F-9B66-8D418C60CF51}" destId="{73AB75FD-D0E9-4A41-92DC-754929ADADD2}" srcOrd="0" destOrd="0" presId="urn:microsoft.com/office/officeart/2009/3/layout/RandomtoResultProcess"/>
    <dgm:cxn modelId="{4213990E-CD53-495A-8B6D-1F74BE9AAC27}" type="presParOf" srcId="{FA60327D-7CA1-493F-9B66-8D418C60CF51}" destId="{48692F8D-7DA5-4967-B244-26BDEFEBAABA}" srcOrd="1" destOrd="0" presId="urn:microsoft.com/office/officeart/2009/3/layout/RandomtoResultProcess"/>
    <dgm:cxn modelId="{EF238360-A79C-45AE-B023-0B5ECCB68380}" type="presParOf" srcId="{FA60327D-7CA1-493F-9B66-8D418C60CF51}" destId="{447DBAE8-9790-40D1-99AA-5BA2ACDDE6CB}" srcOrd="2" destOrd="0" presId="urn:microsoft.com/office/officeart/2009/3/layout/RandomtoResultProcess"/>
    <dgm:cxn modelId="{48DEB18F-2B06-415C-8460-74E066E4DAF3}" type="presParOf" srcId="{FA60327D-7CA1-493F-9B66-8D418C60CF51}" destId="{96CB3831-C5AB-4BEB-BE60-32495524D30A}" srcOrd="3" destOrd="0" presId="urn:microsoft.com/office/officeart/2009/3/layout/RandomtoResultProcess"/>
    <dgm:cxn modelId="{9672972E-5DA2-4B37-8E27-E55C5BE3AFC4}" type="presParOf" srcId="{FA60327D-7CA1-493F-9B66-8D418C60CF51}" destId="{09691A03-A369-49E4-813B-C8CDCD513AE4}" srcOrd="4" destOrd="0" presId="urn:microsoft.com/office/officeart/2009/3/layout/RandomtoResultProcess"/>
    <dgm:cxn modelId="{A2726392-2B2B-4DDA-87EB-B3768F5CE309}" type="presParOf" srcId="{FA60327D-7CA1-493F-9B66-8D418C60CF51}" destId="{9FE383BD-30AE-449F-ABD6-3AA0378D0A76}" srcOrd="5" destOrd="0" presId="urn:microsoft.com/office/officeart/2009/3/layout/RandomtoResultProcess"/>
    <dgm:cxn modelId="{1233EF18-5175-4173-96CB-5583D673FC7A}" type="presParOf" srcId="{FA60327D-7CA1-493F-9B66-8D418C60CF51}" destId="{FA062693-3BE6-4606-AEF6-F47993E39D39}" srcOrd="6" destOrd="0" presId="urn:microsoft.com/office/officeart/2009/3/layout/RandomtoResultProcess"/>
    <dgm:cxn modelId="{F6581045-40FB-4359-B262-B98FF96EB8A3}" type="presParOf" srcId="{FA60327D-7CA1-493F-9B66-8D418C60CF51}" destId="{3154E3F6-721B-4949-8057-338C03376B9E}" srcOrd="7" destOrd="0" presId="urn:microsoft.com/office/officeart/2009/3/layout/RandomtoResultProcess"/>
    <dgm:cxn modelId="{ABD5D05E-147C-41E2-80F1-083A3C4C46B2}" type="presParOf" srcId="{FA60327D-7CA1-493F-9B66-8D418C60CF51}" destId="{B9333B7E-D2A5-4A34-A784-7AA0F42DEE33}" srcOrd="8" destOrd="0" presId="urn:microsoft.com/office/officeart/2009/3/layout/RandomtoResultProcess"/>
    <dgm:cxn modelId="{86C0C8FC-0388-425B-8D04-59B5F81589C5}" type="presParOf" srcId="{FA60327D-7CA1-493F-9B66-8D418C60CF51}" destId="{48406BDD-133E-42B1-9207-1D6342493FA3}" srcOrd="9" destOrd="0" presId="urn:microsoft.com/office/officeart/2009/3/layout/RandomtoResultProcess"/>
    <dgm:cxn modelId="{07C526FB-E2D3-4658-BBE0-7B9F36861AEC}" type="presParOf" srcId="{FA60327D-7CA1-493F-9B66-8D418C60CF51}" destId="{F20CC838-E290-4134-A8F1-C32F7FD0B8E1}" srcOrd="10" destOrd="0" presId="urn:microsoft.com/office/officeart/2009/3/layout/RandomtoResultProcess"/>
    <dgm:cxn modelId="{6DB00C38-B6E4-44F2-BDBA-DA3D9BC2502B}" type="presParOf" srcId="{FA60327D-7CA1-493F-9B66-8D418C60CF51}" destId="{4268CCD2-56A4-4C26-8695-8D5396C38394}" srcOrd="11" destOrd="0" presId="urn:microsoft.com/office/officeart/2009/3/layout/RandomtoResultProcess"/>
    <dgm:cxn modelId="{169F6F67-7315-4B1B-9C96-0078E7635E96}" type="presParOf" srcId="{FA60327D-7CA1-493F-9B66-8D418C60CF51}" destId="{B5ED97B1-05FB-4B55-AD3F-51EBBFFA9D8D}" srcOrd="12" destOrd="0" presId="urn:microsoft.com/office/officeart/2009/3/layout/RandomtoResultProcess"/>
    <dgm:cxn modelId="{51F301D1-6A90-472D-90B3-A9FC238DAE81}" type="presParOf" srcId="{FA60327D-7CA1-493F-9B66-8D418C60CF51}" destId="{72759D15-2B53-431F-8DC8-1CC13BAF4373}" srcOrd="13" destOrd="0" presId="urn:microsoft.com/office/officeart/2009/3/layout/RandomtoResultProcess"/>
    <dgm:cxn modelId="{69C1F0EB-4FC9-484F-A1CC-12C21DA44EE4}" type="presParOf" srcId="{FA60327D-7CA1-493F-9B66-8D418C60CF51}" destId="{F44C1262-C918-4685-8A9A-A71C00BC8757}" srcOrd="14" destOrd="0" presId="urn:microsoft.com/office/officeart/2009/3/layout/RandomtoResultProcess"/>
    <dgm:cxn modelId="{05B006C5-060E-48B3-B781-E2EF32C4616E}" type="presParOf" srcId="{FA60327D-7CA1-493F-9B66-8D418C60CF51}" destId="{E7141A90-1498-459B-BEBF-BF45D7D714E9}" srcOrd="15" destOrd="0" presId="urn:microsoft.com/office/officeart/2009/3/layout/RandomtoResultProcess"/>
    <dgm:cxn modelId="{0128A64F-3A22-4CCD-B0B2-385609A7D238}" type="presParOf" srcId="{FA60327D-7CA1-493F-9B66-8D418C60CF51}" destId="{2D99D029-1AA5-4432-B80B-0174270B1F5D}" srcOrd="16" destOrd="0" presId="urn:microsoft.com/office/officeart/2009/3/layout/RandomtoResultProcess"/>
    <dgm:cxn modelId="{5979754E-21AE-4A05-90BE-D465205425D8}" type="presParOf" srcId="{FA60327D-7CA1-493F-9B66-8D418C60CF51}" destId="{588958B6-8EFB-4EB4-8823-4CA39A773211}" srcOrd="17" destOrd="0" presId="urn:microsoft.com/office/officeart/2009/3/layout/RandomtoResultProcess"/>
    <dgm:cxn modelId="{76783212-8088-4F7E-9231-6874BFC19BEB}" type="presParOf" srcId="{FA60327D-7CA1-493F-9B66-8D418C60CF51}" destId="{4A7AE897-D57B-4922-86C1-EBF2825A049D}" srcOrd="18" destOrd="0" presId="urn:microsoft.com/office/officeart/2009/3/layout/RandomtoResultProcess"/>
    <dgm:cxn modelId="{9B0DCA50-ED35-4598-9B02-F900791B4A5B}" type="presParOf" srcId="{FA60327D-7CA1-493F-9B66-8D418C60CF51}" destId="{64468B45-23BD-41E0-8C27-AF416AE1FADB}" srcOrd="19" destOrd="0" presId="urn:microsoft.com/office/officeart/2009/3/layout/RandomtoResultProcess"/>
    <dgm:cxn modelId="{84DD9B89-714D-456B-AF84-177DC85E90A9}" type="presParOf" srcId="{72C1AB48-3BFC-4F2E-9C84-311B089E39B6}" destId="{0D782C95-CE77-4532-9C2E-0AD90CEC4265}" srcOrd="1" destOrd="0" presId="urn:microsoft.com/office/officeart/2009/3/layout/RandomtoResultProcess"/>
    <dgm:cxn modelId="{E8066079-CEC2-4FF1-8691-16F4147B9DE1}" type="presParOf" srcId="{0D782C95-CE77-4532-9C2E-0AD90CEC4265}" destId="{3DB47E2D-B675-471C-A1BF-8658C5438F51}" srcOrd="0" destOrd="0" presId="urn:microsoft.com/office/officeart/2009/3/layout/RandomtoResultProcess"/>
    <dgm:cxn modelId="{1FA8CA69-CE29-442E-BE51-D4F5D8C6C568}" type="presParOf" srcId="{0D782C95-CE77-4532-9C2E-0AD90CEC4265}" destId="{5D7AED68-A845-4B68-AF0C-33E1AFEB810F}" srcOrd="1" destOrd="0" presId="urn:microsoft.com/office/officeart/2009/3/layout/RandomtoResultProcess"/>
    <dgm:cxn modelId="{2C1DA1B5-FBE5-4F0B-9DC6-21618E606FF3}" type="presParOf" srcId="{72C1AB48-3BFC-4F2E-9C84-311B089E39B6}" destId="{DECE0F71-E131-4841-9405-0F0A5BBAFDBC}" srcOrd="2" destOrd="0" presId="urn:microsoft.com/office/officeart/2009/3/layout/RandomtoResultProcess"/>
    <dgm:cxn modelId="{1DDDAB8F-95DE-46DA-8E94-0BC2B480E32A}" type="presParOf" srcId="{DECE0F71-E131-4841-9405-0F0A5BBAFDBC}" destId="{41D790D8-1533-48CC-B579-1C732D226E00}" srcOrd="0" destOrd="0" presId="urn:microsoft.com/office/officeart/2009/3/layout/RandomtoResultProcess"/>
    <dgm:cxn modelId="{7846203A-56B8-4B65-8768-70CE23C15E15}" type="presParOf" srcId="{DECE0F71-E131-4841-9405-0F0A5BBAFDBC}" destId="{CC70B024-A9D6-4381-B158-8869B9DDAB7C}" srcOrd="1" destOrd="0" presId="urn:microsoft.com/office/officeart/2009/3/layout/RandomtoResultProcess"/>
    <dgm:cxn modelId="{CF5D874D-664D-40F9-BCAA-74CA971B922C}" type="presParOf" srcId="{DECE0F71-E131-4841-9405-0F0A5BBAFDBC}" destId="{E5FA9E5C-1984-4058-82AD-C3B3CA979ABF}" srcOrd="2" destOrd="0" presId="urn:microsoft.com/office/officeart/2009/3/layout/RandomtoResultProcess"/>
    <dgm:cxn modelId="{5535EDD8-C410-4F28-9D6C-A27A1158698B}" type="presParOf" srcId="{72C1AB48-3BFC-4F2E-9C84-311B089E39B6}" destId="{BDE6F6BF-DBB4-4254-BD8A-A04166FE0B38}" srcOrd="3" destOrd="0" presId="urn:microsoft.com/office/officeart/2009/3/layout/RandomtoResultProcess"/>
    <dgm:cxn modelId="{0786CC4E-E3EE-41B0-A706-999571C7C9FE}" type="presParOf" srcId="{BDE6F6BF-DBB4-4254-BD8A-A04166FE0B38}" destId="{09AAEE73-AB9B-4D5E-949A-3AEFA4E3722D}" srcOrd="0" destOrd="0" presId="urn:microsoft.com/office/officeart/2009/3/layout/RandomtoResultProcess"/>
    <dgm:cxn modelId="{84850924-4253-41D4-BDE3-3F2AD8E8DEAE}" type="presParOf" srcId="{BDE6F6BF-DBB4-4254-BD8A-A04166FE0B38}" destId="{DBAEB8E9-E089-439F-82BC-9C4668193981}" srcOrd="1" destOrd="0" presId="urn:microsoft.com/office/officeart/2009/3/layout/RandomtoResultProcess"/>
    <dgm:cxn modelId="{17F2637B-3890-4EF3-BBCD-7FA01C21E71B}" type="presParOf" srcId="{72C1AB48-3BFC-4F2E-9C84-311B089E39B6}" destId="{38D3F97B-925A-4EDF-8A39-FFC3584D7109}" srcOrd="4" destOrd="0" presId="urn:microsoft.com/office/officeart/2009/3/layout/RandomtoResultProcess"/>
    <dgm:cxn modelId="{41A8C8FD-3BE4-4EF0-97E4-060B2933ABB0}" type="presParOf" srcId="{38D3F97B-925A-4EDF-8A39-FFC3584D7109}" destId="{CF9EF46C-6CFE-4D5E-B19C-EB99E42BCD66}" srcOrd="0" destOrd="0" presId="urn:microsoft.com/office/officeart/2009/3/layout/RandomtoResultProcess"/>
    <dgm:cxn modelId="{ACA50110-F933-4108-8465-4BB95E9C8740}" type="presParOf" srcId="{38D3F97B-925A-4EDF-8A39-FFC3584D7109}" destId="{D8E24412-407D-41C9-B268-5EFF3B3D0894}" srcOrd="1" destOrd="0" presId="urn:microsoft.com/office/officeart/2009/3/layout/RandomtoResultProcess"/>
    <dgm:cxn modelId="{AB97EC83-0B61-4C82-AD47-19E7B42CBFFA}" type="presParOf" srcId="{38D3F97B-925A-4EDF-8A39-FFC3584D7109}" destId="{C7976476-57C7-49D0-8E3B-C7BE9C266D69}" srcOrd="2" destOrd="0" presId="urn:microsoft.com/office/officeart/2009/3/layout/RandomtoResultProcess"/>
    <dgm:cxn modelId="{026D2A1B-9023-425A-86E8-16895D19E127}" type="presParOf" srcId="{72C1AB48-3BFC-4F2E-9C84-311B089E39B6}" destId="{B7713166-B54C-4D0F-B49B-6A7085F4BAD7}" srcOrd="5" destOrd="0" presId="urn:microsoft.com/office/officeart/2009/3/layout/RandomtoResultProcess"/>
    <dgm:cxn modelId="{09A62740-5FFC-41D8-8540-DEB5F1556B07}" type="presParOf" srcId="{B7713166-B54C-4D0F-B49B-6A7085F4BAD7}" destId="{155E745E-50DC-4F18-AFDA-CD508BB555B5}" srcOrd="0" destOrd="0" presId="urn:microsoft.com/office/officeart/2009/3/layout/RandomtoResultProcess"/>
    <dgm:cxn modelId="{E15006AB-6DF3-4FD4-9C5B-D98113AF2539}" type="presParOf" srcId="{B7713166-B54C-4D0F-B49B-6A7085F4BAD7}" destId="{8D12E002-E60A-49E2-9A16-C5DDDFE93EC0}" srcOrd="1" destOrd="0" presId="urn:microsoft.com/office/officeart/2009/3/layout/RandomtoResultProcess"/>
    <dgm:cxn modelId="{B0769271-6313-43ED-8BF2-05302D01EDD4}" type="presParOf" srcId="{72C1AB48-3BFC-4F2E-9C84-311B089E39B6}" destId="{7E0EBA36-F602-4536-BF10-B3C4D40B0618}" srcOrd="6" destOrd="0" presId="urn:microsoft.com/office/officeart/2009/3/layout/RandomtoResultProcess"/>
    <dgm:cxn modelId="{92E87AD0-F1B6-4AB5-94C7-27AF918E77FD}" type="presParOf" srcId="{7E0EBA36-F602-4536-BF10-B3C4D40B0618}" destId="{33D69637-E4FC-4BE9-AA16-58334DF00C8B}" srcOrd="0" destOrd="0" presId="urn:microsoft.com/office/officeart/2009/3/layout/RandomtoResultProcess"/>
    <dgm:cxn modelId="{474FFB2A-EE3D-459D-9670-80C66964C501}" type="presParOf" srcId="{7E0EBA36-F602-4536-BF10-B3C4D40B0618}" destId="{CBE0012C-3BCF-4DEF-9104-725E39B616A2}" srcOrd="1" destOrd="0" presId="urn:microsoft.com/office/officeart/2009/3/layout/RandomtoResultProcess"/>
    <dgm:cxn modelId="{7643D2C2-E188-476B-96AD-7822D511B60D}" type="presParOf" srcId="{72C1AB48-3BFC-4F2E-9C84-311B089E39B6}" destId="{2FF3C831-C9A5-49DF-A3CA-FD5C00FAFD76}" srcOrd="7" destOrd="0" presId="urn:microsoft.com/office/officeart/2009/3/layout/RandomtoResultProcess"/>
    <dgm:cxn modelId="{DA4007E8-1F2D-4662-96A0-C365389487AA}" type="presParOf" srcId="{2FF3C831-C9A5-49DF-A3CA-FD5C00FAFD76}" destId="{2722A432-577B-40CA-9C6A-E3806D9890D8}" srcOrd="0" destOrd="0" presId="urn:microsoft.com/office/officeart/2009/3/layout/RandomtoResultProcess"/>
    <dgm:cxn modelId="{D55E25CD-6E02-4C7B-AC4E-CDE190F96FFC}" type="presParOf" srcId="{2FF3C831-C9A5-49DF-A3CA-FD5C00FAFD76}" destId="{8A8D00AA-D276-4B4A-B582-16E9FF95DAAC}" srcOrd="1" destOrd="0" presId="urn:microsoft.com/office/officeart/2009/3/layout/RandomtoResultProcess"/>
    <dgm:cxn modelId="{A9F45D1A-90A5-46B2-8F79-B98C992B9F7A}" type="presParOf" srcId="{72C1AB48-3BFC-4F2E-9C84-311B089E39B6}" destId="{6031AE6B-3C2B-4B19-9914-287828B7B2D5}" srcOrd="8" destOrd="0" presId="urn:microsoft.com/office/officeart/2009/3/layout/RandomtoResultProcess"/>
    <dgm:cxn modelId="{328AD8E8-9207-487D-846A-0E284A88999D}" type="presParOf" srcId="{6031AE6B-3C2B-4B19-9914-287828B7B2D5}" destId="{C6DD4C92-2D4B-46AD-9BC5-365C390643A1}" srcOrd="0" destOrd="0" presId="urn:microsoft.com/office/officeart/2009/3/layout/RandomtoResultProcess"/>
    <dgm:cxn modelId="{FD7EFFE9-CEF5-4177-8185-252304A83F19}" type="presParOf" srcId="{6031AE6B-3C2B-4B19-9914-287828B7B2D5}" destId="{B4E038C3-C854-45CF-8A04-F431E7B33A9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B75FD-D0E9-4A41-92DC-754929ADADD2}">
      <dsp:nvSpPr>
        <dsp:cNvPr id="0" name=""/>
        <dsp:cNvSpPr/>
      </dsp:nvSpPr>
      <dsp:spPr>
        <a:xfrm>
          <a:off x="97667" y="1205836"/>
          <a:ext cx="1383273" cy="455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Raw Data</a:t>
          </a:r>
          <a:endParaRPr lang="x-none" sz="1300" kern="1200" dirty="0"/>
        </a:p>
      </dsp:txBody>
      <dsp:txXfrm>
        <a:off x="97667" y="1205836"/>
        <a:ext cx="1383273" cy="455851"/>
      </dsp:txXfrm>
    </dsp:sp>
    <dsp:sp modelId="{48692F8D-7DA5-4967-B244-26BDEFEBAABA}">
      <dsp:nvSpPr>
        <dsp:cNvPr id="0" name=""/>
        <dsp:cNvSpPr/>
      </dsp:nvSpPr>
      <dsp:spPr>
        <a:xfrm>
          <a:off x="97667" y="2167070"/>
          <a:ext cx="1383273" cy="85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Visualizing and analyzing the data using </a:t>
          </a:r>
          <a:r>
            <a:rPr lang="en-US" sz="1100" kern="1200" dirty="0" err="1"/>
            <a:t>Powerbi</a:t>
          </a:r>
          <a:r>
            <a:rPr lang="en-US" sz="1100" kern="1200" dirty="0"/>
            <a:t> and Excel</a:t>
          </a:r>
          <a:endParaRPr lang="x-none" sz="1100" kern="1200" dirty="0"/>
        </a:p>
      </dsp:txBody>
      <dsp:txXfrm>
        <a:off x="97667" y="2167070"/>
        <a:ext cx="1383273" cy="854043"/>
      </dsp:txXfrm>
    </dsp:sp>
    <dsp:sp modelId="{447DBAE8-9790-40D1-99AA-5BA2ACDDE6CB}">
      <dsp:nvSpPr>
        <dsp:cNvPr id="0" name=""/>
        <dsp:cNvSpPr/>
      </dsp:nvSpPr>
      <dsp:spPr>
        <a:xfrm>
          <a:off x="96095" y="1067195"/>
          <a:ext cx="110033" cy="1100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B3831-C5AB-4BEB-BE60-32495524D30A}">
      <dsp:nvSpPr>
        <dsp:cNvPr id="0" name=""/>
        <dsp:cNvSpPr/>
      </dsp:nvSpPr>
      <dsp:spPr>
        <a:xfrm>
          <a:off x="173118" y="913148"/>
          <a:ext cx="110033" cy="1100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91A03-A369-49E4-813B-C8CDCD513AE4}">
      <dsp:nvSpPr>
        <dsp:cNvPr id="0" name=""/>
        <dsp:cNvSpPr/>
      </dsp:nvSpPr>
      <dsp:spPr>
        <a:xfrm>
          <a:off x="357974" y="943957"/>
          <a:ext cx="172909" cy="1729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383BD-30AE-449F-ABD6-3AA0378D0A76}">
      <dsp:nvSpPr>
        <dsp:cNvPr id="0" name=""/>
        <dsp:cNvSpPr/>
      </dsp:nvSpPr>
      <dsp:spPr>
        <a:xfrm>
          <a:off x="512020" y="774506"/>
          <a:ext cx="110033" cy="1100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62693-3BE6-4606-AEF6-F47993E39D39}">
      <dsp:nvSpPr>
        <dsp:cNvPr id="0" name=""/>
        <dsp:cNvSpPr/>
      </dsp:nvSpPr>
      <dsp:spPr>
        <a:xfrm>
          <a:off x="712281" y="712888"/>
          <a:ext cx="110033" cy="1100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4E3F6-721B-4949-8057-338C03376B9E}">
      <dsp:nvSpPr>
        <dsp:cNvPr id="0" name=""/>
        <dsp:cNvSpPr/>
      </dsp:nvSpPr>
      <dsp:spPr>
        <a:xfrm>
          <a:off x="958755" y="820720"/>
          <a:ext cx="110033" cy="1100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33B7E-D2A5-4A34-A784-7AA0F42DEE33}">
      <dsp:nvSpPr>
        <dsp:cNvPr id="0" name=""/>
        <dsp:cNvSpPr/>
      </dsp:nvSpPr>
      <dsp:spPr>
        <a:xfrm>
          <a:off x="1112801" y="897743"/>
          <a:ext cx="172909" cy="1729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06BDD-133E-42B1-9207-1D6342493FA3}">
      <dsp:nvSpPr>
        <dsp:cNvPr id="0" name=""/>
        <dsp:cNvSpPr/>
      </dsp:nvSpPr>
      <dsp:spPr>
        <a:xfrm>
          <a:off x="1328466" y="1067195"/>
          <a:ext cx="110033" cy="1100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C838-E290-4134-A8F1-C32F7FD0B8E1}">
      <dsp:nvSpPr>
        <dsp:cNvPr id="0" name=""/>
        <dsp:cNvSpPr/>
      </dsp:nvSpPr>
      <dsp:spPr>
        <a:xfrm>
          <a:off x="1420894" y="1236646"/>
          <a:ext cx="110033" cy="1100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8CCD2-56A4-4C26-8695-8D5396C38394}">
      <dsp:nvSpPr>
        <dsp:cNvPr id="0" name=""/>
        <dsp:cNvSpPr/>
      </dsp:nvSpPr>
      <dsp:spPr>
        <a:xfrm>
          <a:off x="619853" y="913148"/>
          <a:ext cx="282942" cy="28294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D97B1-05FB-4B55-AD3F-51EBBFFA9D8D}">
      <dsp:nvSpPr>
        <dsp:cNvPr id="0" name=""/>
        <dsp:cNvSpPr/>
      </dsp:nvSpPr>
      <dsp:spPr>
        <a:xfrm>
          <a:off x="19072" y="1498524"/>
          <a:ext cx="110033" cy="1100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59D15-2B53-431F-8DC8-1CC13BAF4373}">
      <dsp:nvSpPr>
        <dsp:cNvPr id="0" name=""/>
        <dsp:cNvSpPr/>
      </dsp:nvSpPr>
      <dsp:spPr>
        <a:xfrm>
          <a:off x="111500" y="1637166"/>
          <a:ext cx="172909" cy="1729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C1262-C918-4685-8A9A-A71C00BC8757}">
      <dsp:nvSpPr>
        <dsp:cNvPr id="0" name=""/>
        <dsp:cNvSpPr/>
      </dsp:nvSpPr>
      <dsp:spPr>
        <a:xfrm>
          <a:off x="342569" y="1760403"/>
          <a:ext cx="251504" cy="25150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41A90-1498-459B-BEBF-BF45D7D714E9}">
      <dsp:nvSpPr>
        <dsp:cNvPr id="0" name=""/>
        <dsp:cNvSpPr/>
      </dsp:nvSpPr>
      <dsp:spPr>
        <a:xfrm>
          <a:off x="666067" y="1960664"/>
          <a:ext cx="110033" cy="1100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9D029-1AA5-4432-B80B-0174270B1F5D}">
      <dsp:nvSpPr>
        <dsp:cNvPr id="0" name=""/>
        <dsp:cNvSpPr/>
      </dsp:nvSpPr>
      <dsp:spPr>
        <a:xfrm>
          <a:off x="727685" y="1760403"/>
          <a:ext cx="172909" cy="1729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958B6-8EFB-4EB4-8823-4CA39A773211}">
      <dsp:nvSpPr>
        <dsp:cNvPr id="0" name=""/>
        <dsp:cNvSpPr/>
      </dsp:nvSpPr>
      <dsp:spPr>
        <a:xfrm>
          <a:off x="881732" y="1976068"/>
          <a:ext cx="110033" cy="1100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AE897-D57B-4922-86C1-EBF2825A049D}">
      <dsp:nvSpPr>
        <dsp:cNvPr id="0" name=""/>
        <dsp:cNvSpPr/>
      </dsp:nvSpPr>
      <dsp:spPr>
        <a:xfrm>
          <a:off x="1020374" y="1729594"/>
          <a:ext cx="251504" cy="25150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68B45-23BD-41E0-8C27-AF416AE1FADB}">
      <dsp:nvSpPr>
        <dsp:cNvPr id="0" name=""/>
        <dsp:cNvSpPr/>
      </dsp:nvSpPr>
      <dsp:spPr>
        <a:xfrm>
          <a:off x="1359276" y="1667976"/>
          <a:ext cx="172909" cy="1729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47E2D-B675-471C-A1BF-8658C5438F51}">
      <dsp:nvSpPr>
        <dsp:cNvPr id="0" name=""/>
        <dsp:cNvSpPr/>
      </dsp:nvSpPr>
      <dsp:spPr>
        <a:xfrm>
          <a:off x="1532185" y="943701"/>
          <a:ext cx="507809" cy="969464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790D8-1533-48CC-B579-1C732D226E00}">
      <dsp:nvSpPr>
        <dsp:cNvPr id="0" name=""/>
        <dsp:cNvSpPr/>
      </dsp:nvSpPr>
      <dsp:spPr>
        <a:xfrm>
          <a:off x="2039995" y="944172"/>
          <a:ext cx="1384935" cy="969455"/>
        </a:xfrm>
        <a:prstGeom prst="rect">
          <a:avLst/>
        </a:prstGeom>
        <a:noFill/>
        <a:ln w="15875">
          <a:solidFill>
            <a:srgbClr val="B4975A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Feature Engineering</a:t>
          </a:r>
          <a:endParaRPr lang="x-none" sz="1300" kern="1200" dirty="0"/>
        </a:p>
      </dsp:txBody>
      <dsp:txXfrm>
        <a:off x="2039995" y="944172"/>
        <a:ext cx="1384935" cy="969455"/>
      </dsp:txXfrm>
    </dsp:sp>
    <dsp:sp modelId="{CC70B024-A9D6-4381-B158-8869B9DDAB7C}">
      <dsp:nvSpPr>
        <dsp:cNvPr id="0" name=""/>
        <dsp:cNvSpPr/>
      </dsp:nvSpPr>
      <dsp:spPr>
        <a:xfrm>
          <a:off x="2039995" y="2167070"/>
          <a:ext cx="1384935" cy="85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Converting the data to be comprehensive for ML</a:t>
          </a:r>
          <a:endParaRPr lang="x-none" sz="1100" kern="1200" dirty="0"/>
        </a:p>
      </dsp:txBody>
      <dsp:txXfrm>
        <a:off x="2039995" y="2167070"/>
        <a:ext cx="1384935" cy="854043"/>
      </dsp:txXfrm>
    </dsp:sp>
    <dsp:sp modelId="{09AAEE73-AB9B-4D5E-949A-3AEFA4E3722D}">
      <dsp:nvSpPr>
        <dsp:cNvPr id="0" name=""/>
        <dsp:cNvSpPr/>
      </dsp:nvSpPr>
      <dsp:spPr>
        <a:xfrm>
          <a:off x="3424931" y="943701"/>
          <a:ext cx="507809" cy="969464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EF46C-6CFE-4D5E-B19C-EB99E42BCD66}">
      <dsp:nvSpPr>
        <dsp:cNvPr id="0" name=""/>
        <dsp:cNvSpPr/>
      </dsp:nvSpPr>
      <dsp:spPr>
        <a:xfrm>
          <a:off x="3932740" y="944172"/>
          <a:ext cx="1384935" cy="969455"/>
        </a:xfrm>
        <a:prstGeom prst="rect">
          <a:avLst/>
        </a:prstGeom>
        <a:noFill/>
        <a:ln w="15875">
          <a:solidFill>
            <a:srgbClr val="B4975A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Feature Selection</a:t>
          </a:r>
          <a:endParaRPr lang="x-none" sz="1300" kern="1200" dirty="0"/>
        </a:p>
      </dsp:txBody>
      <dsp:txXfrm>
        <a:off x="3932740" y="944172"/>
        <a:ext cx="1384935" cy="969455"/>
      </dsp:txXfrm>
    </dsp:sp>
    <dsp:sp modelId="{D8E24412-407D-41C9-B268-5EFF3B3D0894}">
      <dsp:nvSpPr>
        <dsp:cNvPr id="0" name=""/>
        <dsp:cNvSpPr/>
      </dsp:nvSpPr>
      <dsp:spPr>
        <a:xfrm>
          <a:off x="3932740" y="2167070"/>
          <a:ext cx="1384935" cy="85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Process of reducing the number of features</a:t>
          </a:r>
          <a:endParaRPr lang="x-none" sz="1100" kern="1200" dirty="0"/>
        </a:p>
      </dsp:txBody>
      <dsp:txXfrm>
        <a:off x="3932740" y="2167070"/>
        <a:ext cx="1384935" cy="854043"/>
      </dsp:txXfrm>
    </dsp:sp>
    <dsp:sp modelId="{155E745E-50DC-4F18-AFDA-CD508BB555B5}">
      <dsp:nvSpPr>
        <dsp:cNvPr id="0" name=""/>
        <dsp:cNvSpPr/>
      </dsp:nvSpPr>
      <dsp:spPr>
        <a:xfrm>
          <a:off x="5317676" y="943701"/>
          <a:ext cx="507809" cy="969464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69637-E4FC-4BE9-AA16-58334DF00C8B}">
      <dsp:nvSpPr>
        <dsp:cNvPr id="0" name=""/>
        <dsp:cNvSpPr/>
      </dsp:nvSpPr>
      <dsp:spPr>
        <a:xfrm>
          <a:off x="5825486" y="944172"/>
          <a:ext cx="1384935" cy="969455"/>
        </a:xfrm>
        <a:prstGeom prst="rect">
          <a:avLst/>
        </a:prstGeom>
        <a:noFill/>
        <a:ln w="15875">
          <a:solidFill>
            <a:srgbClr val="B4975A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 and Results</a:t>
          </a:r>
          <a:endParaRPr lang="x-none" sz="1300" kern="1200" dirty="0"/>
        </a:p>
      </dsp:txBody>
      <dsp:txXfrm>
        <a:off x="5825486" y="944172"/>
        <a:ext cx="1384935" cy="969455"/>
      </dsp:txXfrm>
    </dsp:sp>
    <dsp:sp modelId="{2722A432-577B-40CA-9C6A-E3806D9890D8}">
      <dsp:nvSpPr>
        <dsp:cNvPr id="0" name=""/>
        <dsp:cNvSpPr/>
      </dsp:nvSpPr>
      <dsp:spPr>
        <a:xfrm>
          <a:off x="7210422" y="943701"/>
          <a:ext cx="507809" cy="969464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D4C92-2D4B-46AD-9BC5-365C390643A1}">
      <dsp:nvSpPr>
        <dsp:cNvPr id="0" name=""/>
        <dsp:cNvSpPr/>
      </dsp:nvSpPr>
      <dsp:spPr>
        <a:xfrm>
          <a:off x="7773629" y="863583"/>
          <a:ext cx="1177195" cy="117719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Deploy to real world and monitor</a:t>
          </a:r>
          <a:endParaRPr lang="x-none" sz="1300" kern="1200" dirty="0"/>
        </a:p>
      </dsp:txBody>
      <dsp:txXfrm>
        <a:off x="7946025" y="1035979"/>
        <a:ext cx="832403" cy="832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33B95E02-3030-41DC-AB9C-BEDC27450C7B}"/>
              </a:ext>
            </a:extLst>
          </p:cNvPr>
          <p:cNvSpPr txBox="1">
            <a:spLocks/>
          </p:cNvSpPr>
          <p:nvPr/>
        </p:nvSpPr>
        <p:spPr>
          <a:xfrm>
            <a:off x="806694" y="444500"/>
            <a:ext cx="11105889" cy="513859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C60E0B-4C65-4DBA-9AE2-8E860CF21FA5}"/>
              </a:ext>
            </a:extLst>
          </p:cNvPr>
          <p:cNvSpPr txBox="1"/>
          <p:nvPr/>
        </p:nvSpPr>
        <p:spPr>
          <a:xfrm>
            <a:off x="806694" y="1160238"/>
            <a:ext cx="7045834" cy="249736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 algn="l">
              <a:lnSpc>
                <a:spcPct val="75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Scope and Context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lnSpc>
                <a:spcPct val="75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dirty="0" smtClean="0"/>
              <a:t> </a:t>
            </a:r>
            <a:r>
              <a:rPr lang="en-US" sz="1400" dirty="0"/>
              <a:t>to understand which customers are most likely to take a term deposit </a:t>
            </a:r>
            <a:r>
              <a:rPr lang="en-US" sz="1400" dirty="0" err="1" smtClean="0"/>
              <a:t>i.e</a:t>
            </a:r>
            <a:r>
              <a:rPr lang="en-US" sz="1400" dirty="0" smtClean="0"/>
              <a:t> which features or dataset is playing the main role for customer success for a term deposit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Understand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significant factors which can identify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customer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Analyze the nature of the data to make suitable actions.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Predicting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 success probability to take a term deposit help focus on certain customers and improve the model with detailed analysis to increase efficiency.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C60E0B-4C65-4DBA-9AE2-8E860CF21FA5}"/>
              </a:ext>
            </a:extLst>
          </p:cNvPr>
          <p:cNvSpPr txBox="1"/>
          <p:nvPr/>
        </p:nvSpPr>
        <p:spPr>
          <a:xfrm>
            <a:off x="806694" y="4068717"/>
            <a:ext cx="7045834" cy="249736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>
              <a:lnSpc>
                <a:spcPct val="75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Analysis Assumptions</a:t>
            </a:r>
          </a:p>
          <a:p>
            <a:pPr>
              <a:lnSpc>
                <a:spcPct val="75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dataset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different percentage of missing values, which have been  imputed using mean if the percentage is less than 5%.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Missing values in the target column have been removed it can not be imputed.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Customers aged more than 100 years have been removed.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Certain features have been changed to absolute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with more than 50% missing values have been removed because the data is insufficient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1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33B95E02-3030-41DC-AB9C-BEDC27450C7B}"/>
              </a:ext>
            </a:extLst>
          </p:cNvPr>
          <p:cNvSpPr txBox="1">
            <a:spLocks/>
          </p:cNvSpPr>
          <p:nvPr/>
        </p:nvSpPr>
        <p:spPr>
          <a:xfrm>
            <a:off x="555934" y="243211"/>
            <a:ext cx="11105889" cy="389464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mtClean="0">
                <a:solidFill>
                  <a:schemeClr val="bg2"/>
                </a:solidFill>
              </a:rPr>
              <a:t>Project Overview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F605DF9-D4CD-4035-9727-D7D57FDA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11" y="5655894"/>
            <a:ext cx="1142984" cy="64007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666D9CA-C60B-4B18-8CF0-924EC594E42C}"/>
              </a:ext>
            </a:extLst>
          </p:cNvPr>
          <p:cNvGrpSpPr/>
          <p:nvPr/>
        </p:nvGrpSpPr>
        <p:grpSpPr>
          <a:xfrm>
            <a:off x="1740266" y="958785"/>
            <a:ext cx="9025295" cy="4008013"/>
            <a:chOff x="1744304" y="894391"/>
            <a:chExt cx="9025295" cy="4008013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xmlns="" id="{9D6B663B-460C-43B7-B0A1-C9AA1A82304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40229139"/>
                </p:ext>
              </p:extLst>
            </p:nvPr>
          </p:nvGraphicFramePr>
          <p:xfrm>
            <a:off x="1744304" y="1168401"/>
            <a:ext cx="9025295" cy="373400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5E62388-9A8F-4DA8-88D8-26DE7D59E171}"/>
                </a:ext>
              </a:extLst>
            </p:cNvPr>
            <p:cNvCxnSpPr/>
            <p:nvPr/>
          </p:nvCxnSpPr>
          <p:spPr>
            <a:xfrm flipV="1">
              <a:off x="8121430" y="1168401"/>
              <a:ext cx="0" cy="950976"/>
            </a:xfrm>
            <a:prstGeom prst="line">
              <a:avLst/>
            </a:prstGeom>
            <a:ln w="12700">
              <a:solidFill>
                <a:srgbClr val="8A1538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85A34AD-DC36-49A6-B60D-786B8A88575A}"/>
                </a:ext>
              </a:extLst>
            </p:cNvPr>
            <p:cNvCxnSpPr/>
            <p:nvPr/>
          </p:nvCxnSpPr>
          <p:spPr>
            <a:xfrm flipH="1">
              <a:off x="4358640" y="1168401"/>
              <a:ext cx="3762790" cy="0"/>
            </a:xfrm>
            <a:prstGeom prst="line">
              <a:avLst/>
            </a:prstGeom>
            <a:ln w="12700">
              <a:solidFill>
                <a:srgbClr val="8A1538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827F0BE7-BB8F-44E2-8F82-9EB6954E9004}"/>
                </a:ext>
              </a:extLst>
            </p:cNvPr>
            <p:cNvCxnSpPr/>
            <p:nvPr/>
          </p:nvCxnSpPr>
          <p:spPr>
            <a:xfrm>
              <a:off x="4358640" y="1168401"/>
              <a:ext cx="0" cy="960120"/>
            </a:xfrm>
            <a:prstGeom prst="straightConnector1">
              <a:avLst/>
            </a:prstGeom>
            <a:ln w="12700">
              <a:solidFill>
                <a:srgbClr val="8A1538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03290E4F-2501-43BF-A327-B01692611E05}"/>
                </a:ext>
              </a:extLst>
            </p:cNvPr>
            <p:cNvCxnSpPr>
              <a:cxnSpLocks/>
            </p:cNvCxnSpPr>
            <p:nvPr/>
          </p:nvCxnSpPr>
          <p:spPr>
            <a:xfrm>
              <a:off x="6256951" y="1168400"/>
              <a:ext cx="0" cy="960120"/>
            </a:xfrm>
            <a:prstGeom prst="straightConnector1">
              <a:avLst/>
            </a:prstGeom>
            <a:ln w="12700">
              <a:solidFill>
                <a:srgbClr val="8A1538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9F368EA-0C08-4B81-B32B-421AD5E4A157}"/>
                </a:ext>
              </a:extLst>
            </p:cNvPr>
            <p:cNvSpPr txBox="1"/>
            <p:nvPr/>
          </p:nvSpPr>
          <p:spPr>
            <a:xfrm>
              <a:off x="4973610" y="894391"/>
              <a:ext cx="2566681" cy="26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Optimization</a:t>
              </a:r>
              <a:endParaRPr lang="x-none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C6D4CEB-304F-4461-8EC3-7286A9F7BD1E}"/>
              </a:ext>
            </a:extLst>
          </p:cNvPr>
          <p:cNvGrpSpPr/>
          <p:nvPr/>
        </p:nvGrpSpPr>
        <p:grpSpPr>
          <a:xfrm>
            <a:off x="1887808" y="4783264"/>
            <a:ext cx="6773374" cy="643861"/>
            <a:chOff x="1887093" y="4212823"/>
            <a:chExt cx="6773374" cy="6438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099071D-81B0-4C4E-8E1E-2629EF6F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87093" y="4308044"/>
              <a:ext cx="560998" cy="54864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7F4E73E1-F908-4CA1-A3B6-D83873746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4192" y="4296114"/>
              <a:ext cx="979714" cy="5486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76A66BF1-8E44-4D40-A606-A39F3E0AF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42989" y="4262324"/>
              <a:ext cx="1017478" cy="54864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44637213-4914-458E-A5BD-0A3072A60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05011" y="4308044"/>
              <a:ext cx="775063" cy="54864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42872DB3-9FE2-4780-900A-1A476E861773}"/>
                </a:ext>
              </a:extLst>
            </p:cNvPr>
            <p:cNvGrpSpPr/>
            <p:nvPr/>
          </p:nvGrpSpPr>
          <p:grpSpPr>
            <a:xfrm>
              <a:off x="5832508" y="4212823"/>
              <a:ext cx="1097280" cy="640080"/>
              <a:chOff x="5402121" y="4886960"/>
              <a:chExt cx="1516827" cy="767074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xmlns="" id="{D5DE4366-1477-4FB8-89DE-56BBA17C8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21679" y="488696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xmlns="" id="{409794EB-4063-44D3-B2FA-88812B7816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23275" t="32222" b="14445"/>
              <a:stretch/>
            </p:blipFill>
            <p:spPr>
              <a:xfrm>
                <a:off x="5402121" y="5410199"/>
                <a:ext cx="1516827" cy="2438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762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9515" r="8802" b="3216"/>
          <a:stretch/>
        </p:blipFill>
        <p:spPr>
          <a:xfrm>
            <a:off x="502276" y="0"/>
            <a:ext cx="5414589" cy="2266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" t="9587" r="8678" b="3179"/>
          <a:stretch/>
        </p:blipFill>
        <p:spPr>
          <a:xfrm>
            <a:off x="502275" y="4081314"/>
            <a:ext cx="5414589" cy="2538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21" y="1156277"/>
            <a:ext cx="4345078" cy="30967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490" y="2704640"/>
            <a:ext cx="44689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above bar graph shows the average balance of each profession with no loan customers while the bellow with loan customers. </a:t>
            </a:r>
          </a:p>
          <a:p>
            <a:r>
              <a:rPr lang="en-US" sz="1100" dirty="0" smtClean="0"/>
              <a:t>This clearly shows that customers with loan does higher expenses 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370979" y="4881167"/>
            <a:ext cx="41493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above normal distribution of the annual income of a customer in which the red represents customer with no loan while the red have taken loan. </a:t>
            </a:r>
          </a:p>
          <a:p>
            <a:r>
              <a:rPr lang="en-US" sz="1100" dirty="0" smtClean="0"/>
              <a:t>The graph shows that customers with loan have lower income which explains the reason they take loans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64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xmlns="" id="{33B95E02-3030-41DC-AB9C-BEDC27450C7B}"/>
              </a:ext>
            </a:extLst>
          </p:cNvPr>
          <p:cNvSpPr txBox="1">
            <a:spLocks/>
          </p:cNvSpPr>
          <p:nvPr/>
        </p:nvSpPr>
        <p:spPr>
          <a:xfrm>
            <a:off x="543055" y="178817"/>
            <a:ext cx="11105889" cy="389464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2"/>
                </a:solidFill>
              </a:rPr>
              <a:t>Feature Engineering and Selection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C60E0B-4C65-4DBA-9AE2-8E860CF21FA5}"/>
              </a:ext>
            </a:extLst>
          </p:cNvPr>
          <p:cNvSpPr txBox="1"/>
          <p:nvPr/>
        </p:nvSpPr>
        <p:spPr>
          <a:xfrm>
            <a:off x="543055" y="681573"/>
            <a:ext cx="7045834" cy="249736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>
              <a:lnSpc>
                <a:spcPct val="75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Analysis Assumptions</a:t>
            </a:r>
          </a:p>
          <a:p>
            <a:pPr>
              <a:lnSpc>
                <a:spcPct val="75000"/>
              </a:lnSpc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 Engineering have been made based on the following assumptions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dataset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different percentage of missing values, which have been  imputed using mean if the percentage is less than 5%.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Missing values in the target column have been removed it can not be imputed.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Customers aged more than 100 years have been removed.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Certain features have been changed to absolute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with more than 50% missing values have been removed because the data is insufficient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C60E0B-4C65-4DBA-9AE2-8E860CF21FA5}"/>
              </a:ext>
            </a:extLst>
          </p:cNvPr>
          <p:cNvSpPr txBox="1"/>
          <p:nvPr/>
        </p:nvSpPr>
        <p:spPr>
          <a:xfrm>
            <a:off x="543055" y="3654446"/>
            <a:ext cx="7045834" cy="249736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>
              <a:lnSpc>
                <a:spcPct val="75000"/>
              </a:lnSpc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5000"/>
              </a:lnSpc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 Engineering have been made based on the following assumptions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method of reducing the input variable to your model by using only relevant data and getting rid of noise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Thus, reducing the size of datasets, also to know which features has the most impact on the outcome which reduces the campaign focus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Using the method of mutual importance the table on the right shows the results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95964"/>
              </p:ext>
            </p:extLst>
          </p:nvPr>
        </p:nvGraphicFramePr>
        <p:xfrm>
          <a:off x="8036415" y="681573"/>
          <a:ext cx="2240924" cy="56353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0462"/>
                <a:gridCol w="1120462"/>
              </a:tblGrid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Feature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Importance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duration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0.07075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last_contact_day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0.0266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balance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0.01761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contact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0.015423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housing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0.011345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0.009678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previous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0.00936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0.0075698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marital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0.0061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campaign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0.005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Gender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0.003446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education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0.003079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Insurance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0.00169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0.000995</a:t>
                      </a:r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Annual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1.5920e-05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318794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Count_Txn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Arrow: Down 3">
            <a:extLst>
              <a:ext uri="{FF2B5EF4-FFF2-40B4-BE49-F238E27FC236}">
                <a16:creationId xmlns:a16="http://schemas.microsoft.com/office/drawing/2014/main" xmlns="" id="{073CC3BB-F7D7-43B1-AED1-417D56AB9114}"/>
              </a:ext>
            </a:extLst>
          </p:cNvPr>
          <p:cNvSpPr/>
          <p:nvPr/>
        </p:nvSpPr>
        <p:spPr>
          <a:xfrm flipV="1">
            <a:off x="10501345" y="2447688"/>
            <a:ext cx="223520" cy="2103120"/>
          </a:xfrm>
          <a:prstGeom prst="downArrow">
            <a:avLst/>
          </a:prstGeom>
          <a:solidFill>
            <a:schemeClr val="bg1">
              <a:lumMod val="25000"/>
              <a:lumOff val="75000"/>
            </a:schemeClr>
          </a:solidFill>
          <a:ln w="12700">
            <a:solidFill>
              <a:srgbClr val="B497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TextBox 7"/>
          <p:cNvSpPr txBox="1"/>
          <p:nvPr/>
        </p:nvSpPr>
        <p:spPr>
          <a:xfrm>
            <a:off x="10724865" y="2806750"/>
            <a:ext cx="1133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higher the value the more it is proportional and relevant to the target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11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33B95E02-3030-41DC-AB9C-BEDC27450C7B}"/>
              </a:ext>
            </a:extLst>
          </p:cNvPr>
          <p:cNvSpPr txBox="1">
            <a:spLocks/>
          </p:cNvSpPr>
          <p:nvPr/>
        </p:nvSpPr>
        <p:spPr>
          <a:xfrm>
            <a:off x="543055" y="178817"/>
            <a:ext cx="11105889" cy="389464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mtClean="0">
                <a:solidFill>
                  <a:schemeClr val="bg2"/>
                </a:solidFill>
              </a:rPr>
              <a:t>Models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3B2561-8CA6-400B-8278-33EACC91A394}"/>
              </a:ext>
            </a:extLst>
          </p:cNvPr>
          <p:cNvSpPr txBox="1"/>
          <p:nvPr/>
        </p:nvSpPr>
        <p:spPr>
          <a:xfrm>
            <a:off x="3095746" y="2303518"/>
            <a:ext cx="6000506" cy="16760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 algn="l">
              <a:lnSpc>
                <a:spcPct val="75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preparing the dataset, it is passed to a learning algorithm to obtain a model which is then used to predict unseen data.</a:t>
            </a:r>
            <a:endParaRPr lang="en-US" dirty="0">
              <a:latin typeface="Calibri" panose="020F0502020204030204" pitchFamily="34" charset="0"/>
            </a:endParaRPr>
          </a:p>
          <a:p>
            <a:pPr marL="171450" indent="-1714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algorithm </a:t>
            </a:r>
            <a:r>
              <a:rPr lang="en-US" dirty="0" smtClean="0">
                <a:latin typeface="Calibri" panose="020F0502020204030204" pitchFamily="34" charset="0"/>
              </a:rPr>
              <a:t>used was </a:t>
            </a:r>
            <a:r>
              <a:rPr lang="en-US" dirty="0" err="1" smtClean="0">
                <a:latin typeface="Calibri" panose="020F0502020204030204" pitchFamily="34" charset="0"/>
              </a:rPr>
              <a:t>AdaBoostClassifier</a:t>
            </a:r>
            <a:r>
              <a:rPr lang="en-US" dirty="0" smtClean="0">
                <a:latin typeface="Calibri" panose="020F0502020204030204" pitchFamily="34" charset="0"/>
              </a:rPr>
              <a:t> which predicted a probability of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</a:rPr>
              <a:t>90% </a:t>
            </a:r>
            <a:r>
              <a:rPr lang="en-US" dirty="0" smtClean="0">
                <a:latin typeface="Calibri" panose="020F0502020204030204" pitchFamily="34" charset="0"/>
              </a:rPr>
              <a:t>accuracy whether a customer will be considering a term deposit or not 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9011902-7D95-46AC-A32A-15B0532F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860" y="99205"/>
            <a:ext cx="1018120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081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537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2023-08-22T12:42:22Z</dcterms:created>
  <dcterms:modified xsi:type="dcterms:W3CDTF">2023-08-22T14:07:06Z</dcterms:modified>
</cp:coreProperties>
</file>