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f272f5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f272f5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f272f5c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f272f5c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2efb0c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2efb0c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235c9a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235c9a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d235c9ae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d235c9ae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d235c9ae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d235c9ae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d235c9ae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d235c9ae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850" y="213625"/>
            <a:ext cx="8520600" cy="86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Dashboard</a:t>
            </a:r>
            <a:endParaRPr b="1" sz="4000" u="sng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850" y="1170075"/>
            <a:ext cx="8520600" cy="376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          Team Members Name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2743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Muhammad Syed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2743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Rimi Barua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2743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Md. Jahidul Hasan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2743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Syed Ali Redwanul Haider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3818900" y="699675"/>
            <a:ext cx="32100" cy="3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" name="Google Shape;61;p14"/>
          <p:cNvGrpSpPr/>
          <p:nvPr/>
        </p:nvGrpSpPr>
        <p:grpSpPr>
          <a:xfrm>
            <a:off x="3142000" y="400575"/>
            <a:ext cx="5396450" cy="1333200"/>
            <a:chOff x="3142000" y="400575"/>
            <a:chExt cx="5396450" cy="13332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970950" y="699675"/>
              <a:ext cx="4567500" cy="7530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57150" rotWithShape="0" algn="bl" dir="1440000" dist="19050">
                <a:srgbClr val="000000">
                  <a:alpha val="74000"/>
                </a:srgbClr>
              </a:outerShdw>
              <a:reflection blurRad="0" dir="5400000" dist="38100" endA="0" endPos="11000" fadeDir="5400012" kx="0" rotWithShape="0" algn="bl" stA="7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Data Processing</a:t>
              </a:r>
              <a:endParaRPr b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142000" y="400575"/>
              <a:ext cx="1394100" cy="1333200"/>
            </a:xfrm>
            <a:prstGeom prst="diamond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  </a:t>
              </a:r>
              <a:r>
                <a:rPr b="1" lang="en" sz="2400"/>
                <a:t>1</a:t>
              </a:r>
              <a:endParaRPr b="1" sz="2400"/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142000" y="1848375"/>
            <a:ext cx="5396450" cy="1333200"/>
            <a:chOff x="3142000" y="1848375"/>
            <a:chExt cx="5396450" cy="13332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4035750" y="2147725"/>
              <a:ext cx="4502700" cy="753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18000" fadeDir="5400012" kx="0" rotWithShape="0" algn="bl" stA="3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rediction</a:t>
              </a:r>
              <a:endParaRPr b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142000" y="1848375"/>
              <a:ext cx="1394100" cy="1333200"/>
            </a:xfrm>
            <a:prstGeom prst="diamond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21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  </a:t>
              </a:r>
              <a:r>
                <a:rPr b="1" lang="en" sz="2400"/>
                <a:t>2</a:t>
              </a:r>
              <a:endParaRPr b="1" sz="2400"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3142000" y="3372375"/>
            <a:ext cx="5396450" cy="1333200"/>
            <a:chOff x="3142000" y="3372375"/>
            <a:chExt cx="5396450" cy="13332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4035750" y="3663775"/>
              <a:ext cx="4502700" cy="7530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24000" fadeDir="5400012" kx="0" rotWithShape="0" algn="bl" stA="24000" stPos="0" sy="-100000" ky="0"/>
            </a:effectLst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Visualization</a:t>
              </a:r>
              <a:endParaRPr b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142000" y="3372375"/>
              <a:ext cx="1394100" cy="1333200"/>
            </a:xfrm>
            <a:prstGeom prst="diamond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  </a:t>
              </a:r>
              <a:r>
                <a:rPr b="1" lang="en" sz="2400"/>
                <a:t>3</a:t>
              </a:r>
              <a:endParaRPr b="1" sz="2400"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574000" y="1681275"/>
            <a:ext cx="2034900" cy="1971000"/>
            <a:chOff x="726400" y="1452675"/>
            <a:chExt cx="2034900" cy="1971000"/>
          </a:xfrm>
        </p:grpSpPr>
        <p:sp>
          <p:nvSpPr>
            <p:cNvPr id="71" name="Google Shape;71;p14"/>
            <p:cNvSpPr/>
            <p:nvPr/>
          </p:nvSpPr>
          <p:spPr>
            <a:xfrm>
              <a:off x="726400" y="1452675"/>
              <a:ext cx="2034900" cy="1971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</a:t>
              </a:r>
              <a:endParaRPr sz="23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38600" y="1541775"/>
              <a:ext cx="1810500" cy="1792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A="2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351C7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Overview</a:t>
              </a:r>
              <a:r>
                <a:rPr b="1" lang="en" sz="2000"/>
                <a:t> </a:t>
              </a:r>
              <a:r>
                <a:rPr b="1" lang="en" sz="2000"/>
                <a:t>  </a:t>
              </a:r>
              <a:r>
                <a:rPr lang="en" sz="2000"/>
                <a:t> </a:t>
              </a:r>
              <a:endParaRPr sz="2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effectLst>
            <a:outerShdw blurRad="342900" rotWithShape="0" algn="bl" dir="4560000" dist="19050">
              <a:srgbClr val="000000">
                <a:alpha val="50000"/>
              </a:srgbClr>
            </a:outerShdw>
            <a:reflection blurRad="0" dir="5400000" dist="38100" endA="0" endPos="10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b="1"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746853" y="1220533"/>
            <a:ext cx="1810907" cy="2192556"/>
            <a:chOff x="746854" y="1321366"/>
            <a:chExt cx="1810907" cy="2091734"/>
          </a:xfrm>
        </p:grpSpPr>
        <p:grpSp>
          <p:nvGrpSpPr>
            <p:cNvPr id="79" name="Google Shape;79;p15"/>
            <p:cNvGrpSpPr/>
            <p:nvPr/>
          </p:nvGrpSpPr>
          <p:grpSpPr>
            <a:xfrm>
              <a:off x="746854" y="1321366"/>
              <a:ext cx="1810907" cy="1619170"/>
              <a:chOff x="1398925" y="1063975"/>
              <a:chExt cx="1474200" cy="1377900"/>
            </a:xfrm>
          </p:grpSpPr>
          <p:grpSp>
            <p:nvGrpSpPr>
              <p:cNvPr id="80" name="Google Shape;80;p15"/>
              <p:cNvGrpSpPr/>
              <p:nvPr/>
            </p:nvGrpSpPr>
            <p:grpSpPr>
              <a:xfrm>
                <a:off x="1398925" y="1063975"/>
                <a:ext cx="1474200" cy="1377900"/>
                <a:chOff x="742425" y="2686600"/>
                <a:chExt cx="1474200" cy="1377900"/>
              </a:xfrm>
            </p:grpSpPr>
            <p:sp>
              <p:nvSpPr>
                <p:cNvPr id="81" name="Google Shape;81;p15"/>
                <p:cNvSpPr/>
                <p:nvPr/>
              </p:nvSpPr>
              <p:spPr>
                <a:xfrm>
                  <a:off x="742425" y="2686600"/>
                  <a:ext cx="1474200" cy="1377900"/>
                </a:xfrm>
                <a:prstGeom prst="ellipse">
                  <a:avLst/>
                </a:prstGeom>
                <a:solidFill>
                  <a:srgbClr val="6D9EEB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862575" y="2814700"/>
                  <a:ext cx="1233900" cy="11217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rgbClr val="6D9EE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83" name="Google Shape;83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760467" y="1377367"/>
                <a:ext cx="751100" cy="7511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cxnSp>
          <p:nvCxnSpPr>
            <p:cNvPr id="84" name="Google Shape;84;p15"/>
            <p:cNvCxnSpPr>
              <a:stCxn id="82" idx="4"/>
            </p:cNvCxnSpPr>
            <p:nvPr/>
          </p:nvCxnSpPr>
          <p:spPr>
            <a:xfrm flipH="1">
              <a:off x="1650208" y="2790006"/>
              <a:ext cx="2100" cy="4788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5"/>
            <p:cNvSpPr/>
            <p:nvPr/>
          </p:nvSpPr>
          <p:spPr>
            <a:xfrm>
              <a:off x="1571150" y="3268800"/>
              <a:ext cx="160200" cy="1443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6593253" y="1177129"/>
            <a:ext cx="1682357" cy="2091804"/>
            <a:chOff x="6593224" y="1321487"/>
            <a:chExt cx="1682357" cy="1947313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6593224" y="1321487"/>
              <a:ext cx="1682357" cy="1468704"/>
              <a:chOff x="1762725" y="3512000"/>
              <a:chExt cx="1474200" cy="1377900"/>
            </a:xfrm>
          </p:grpSpPr>
          <p:grpSp>
            <p:nvGrpSpPr>
              <p:cNvPr id="88" name="Google Shape;88;p15"/>
              <p:cNvGrpSpPr/>
              <p:nvPr/>
            </p:nvGrpSpPr>
            <p:grpSpPr>
              <a:xfrm>
                <a:off x="1762725" y="3512000"/>
                <a:ext cx="1474200" cy="1377900"/>
                <a:chOff x="4444150" y="2622500"/>
                <a:chExt cx="1474200" cy="1377900"/>
              </a:xfrm>
            </p:grpSpPr>
            <p:sp>
              <p:nvSpPr>
                <p:cNvPr id="89" name="Google Shape;89;p15"/>
                <p:cNvSpPr/>
                <p:nvPr/>
              </p:nvSpPr>
              <p:spPr>
                <a:xfrm>
                  <a:off x="4444150" y="2622500"/>
                  <a:ext cx="1474200" cy="1377900"/>
                </a:xfrm>
                <a:prstGeom prst="ellipse">
                  <a:avLst/>
                </a:prstGeom>
                <a:solidFill>
                  <a:srgbClr val="6D9EEB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4564300" y="2750600"/>
                  <a:ext cx="1233900" cy="11217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rgbClr val="6D9EE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91" name="Google Shape;91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190975" y="3892100"/>
                <a:ext cx="617700" cy="617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2" name="Google Shape;92;p15"/>
            <p:cNvGrpSpPr/>
            <p:nvPr/>
          </p:nvGrpSpPr>
          <p:grpSpPr>
            <a:xfrm>
              <a:off x="7354300" y="2645700"/>
              <a:ext cx="160200" cy="623100"/>
              <a:chOff x="2979800" y="2512175"/>
              <a:chExt cx="160200" cy="623100"/>
            </a:xfrm>
          </p:grpSpPr>
          <p:cxnSp>
            <p:nvCxnSpPr>
              <p:cNvPr id="93" name="Google Shape;93;p15"/>
              <p:cNvCxnSpPr/>
              <p:nvPr/>
            </p:nvCxnSpPr>
            <p:spPr>
              <a:xfrm flipH="1">
                <a:off x="3057800" y="2512175"/>
                <a:ext cx="2100" cy="47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" name="Google Shape;94;p15"/>
              <p:cNvSpPr/>
              <p:nvPr/>
            </p:nvSpPr>
            <p:spPr>
              <a:xfrm>
                <a:off x="2979800" y="2990975"/>
                <a:ext cx="160200" cy="1443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6D9E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" name="Google Shape;95;p15"/>
          <p:cNvGrpSpPr/>
          <p:nvPr/>
        </p:nvGrpSpPr>
        <p:grpSpPr>
          <a:xfrm>
            <a:off x="3755491" y="2317388"/>
            <a:ext cx="1744126" cy="2091783"/>
            <a:chOff x="3755491" y="2317388"/>
            <a:chExt cx="1744126" cy="2091783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3755491" y="2790000"/>
              <a:ext cx="1744126" cy="1619170"/>
              <a:chOff x="397588" y="2378500"/>
              <a:chExt cx="1474200" cy="1377900"/>
            </a:xfrm>
          </p:grpSpPr>
          <p:grpSp>
            <p:nvGrpSpPr>
              <p:cNvPr id="97" name="Google Shape;97;p15"/>
              <p:cNvGrpSpPr/>
              <p:nvPr/>
            </p:nvGrpSpPr>
            <p:grpSpPr>
              <a:xfrm>
                <a:off x="397588" y="2378500"/>
                <a:ext cx="1474200" cy="1377900"/>
                <a:chOff x="2513163" y="2622500"/>
                <a:chExt cx="1474200" cy="1377900"/>
              </a:xfrm>
            </p:grpSpPr>
            <p:sp>
              <p:nvSpPr>
                <p:cNvPr id="98" name="Google Shape;98;p15"/>
                <p:cNvSpPr/>
                <p:nvPr/>
              </p:nvSpPr>
              <p:spPr>
                <a:xfrm>
                  <a:off x="2513163" y="2622500"/>
                  <a:ext cx="1474200" cy="13779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2633325" y="2750600"/>
                  <a:ext cx="1233900" cy="11217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rgbClr val="6D9EE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00" name="Google Shape;100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25852" y="2792925"/>
                <a:ext cx="617687" cy="572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1" name="Google Shape;101;p15"/>
            <p:cNvGrpSpPr/>
            <p:nvPr/>
          </p:nvGrpSpPr>
          <p:grpSpPr>
            <a:xfrm rot="10800000">
              <a:off x="4496175" y="2317388"/>
              <a:ext cx="160200" cy="623100"/>
              <a:chOff x="1818300" y="2961275"/>
              <a:chExt cx="160200" cy="623100"/>
            </a:xfrm>
          </p:grpSpPr>
          <p:cxnSp>
            <p:nvCxnSpPr>
              <p:cNvPr id="102" name="Google Shape;102;p15"/>
              <p:cNvCxnSpPr/>
              <p:nvPr/>
            </p:nvCxnSpPr>
            <p:spPr>
              <a:xfrm flipH="1">
                <a:off x="1896300" y="2961275"/>
                <a:ext cx="2100" cy="47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" name="Google Shape;103;p15"/>
              <p:cNvSpPr/>
              <p:nvPr/>
            </p:nvSpPr>
            <p:spPr>
              <a:xfrm>
                <a:off x="1818300" y="3440075"/>
                <a:ext cx="160200" cy="144300"/>
              </a:xfrm>
              <a:prstGeom prst="ellipse">
                <a:avLst/>
              </a:prstGeom>
              <a:solidFill>
                <a:srgbClr val="93C47D"/>
              </a:solidFill>
              <a:ln cap="flat" cmpd="sng" w="9525">
                <a:solidFill>
                  <a:srgbClr val="6D9E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5"/>
          <p:cNvSpPr txBox="1"/>
          <p:nvPr/>
        </p:nvSpPr>
        <p:spPr>
          <a:xfrm>
            <a:off x="811100" y="3413100"/>
            <a:ext cx="1682400" cy="47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Analyze</a:t>
            </a:r>
            <a:endParaRPr b="1" sz="1600"/>
          </a:p>
        </p:txBody>
      </p:sp>
      <p:sp>
        <p:nvSpPr>
          <p:cNvPr id="105" name="Google Shape;105;p15"/>
          <p:cNvSpPr txBox="1"/>
          <p:nvPr/>
        </p:nvSpPr>
        <p:spPr>
          <a:xfrm>
            <a:off x="3734275" y="1913313"/>
            <a:ext cx="1682400" cy="47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Clean</a:t>
            </a:r>
            <a:endParaRPr b="1" sz="1600"/>
          </a:p>
        </p:txBody>
      </p:sp>
      <p:sp>
        <p:nvSpPr>
          <p:cNvPr id="106" name="Google Shape;106;p15"/>
          <p:cNvSpPr txBox="1"/>
          <p:nvPr/>
        </p:nvSpPr>
        <p:spPr>
          <a:xfrm>
            <a:off x="6593200" y="3268800"/>
            <a:ext cx="1682400" cy="47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Table Creation</a:t>
            </a:r>
            <a:endParaRPr b="1" sz="1600"/>
          </a:p>
        </p:txBody>
      </p:sp>
      <p:sp>
        <p:nvSpPr>
          <p:cNvPr id="107" name="Google Shape;107;p15"/>
          <p:cNvSpPr txBox="1"/>
          <p:nvPr/>
        </p:nvSpPr>
        <p:spPr>
          <a:xfrm>
            <a:off x="3422700" y="1050450"/>
            <a:ext cx="2568600" cy="92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 care of faulty cells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Fix and do some calculations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991300" y="3877351"/>
            <a:ext cx="2568600" cy="106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Format and denormalize table for visualization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Make additional data based on existing data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526438" y="3891888"/>
            <a:ext cx="2568600" cy="92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Find the errors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Find what table to make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32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Prediction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4058000" y="1017734"/>
            <a:ext cx="2864197" cy="1602983"/>
            <a:chOff x="536301" y="2065875"/>
            <a:chExt cx="2545500" cy="1694485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536301" y="2242660"/>
              <a:ext cx="2545500" cy="1517700"/>
            </a:xfrm>
            <a:prstGeom prst="rect">
              <a:avLst/>
            </a:prstGeom>
            <a:noFill/>
            <a:ln cap="flat" cmpd="sng" w="38100">
              <a:solidFill>
                <a:srgbClr val="76A5A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Create a model using Linear Regression on the data</a:t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773000" y="2065875"/>
              <a:ext cx="2072100" cy="3777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76A5A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Model Training</a:t>
              </a:r>
              <a:endParaRPr b="1"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311700" y="1017734"/>
            <a:ext cx="2864197" cy="1602983"/>
            <a:chOff x="536301" y="2065875"/>
            <a:chExt cx="2545500" cy="1694485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536301" y="2242660"/>
              <a:ext cx="2545500" cy="1517700"/>
            </a:xfrm>
            <a:prstGeom prst="rect">
              <a:avLst/>
            </a:prstGeom>
            <a:noFill/>
            <a:ln cap="flat" cmpd="sng" w="38100">
              <a:solidFill>
                <a:srgbClr val="76A5A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Get the data of the past three years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773000" y="2065875"/>
              <a:ext cx="2072100" cy="3777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76A5A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Data Gathering</a:t>
              </a:r>
              <a:endParaRPr b="1"/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2217649" y="3014680"/>
            <a:ext cx="2864197" cy="1602983"/>
            <a:chOff x="536301" y="2065875"/>
            <a:chExt cx="2545500" cy="1694485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536301" y="2242660"/>
              <a:ext cx="2545500" cy="1517700"/>
            </a:xfrm>
            <a:prstGeom prst="rect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Another data was created by calculating the mean across all the data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773000" y="2065875"/>
              <a:ext cx="2072100" cy="377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Generating Testing Data</a:t>
              </a:r>
              <a:endParaRPr b="1"/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5968100" y="3014684"/>
            <a:ext cx="2864197" cy="1602983"/>
            <a:chOff x="536301" y="2065875"/>
            <a:chExt cx="2545500" cy="1694485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536301" y="2242660"/>
              <a:ext cx="2545500" cy="1517700"/>
            </a:xfrm>
            <a:prstGeom prst="rect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Tested the model with this data to predict the outcome of next year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773000" y="2065875"/>
              <a:ext cx="2072100" cy="377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Model Testing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r>
              <a:rPr b="1" lang="en" u="sng"/>
              <a:t>Visualization</a:t>
            </a:r>
            <a:endParaRPr b="1" u="sng"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3247500" y="656134"/>
            <a:ext cx="2864197" cy="1602983"/>
            <a:chOff x="536301" y="2065875"/>
            <a:chExt cx="2545500" cy="1694485"/>
          </a:xfrm>
        </p:grpSpPr>
        <p:sp>
          <p:nvSpPr>
            <p:cNvPr id="133" name="Google Shape;133;p17"/>
            <p:cNvSpPr txBox="1"/>
            <p:nvPr/>
          </p:nvSpPr>
          <p:spPr>
            <a:xfrm>
              <a:off x="536301" y="2242660"/>
              <a:ext cx="2545500" cy="1517700"/>
            </a:xfrm>
            <a:prstGeom prst="rect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Made a visualization about how much product was produced and stored in each month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773000" y="2065875"/>
              <a:ext cx="2072100" cy="377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Product Storage</a:t>
              </a:r>
              <a:endParaRPr b="1"/>
            </a:p>
          </p:txBody>
        </p:sp>
      </p:grp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10800"/>
            <a:ext cx="4107258" cy="2384325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975" y="2510800"/>
            <a:ext cx="4107251" cy="2384325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 u="sng"/>
              <a:t>Visualization</a:t>
            </a:r>
            <a:endParaRPr b="1" sz="2920" u="sng"/>
          </a:p>
        </p:txBody>
      </p:sp>
      <p:grpSp>
        <p:nvGrpSpPr>
          <p:cNvPr id="142" name="Google Shape;142;p18"/>
          <p:cNvGrpSpPr/>
          <p:nvPr/>
        </p:nvGrpSpPr>
        <p:grpSpPr>
          <a:xfrm>
            <a:off x="201899" y="1452806"/>
            <a:ext cx="2784268" cy="1668057"/>
            <a:chOff x="536300" y="2065875"/>
            <a:chExt cx="2545500" cy="1432300"/>
          </a:xfrm>
        </p:grpSpPr>
        <p:sp>
          <p:nvSpPr>
            <p:cNvPr id="143" name="Google Shape;143;p18"/>
            <p:cNvSpPr txBox="1"/>
            <p:nvPr/>
          </p:nvSpPr>
          <p:spPr>
            <a:xfrm>
              <a:off x="536300" y="2242675"/>
              <a:ext cx="2545500" cy="1255500"/>
            </a:xfrm>
            <a:prstGeom prst="rect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Made a visualization about how much of which product was produced and sold each month</a:t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773000" y="2065875"/>
              <a:ext cx="2072100" cy="377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Operation Performance</a:t>
              </a:r>
              <a:endParaRPr b="1"/>
            </a:p>
          </p:txBody>
        </p:sp>
      </p:grp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375" y="1308500"/>
            <a:ext cx="5492676" cy="281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309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u="sng"/>
              <a:t>Visualization</a:t>
            </a:r>
            <a:endParaRPr b="1" u="sng"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3132258" y="723990"/>
            <a:ext cx="2879470" cy="1388718"/>
            <a:chOff x="536305" y="2065875"/>
            <a:chExt cx="2545500" cy="1521549"/>
          </a:xfrm>
        </p:grpSpPr>
        <p:sp>
          <p:nvSpPr>
            <p:cNvPr id="152" name="Google Shape;152;p19"/>
            <p:cNvSpPr txBox="1"/>
            <p:nvPr/>
          </p:nvSpPr>
          <p:spPr>
            <a:xfrm>
              <a:off x="536305" y="2225124"/>
              <a:ext cx="2545500" cy="1362300"/>
            </a:xfrm>
            <a:prstGeom prst="rect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Based on the data from past years, predict future data and analyze them to help make better decisions</a:t>
              </a:r>
              <a:endParaRPr sz="1200"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773000" y="2065875"/>
              <a:ext cx="2072100" cy="377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Future Prediction</a:t>
              </a:r>
              <a:endParaRPr b="1"/>
            </a:p>
          </p:txBody>
        </p:sp>
      </p:grp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50" y="2303625"/>
            <a:ext cx="3904425" cy="264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802" y="2303625"/>
            <a:ext cx="4241900" cy="264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