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6858000" cy="9144000"/>
  <p:embeddedFontLst>
    <p:embeddedFont>
      <p:font typeface="Roboto Medium"/>
      <p:regular r:id="rId7"/>
      <p:bold r:id="rId8"/>
      <p:italic r:id="rId9"/>
      <p:boldItalic r:id="rId10"/>
    </p:embeddedFont>
    <p:embeddedFont>
      <p:font typeface="Roboto"/>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19" roundtripDataSignature="AMtx7mhKbizEUKzGiA6EAeevMG/MqEZj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RobotoMedium-bold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edium-italic.fntdata"/><Relationship Id="rId15" Type="http://schemas.openxmlformats.org/officeDocument/2006/relationships/font" Target="fonts/OpenSans-regular.fntdata"/><Relationship Id="rId14" Type="http://schemas.openxmlformats.org/officeDocument/2006/relationships/font" Target="fonts/Roboto-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font" Target="fonts/RobotoMedium-regular.fntdata"/><Relationship Id="rId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43434"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Outline of poster:</a:t>
            </a:r>
            <a:endParaRPr/>
          </a:p>
          <a:p>
            <a:pPr indent="-298450" lvl="0" marL="457200" rtl="0" algn="l">
              <a:lnSpc>
                <a:spcPct val="100000"/>
              </a:lnSpc>
              <a:spcBef>
                <a:spcPts val="0"/>
              </a:spcBef>
              <a:spcAft>
                <a:spcPts val="0"/>
              </a:spcAft>
              <a:buSzPts val="1100"/>
              <a:buChar char="-"/>
            </a:pPr>
            <a:r>
              <a:rPr lang="en"/>
              <a:t>Who the client is</a:t>
            </a:r>
            <a:endParaRPr/>
          </a:p>
          <a:p>
            <a:pPr indent="-298450" lvl="0" marL="457200" rtl="0" algn="l">
              <a:lnSpc>
                <a:spcPct val="100000"/>
              </a:lnSpc>
              <a:spcBef>
                <a:spcPts val="0"/>
              </a:spcBef>
              <a:spcAft>
                <a:spcPts val="0"/>
              </a:spcAft>
              <a:buSzPts val="1100"/>
              <a:buChar char="-"/>
            </a:pPr>
            <a:r>
              <a:rPr lang="en"/>
              <a:t>What is the problem we are solving for them</a:t>
            </a:r>
            <a:endParaRPr/>
          </a:p>
          <a:p>
            <a:pPr indent="-298450" lvl="0" marL="457200" rtl="0" algn="l">
              <a:lnSpc>
                <a:spcPct val="100000"/>
              </a:lnSpc>
              <a:spcBef>
                <a:spcPts val="0"/>
              </a:spcBef>
              <a:spcAft>
                <a:spcPts val="0"/>
              </a:spcAft>
              <a:buSzPts val="1100"/>
              <a:buChar char="-"/>
            </a:pPr>
            <a:r>
              <a:rPr lang="en"/>
              <a:t>What was our solution to these problems</a:t>
            </a:r>
            <a:endParaRPr/>
          </a:p>
          <a:p>
            <a:pPr indent="-298450" lvl="0" marL="457200" rtl="0" algn="l">
              <a:lnSpc>
                <a:spcPct val="100000"/>
              </a:lnSpc>
              <a:spcBef>
                <a:spcPts val="0"/>
              </a:spcBef>
              <a:spcAft>
                <a:spcPts val="0"/>
              </a:spcAft>
              <a:buSzPts val="1100"/>
              <a:buChar char="-"/>
            </a:pPr>
            <a:r>
              <a:rPr lang="en"/>
              <a:t>What was the design process like</a:t>
            </a:r>
            <a:endParaRPr/>
          </a:p>
          <a:p>
            <a:pPr indent="-298450" lvl="0" marL="457200" rtl="0" algn="l">
              <a:lnSpc>
                <a:spcPct val="100000"/>
              </a:lnSpc>
              <a:spcBef>
                <a:spcPts val="0"/>
              </a:spcBef>
              <a:spcAft>
                <a:spcPts val="0"/>
              </a:spcAft>
              <a:buSzPts val="1100"/>
              <a:buChar char="-"/>
            </a:pPr>
            <a:r>
              <a:rPr lang="en"/>
              <a:t>What specific design choices we made</a:t>
            </a:r>
            <a:endParaRPr/>
          </a:p>
          <a:p>
            <a:pPr indent="-298450" lvl="0" marL="457200" rtl="0" algn="l">
              <a:lnSpc>
                <a:spcPct val="100000"/>
              </a:lnSpc>
              <a:spcBef>
                <a:spcPts val="0"/>
              </a:spcBef>
              <a:spcAft>
                <a:spcPts val="0"/>
              </a:spcAft>
              <a:buSzPts val="1100"/>
              <a:buChar char="-"/>
            </a:pPr>
            <a:r>
              <a:rPr lang="en"/>
              <a:t>Challenges we faced</a:t>
            </a:r>
            <a:endParaRPr/>
          </a:p>
          <a:p>
            <a:pPr indent="-298450" lvl="0" marL="457200" rtl="0" algn="l">
              <a:lnSpc>
                <a:spcPct val="100000"/>
              </a:lnSpc>
              <a:spcBef>
                <a:spcPts val="0"/>
              </a:spcBef>
              <a:spcAft>
                <a:spcPts val="0"/>
              </a:spcAft>
              <a:buSzPts val="1100"/>
              <a:buChar char="-"/>
            </a:pPr>
            <a:r>
              <a:rPr lang="en"/>
              <a:t>Lessons we learned about the software engineering process from those challenges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Need to be able to talk about the poster for 5 minutes before doing a live demo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935125" y="5294756"/>
            <a:ext cx="25561801" cy="14596800"/>
          </a:xfrm>
          <a:prstGeom prst="rect">
            <a:avLst/>
          </a:prstGeom>
          <a:noFill/>
          <a:ln>
            <a:noFill/>
          </a:ln>
        </p:spPr>
        <p:txBody>
          <a:bodyPr anchorCtr="0" anchor="b" bIns="345375" lIns="345375" spcFirstLastPara="1" rIns="345375" wrap="square" tIns="345375">
            <a:noAutofit/>
          </a:bodyPr>
          <a:lstStyle>
            <a:lvl1pPr lvl="0" algn="ctr">
              <a:lnSpc>
                <a:spcPct val="100000"/>
              </a:lnSpc>
              <a:spcBef>
                <a:spcPts val="0"/>
              </a:spcBef>
              <a:spcAft>
                <a:spcPts val="0"/>
              </a:spcAft>
              <a:buSzPts val="19600"/>
              <a:buNone/>
              <a:defRPr sz="19600"/>
            </a:lvl1pPr>
            <a:lvl2pPr lvl="1" algn="ctr">
              <a:lnSpc>
                <a:spcPct val="100000"/>
              </a:lnSpc>
              <a:spcBef>
                <a:spcPts val="0"/>
              </a:spcBef>
              <a:spcAft>
                <a:spcPts val="0"/>
              </a:spcAft>
              <a:buSzPts val="19600"/>
              <a:buNone/>
              <a:defRPr sz="19600"/>
            </a:lvl2pPr>
            <a:lvl3pPr lvl="2" algn="ctr">
              <a:lnSpc>
                <a:spcPct val="100000"/>
              </a:lnSpc>
              <a:spcBef>
                <a:spcPts val="0"/>
              </a:spcBef>
              <a:spcAft>
                <a:spcPts val="0"/>
              </a:spcAft>
              <a:buSzPts val="19600"/>
              <a:buNone/>
              <a:defRPr sz="19600"/>
            </a:lvl3pPr>
            <a:lvl4pPr lvl="3" algn="ctr">
              <a:lnSpc>
                <a:spcPct val="100000"/>
              </a:lnSpc>
              <a:spcBef>
                <a:spcPts val="0"/>
              </a:spcBef>
              <a:spcAft>
                <a:spcPts val="0"/>
              </a:spcAft>
              <a:buSzPts val="19600"/>
              <a:buNone/>
              <a:defRPr sz="19600"/>
            </a:lvl4pPr>
            <a:lvl5pPr lvl="4" algn="ctr">
              <a:lnSpc>
                <a:spcPct val="100000"/>
              </a:lnSpc>
              <a:spcBef>
                <a:spcPts val="0"/>
              </a:spcBef>
              <a:spcAft>
                <a:spcPts val="0"/>
              </a:spcAft>
              <a:buSzPts val="19600"/>
              <a:buNone/>
              <a:defRPr sz="19600"/>
            </a:lvl5pPr>
            <a:lvl6pPr lvl="5" algn="ctr">
              <a:lnSpc>
                <a:spcPct val="100000"/>
              </a:lnSpc>
              <a:spcBef>
                <a:spcPts val="0"/>
              </a:spcBef>
              <a:spcAft>
                <a:spcPts val="0"/>
              </a:spcAft>
              <a:buSzPts val="19600"/>
              <a:buNone/>
              <a:defRPr sz="19600"/>
            </a:lvl6pPr>
            <a:lvl7pPr lvl="6" algn="ctr">
              <a:lnSpc>
                <a:spcPct val="100000"/>
              </a:lnSpc>
              <a:spcBef>
                <a:spcPts val="0"/>
              </a:spcBef>
              <a:spcAft>
                <a:spcPts val="0"/>
              </a:spcAft>
              <a:buSzPts val="19600"/>
              <a:buNone/>
              <a:defRPr sz="19600"/>
            </a:lvl7pPr>
            <a:lvl8pPr lvl="7" algn="ctr">
              <a:lnSpc>
                <a:spcPct val="100000"/>
              </a:lnSpc>
              <a:spcBef>
                <a:spcPts val="0"/>
              </a:spcBef>
              <a:spcAft>
                <a:spcPts val="0"/>
              </a:spcAft>
              <a:buSzPts val="19600"/>
              <a:buNone/>
              <a:defRPr sz="19600"/>
            </a:lvl8pPr>
            <a:lvl9pPr lvl="8" algn="ctr">
              <a:lnSpc>
                <a:spcPct val="100000"/>
              </a:lnSpc>
              <a:spcBef>
                <a:spcPts val="0"/>
              </a:spcBef>
              <a:spcAft>
                <a:spcPts val="0"/>
              </a:spcAft>
              <a:buSzPts val="19600"/>
              <a:buNone/>
              <a:defRPr sz="19600"/>
            </a:lvl9pPr>
          </a:lstStyle>
          <a:p/>
        </p:txBody>
      </p:sp>
      <p:sp>
        <p:nvSpPr>
          <p:cNvPr id="11" name="Google Shape;11;p3"/>
          <p:cNvSpPr txBox="1"/>
          <p:nvPr>
            <p:ph idx="1" type="subTitle"/>
          </p:nvPr>
        </p:nvSpPr>
        <p:spPr>
          <a:xfrm>
            <a:off x="935100" y="20153778"/>
            <a:ext cx="25561801" cy="5636700"/>
          </a:xfrm>
          <a:prstGeom prst="rect">
            <a:avLst/>
          </a:prstGeom>
          <a:noFill/>
          <a:ln>
            <a:noFill/>
          </a:ln>
        </p:spPr>
        <p:txBody>
          <a:bodyPr anchorCtr="0" anchor="t" bIns="345375" lIns="345375" spcFirstLastPara="1" rIns="345375" wrap="square" tIns="345375">
            <a:no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p:txBody>
      </p:sp>
      <p:sp>
        <p:nvSpPr>
          <p:cNvPr id="12" name="Google Shape;12;p3"/>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935100" y="7865778"/>
            <a:ext cx="25561801" cy="13963200"/>
          </a:xfrm>
          <a:prstGeom prst="rect">
            <a:avLst/>
          </a:prstGeom>
          <a:noFill/>
          <a:ln>
            <a:noFill/>
          </a:ln>
        </p:spPr>
        <p:txBody>
          <a:bodyPr anchorCtr="0" anchor="b" bIns="345375" lIns="345375" spcFirstLastPara="1" rIns="345375" wrap="square" tIns="345375">
            <a:noAutofit/>
          </a:bodyPr>
          <a:lstStyle>
            <a:lvl1pPr lvl="0" algn="ctr">
              <a:lnSpc>
                <a:spcPct val="100000"/>
              </a:lnSpc>
              <a:spcBef>
                <a:spcPts val="0"/>
              </a:spcBef>
              <a:spcAft>
                <a:spcPts val="0"/>
              </a:spcAft>
              <a:buSzPts val="45300"/>
              <a:buNone/>
              <a:defRPr sz="45300"/>
            </a:lvl1pPr>
            <a:lvl2pPr lvl="1" algn="ctr">
              <a:lnSpc>
                <a:spcPct val="100000"/>
              </a:lnSpc>
              <a:spcBef>
                <a:spcPts val="0"/>
              </a:spcBef>
              <a:spcAft>
                <a:spcPts val="0"/>
              </a:spcAft>
              <a:buSzPts val="45300"/>
              <a:buNone/>
              <a:defRPr sz="45300"/>
            </a:lvl2pPr>
            <a:lvl3pPr lvl="2" algn="ctr">
              <a:lnSpc>
                <a:spcPct val="100000"/>
              </a:lnSpc>
              <a:spcBef>
                <a:spcPts val="0"/>
              </a:spcBef>
              <a:spcAft>
                <a:spcPts val="0"/>
              </a:spcAft>
              <a:buSzPts val="45300"/>
              <a:buNone/>
              <a:defRPr sz="45300"/>
            </a:lvl3pPr>
            <a:lvl4pPr lvl="3" algn="ctr">
              <a:lnSpc>
                <a:spcPct val="100000"/>
              </a:lnSpc>
              <a:spcBef>
                <a:spcPts val="0"/>
              </a:spcBef>
              <a:spcAft>
                <a:spcPts val="0"/>
              </a:spcAft>
              <a:buSzPts val="45300"/>
              <a:buNone/>
              <a:defRPr sz="45300"/>
            </a:lvl4pPr>
            <a:lvl5pPr lvl="4" algn="ctr">
              <a:lnSpc>
                <a:spcPct val="100000"/>
              </a:lnSpc>
              <a:spcBef>
                <a:spcPts val="0"/>
              </a:spcBef>
              <a:spcAft>
                <a:spcPts val="0"/>
              </a:spcAft>
              <a:buSzPts val="45300"/>
              <a:buNone/>
              <a:defRPr sz="45300"/>
            </a:lvl5pPr>
            <a:lvl6pPr lvl="5" algn="ctr">
              <a:lnSpc>
                <a:spcPct val="100000"/>
              </a:lnSpc>
              <a:spcBef>
                <a:spcPts val="0"/>
              </a:spcBef>
              <a:spcAft>
                <a:spcPts val="0"/>
              </a:spcAft>
              <a:buSzPts val="45300"/>
              <a:buNone/>
              <a:defRPr sz="45300"/>
            </a:lvl6pPr>
            <a:lvl7pPr lvl="6" algn="ctr">
              <a:lnSpc>
                <a:spcPct val="100000"/>
              </a:lnSpc>
              <a:spcBef>
                <a:spcPts val="0"/>
              </a:spcBef>
              <a:spcAft>
                <a:spcPts val="0"/>
              </a:spcAft>
              <a:buSzPts val="45300"/>
              <a:buNone/>
              <a:defRPr sz="45300"/>
            </a:lvl7pPr>
            <a:lvl8pPr lvl="7" algn="ctr">
              <a:lnSpc>
                <a:spcPct val="100000"/>
              </a:lnSpc>
              <a:spcBef>
                <a:spcPts val="0"/>
              </a:spcBef>
              <a:spcAft>
                <a:spcPts val="0"/>
              </a:spcAft>
              <a:buSzPts val="45300"/>
              <a:buNone/>
              <a:defRPr sz="45300"/>
            </a:lvl8pPr>
            <a:lvl9pPr lvl="8" algn="ctr">
              <a:lnSpc>
                <a:spcPct val="100000"/>
              </a:lnSpc>
              <a:spcBef>
                <a:spcPts val="0"/>
              </a:spcBef>
              <a:spcAft>
                <a:spcPts val="0"/>
              </a:spcAft>
              <a:buSzPts val="45300"/>
              <a:buNone/>
              <a:defRPr sz="45300"/>
            </a:lvl9pPr>
          </a:lstStyle>
          <a:p>
            <a:r>
              <a:t>xx%</a:t>
            </a:r>
          </a:p>
        </p:txBody>
      </p:sp>
      <p:sp>
        <p:nvSpPr>
          <p:cNvPr id="46" name="Google Shape;46;p12"/>
          <p:cNvSpPr txBox="1"/>
          <p:nvPr>
            <p:ph idx="1" type="body"/>
          </p:nvPr>
        </p:nvSpPr>
        <p:spPr>
          <a:xfrm>
            <a:off x="935100" y="22415822"/>
            <a:ext cx="25561801" cy="9249600"/>
          </a:xfrm>
          <a:prstGeom prst="rect">
            <a:avLst/>
          </a:prstGeom>
          <a:noFill/>
          <a:ln>
            <a:noFill/>
          </a:ln>
        </p:spPr>
        <p:txBody>
          <a:bodyPr anchorCtr="0" anchor="t" bIns="345375" lIns="345375" spcFirstLastPara="1" rIns="345375" wrap="square" tIns="345375">
            <a:noAutofit/>
          </a:bodyPr>
          <a:lstStyle>
            <a:lvl1pPr indent="-660400" lvl="0" marL="457200" algn="ctr">
              <a:lnSpc>
                <a:spcPct val="115000"/>
              </a:lnSpc>
              <a:spcBef>
                <a:spcPts val="0"/>
              </a:spcBef>
              <a:spcAft>
                <a:spcPts val="0"/>
              </a:spcAft>
              <a:buSzPts val="6800"/>
              <a:buChar char="●"/>
              <a:defRPr/>
            </a:lvl1pPr>
            <a:lvl2pPr indent="-565150" lvl="1" marL="914400" algn="ctr">
              <a:lnSpc>
                <a:spcPct val="115000"/>
              </a:lnSpc>
              <a:spcBef>
                <a:spcPts val="6000"/>
              </a:spcBef>
              <a:spcAft>
                <a:spcPts val="0"/>
              </a:spcAft>
              <a:buSzPts val="5300"/>
              <a:buChar char="○"/>
              <a:defRPr/>
            </a:lvl2pPr>
            <a:lvl3pPr indent="-565150" lvl="2" marL="1371600" algn="ctr">
              <a:lnSpc>
                <a:spcPct val="115000"/>
              </a:lnSpc>
              <a:spcBef>
                <a:spcPts val="6000"/>
              </a:spcBef>
              <a:spcAft>
                <a:spcPts val="0"/>
              </a:spcAft>
              <a:buSzPts val="5300"/>
              <a:buChar char="■"/>
              <a:defRPr/>
            </a:lvl3pPr>
            <a:lvl4pPr indent="-565150" lvl="3" marL="1828800" algn="ctr">
              <a:lnSpc>
                <a:spcPct val="115000"/>
              </a:lnSpc>
              <a:spcBef>
                <a:spcPts val="6000"/>
              </a:spcBef>
              <a:spcAft>
                <a:spcPts val="0"/>
              </a:spcAft>
              <a:buSzPts val="5300"/>
              <a:buChar char="●"/>
              <a:defRPr/>
            </a:lvl4pPr>
            <a:lvl5pPr indent="-565150" lvl="4" marL="2286000" algn="ctr">
              <a:lnSpc>
                <a:spcPct val="115000"/>
              </a:lnSpc>
              <a:spcBef>
                <a:spcPts val="6000"/>
              </a:spcBef>
              <a:spcAft>
                <a:spcPts val="0"/>
              </a:spcAft>
              <a:buSzPts val="5300"/>
              <a:buChar char="○"/>
              <a:defRPr/>
            </a:lvl5pPr>
            <a:lvl6pPr indent="-565150" lvl="5" marL="2743200" algn="ctr">
              <a:lnSpc>
                <a:spcPct val="115000"/>
              </a:lnSpc>
              <a:spcBef>
                <a:spcPts val="6000"/>
              </a:spcBef>
              <a:spcAft>
                <a:spcPts val="0"/>
              </a:spcAft>
              <a:buSzPts val="5300"/>
              <a:buChar char="■"/>
              <a:defRPr/>
            </a:lvl6pPr>
            <a:lvl7pPr indent="-565150" lvl="6" marL="3200400" algn="ctr">
              <a:lnSpc>
                <a:spcPct val="115000"/>
              </a:lnSpc>
              <a:spcBef>
                <a:spcPts val="6000"/>
              </a:spcBef>
              <a:spcAft>
                <a:spcPts val="0"/>
              </a:spcAft>
              <a:buSzPts val="5300"/>
              <a:buChar char="●"/>
              <a:defRPr/>
            </a:lvl7pPr>
            <a:lvl8pPr indent="-565150" lvl="7" marL="3657600" algn="ctr">
              <a:lnSpc>
                <a:spcPct val="115000"/>
              </a:lnSpc>
              <a:spcBef>
                <a:spcPts val="6000"/>
              </a:spcBef>
              <a:spcAft>
                <a:spcPts val="0"/>
              </a:spcAft>
              <a:buSzPts val="5300"/>
              <a:buChar char="○"/>
              <a:defRPr/>
            </a:lvl8pPr>
            <a:lvl9pPr indent="-565150" lvl="8" marL="4114800" algn="ctr">
              <a:lnSpc>
                <a:spcPct val="115000"/>
              </a:lnSpc>
              <a:spcBef>
                <a:spcPts val="6000"/>
              </a:spcBef>
              <a:spcAft>
                <a:spcPts val="6000"/>
              </a:spcAft>
              <a:buSzPts val="5300"/>
              <a:buChar char="■"/>
              <a:defRPr/>
            </a:lvl9pPr>
          </a:lstStyle>
          <a:p/>
        </p:txBody>
      </p:sp>
      <p:sp>
        <p:nvSpPr>
          <p:cNvPr id="47" name="Google Shape;47;p12"/>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935100" y="15294933"/>
            <a:ext cx="25561801" cy="5985600"/>
          </a:xfrm>
          <a:prstGeom prst="rect">
            <a:avLst/>
          </a:prstGeom>
          <a:noFill/>
          <a:ln>
            <a:noFill/>
          </a:ln>
        </p:spPr>
        <p:txBody>
          <a:bodyPr anchorCtr="0" anchor="ctr" bIns="345375" lIns="345375" spcFirstLastPara="1" rIns="345375" wrap="square" tIns="345375">
            <a:noAutofit/>
          </a:bodyPr>
          <a:lstStyle>
            <a:lvl1pPr lvl="0" algn="ctr">
              <a:lnSpc>
                <a:spcPct val="100000"/>
              </a:lnSpc>
              <a:spcBef>
                <a:spcPts val="0"/>
              </a:spcBef>
              <a:spcAft>
                <a:spcPts val="0"/>
              </a:spcAft>
              <a:buSzPts val="13600"/>
              <a:buNone/>
              <a:defRPr sz="13600"/>
            </a:lvl1pPr>
            <a:lvl2pPr lvl="1" algn="ctr">
              <a:lnSpc>
                <a:spcPct val="100000"/>
              </a:lnSpc>
              <a:spcBef>
                <a:spcPts val="0"/>
              </a:spcBef>
              <a:spcAft>
                <a:spcPts val="0"/>
              </a:spcAft>
              <a:buSzPts val="13600"/>
              <a:buNone/>
              <a:defRPr sz="13600"/>
            </a:lvl2pPr>
            <a:lvl3pPr lvl="2" algn="ctr">
              <a:lnSpc>
                <a:spcPct val="100000"/>
              </a:lnSpc>
              <a:spcBef>
                <a:spcPts val="0"/>
              </a:spcBef>
              <a:spcAft>
                <a:spcPts val="0"/>
              </a:spcAft>
              <a:buSzPts val="13600"/>
              <a:buNone/>
              <a:defRPr sz="13600"/>
            </a:lvl3pPr>
            <a:lvl4pPr lvl="3" algn="ctr">
              <a:lnSpc>
                <a:spcPct val="100000"/>
              </a:lnSpc>
              <a:spcBef>
                <a:spcPts val="0"/>
              </a:spcBef>
              <a:spcAft>
                <a:spcPts val="0"/>
              </a:spcAft>
              <a:buSzPts val="13600"/>
              <a:buNone/>
              <a:defRPr sz="13600"/>
            </a:lvl4pPr>
            <a:lvl5pPr lvl="4" algn="ctr">
              <a:lnSpc>
                <a:spcPct val="100000"/>
              </a:lnSpc>
              <a:spcBef>
                <a:spcPts val="0"/>
              </a:spcBef>
              <a:spcAft>
                <a:spcPts val="0"/>
              </a:spcAft>
              <a:buSzPts val="13600"/>
              <a:buNone/>
              <a:defRPr sz="13600"/>
            </a:lvl5pPr>
            <a:lvl6pPr lvl="5" algn="ctr">
              <a:lnSpc>
                <a:spcPct val="100000"/>
              </a:lnSpc>
              <a:spcBef>
                <a:spcPts val="0"/>
              </a:spcBef>
              <a:spcAft>
                <a:spcPts val="0"/>
              </a:spcAft>
              <a:buSzPts val="13600"/>
              <a:buNone/>
              <a:defRPr sz="13600"/>
            </a:lvl6pPr>
            <a:lvl7pPr lvl="6" algn="ctr">
              <a:lnSpc>
                <a:spcPct val="100000"/>
              </a:lnSpc>
              <a:spcBef>
                <a:spcPts val="0"/>
              </a:spcBef>
              <a:spcAft>
                <a:spcPts val="0"/>
              </a:spcAft>
              <a:buSzPts val="13600"/>
              <a:buNone/>
              <a:defRPr sz="13600"/>
            </a:lvl7pPr>
            <a:lvl8pPr lvl="7" algn="ctr">
              <a:lnSpc>
                <a:spcPct val="100000"/>
              </a:lnSpc>
              <a:spcBef>
                <a:spcPts val="0"/>
              </a:spcBef>
              <a:spcAft>
                <a:spcPts val="0"/>
              </a:spcAft>
              <a:buSzPts val="13600"/>
              <a:buNone/>
              <a:defRPr sz="13600"/>
            </a:lvl8pPr>
            <a:lvl9pPr lvl="8" algn="ctr">
              <a:lnSpc>
                <a:spcPct val="100000"/>
              </a:lnSpc>
              <a:spcBef>
                <a:spcPts val="0"/>
              </a:spcBef>
              <a:spcAft>
                <a:spcPts val="0"/>
              </a:spcAft>
              <a:buSzPts val="13600"/>
              <a:buNone/>
              <a:defRPr sz="13600"/>
            </a:lvl9pPr>
          </a:lstStyle>
          <a:p/>
        </p:txBody>
      </p:sp>
      <p:sp>
        <p:nvSpPr>
          <p:cNvPr id="15" name="Google Shape;15;p4"/>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p:txBody>
      </p:sp>
      <p:sp>
        <p:nvSpPr>
          <p:cNvPr id="18" name="Google Shape;18;p5"/>
          <p:cNvSpPr txBox="1"/>
          <p:nvPr>
            <p:ph idx="1" type="body"/>
          </p:nvPr>
        </p:nvSpPr>
        <p:spPr>
          <a:xfrm>
            <a:off x="935100" y="8195378"/>
            <a:ext cx="25561801" cy="24294299"/>
          </a:xfrm>
          <a:prstGeom prst="rect">
            <a:avLst/>
          </a:prstGeom>
          <a:noFill/>
          <a:ln>
            <a:noFill/>
          </a:ln>
        </p:spPr>
        <p:txBody>
          <a:bodyPr anchorCtr="0" anchor="t" bIns="345375" lIns="345375" spcFirstLastPara="1" rIns="345375" wrap="square" tIns="345375">
            <a:noAutofit/>
          </a:bodyPr>
          <a:lstStyle>
            <a:lvl1pPr indent="-660400" lvl="0" marL="457200" algn="l">
              <a:lnSpc>
                <a:spcPct val="115000"/>
              </a:lnSpc>
              <a:spcBef>
                <a:spcPts val="0"/>
              </a:spcBef>
              <a:spcAft>
                <a:spcPts val="0"/>
              </a:spcAft>
              <a:buSzPts val="6800"/>
              <a:buChar char="●"/>
              <a:defRPr/>
            </a:lvl1pPr>
            <a:lvl2pPr indent="-565150" lvl="1" marL="914400" algn="l">
              <a:lnSpc>
                <a:spcPct val="115000"/>
              </a:lnSpc>
              <a:spcBef>
                <a:spcPts val="6000"/>
              </a:spcBef>
              <a:spcAft>
                <a:spcPts val="0"/>
              </a:spcAft>
              <a:buSzPts val="5300"/>
              <a:buChar char="○"/>
              <a:defRPr/>
            </a:lvl2pPr>
            <a:lvl3pPr indent="-565150" lvl="2" marL="1371600" algn="l">
              <a:lnSpc>
                <a:spcPct val="115000"/>
              </a:lnSpc>
              <a:spcBef>
                <a:spcPts val="6000"/>
              </a:spcBef>
              <a:spcAft>
                <a:spcPts val="0"/>
              </a:spcAft>
              <a:buSzPts val="5300"/>
              <a:buChar char="■"/>
              <a:defRPr/>
            </a:lvl3pPr>
            <a:lvl4pPr indent="-565150" lvl="3" marL="1828800" algn="l">
              <a:lnSpc>
                <a:spcPct val="115000"/>
              </a:lnSpc>
              <a:spcBef>
                <a:spcPts val="6000"/>
              </a:spcBef>
              <a:spcAft>
                <a:spcPts val="0"/>
              </a:spcAft>
              <a:buSzPts val="5300"/>
              <a:buChar char="●"/>
              <a:defRPr/>
            </a:lvl4pPr>
            <a:lvl5pPr indent="-565150" lvl="4" marL="2286000" algn="l">
              <a:lnSpc>
                <a:spcPct val="115000"/>
              </a:lnSpc>
              <a:spcBef>
                <a:spcPts val="6000"/>
              </a:spcBef>
              <a:spcAft>
                <a:spcPts val="0"/>
              </a:spcAft>
              <a:buSzPts val="5300"/>
              <a:buChar char="○"/>
              <a:defRPr/>
            </a:lvl5pPr>
            <a:lvl6pPr indent="-565150" lvl="5" marL="2743200" algn="l">
              <a:lnSpc>
                <a:spcPct val="115000"/>
              </a:lnSpc>
              <a:spcBef>
                <a:spcPts val="6000"/>
              </a:spcBef>
              <a:spcAft>
                <a:spcPts val="0"/>
              </a:spcAft>
              <a:buSzPts val="5300"/>
              <a:buChar char="■"/>
              <a:defRPr/>
            </a:lvl6pPr>
            <a:lvl7pPr indent="-565150" lvl="6" marL="3200400" algn="l">
              <a:lnSpc>
                <a:spcPct val="115000"/>
              </a:lnSpc>
              <a:spcBef>
                <a:spcPts val="6000"/>
              </a:spcBef>
              <a:spcAft>
                <a:spcPts val="0"/>
              </a:spcAft>
              <a:buSzPts val="5300"/>
              <a:buChar char="●"/>
              <a:defRPr/>
            </a:lvl7pPr>
            <a:lvl8pPr indent="-565150" lvl="7" marL="3657600" algn="l">
              <a:lnSpc>
                <a:spcPct val="115000"/>
              </a:lnSpc>
              <a:spcBef>
                <a:spcPts val="6000"/>
              </a:spcBef>
              <a:spcAft>
                <a:spcPts val="0"/>
              </a:spcAft>
              <a:buSzPts val="5300"/>
              <a:buChar char="○"/>
              <a:defRPr/>
            </a:lvl8pPr>
            <a:lvl9pPr indent="-565150" lvl="8" marL="4114800" algn="l">
              <a:lnSpc>
                <a:spcPct val="115000"/>
              </a:lnSpc>
              <a:spcBef>
                <a:spcPts val="6000"/>
              </a:spcBef>
              <a:spcAft>
                <a:spcPts val="6000"/>
              </a:spcAft>
              <a:buSzPts val="5300"/>
              <a:buChar char="■"/>
              <a:defRPr/>
            </a:lvl9pPr>
          </a:lstStyle>
          <a:p/>
        </p:txBody>
      </p:sp>
      <p:sp>
        <p:nvSpPr>
          <p:cNvPr id="19" name="Google Shape;19;p5"/>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p:txBody>
      </p:sp>
      <p:sp>
        <p:nvSpPr>
          <p:cNvPr id="22" name="Google Shape;22;p6"/>
          <p:cNvSpPr txBox="1"/>
          <p:nvPr>
            <p:ph idx="1" type="body"/>
          </p:nvPr>
        </p:nvSpPr>
        <p:spPr>
          <a:xfrm>
            <a:off x="935100" y="8195378"/>
            <a:ext cx="11999700" cy="24294299"/>
          </a:xfrm>
          <a:prstGeom prst="rect">
            <a:avLst/>
          </a:prstGeom>
          <a:noFill/>
          <a:ln>
            <a:noFill/>
          </a:ln>
        </p:spPr>
        <p:txBody>
          <a:bodyPr anchorCtr="0" anchor="t" bIns="345375" lIns="345375" spcFirstLastPara="1" rIns="345375" wrap="square" tIns="345375">
            <a:noAutofit/>
          </a:bodyPr>
          <a:lstStyle>
            <a:lvl1pPr indent="-565150" lvl="0" marL="457200" algn="l">
              <a:lnSpc>
                <a:spcPct val="115000"/>
              </a:lnSpc>
              <a:spcBef>
                <a:spcPts val="0"/>
              </a:spcBef>
              <a:spcAft>
                <a:spcPts val="0"/>
              </a:spcAft>
              <a:buSzPts val="5300"/>
              <a:buChar char="●"/>
              <a:defRPr sz="5300"/>
            </a:lvl1pPr>
            <a:lvl2pPr indent="-514350" lvl="1" marL="914400" algn="l">
              <a:lnSpc>
                <a:spcPct val="115000"/>
              </a:lnSpc>
              <a:spcBef>
                <a:spcPts val="6000"/>
              </a:spcBef>
              <a:spcAft>
                <a:spcPts val="0"/>
              </a:spcAft>
              <a:buSzPts val="4500"/>
              <a:buChar char="○"/>
              <a:defRPr sz="4500"/>
            </a:lvl2pPr>
            <a:lvl3pPr indent="-514350" lvl="2" marL="1371600" algn="l">
              <a:lnSpc>
                <a:spcPct val="115000"/>
              </a:lnSpc>
              <a:spcBef>
                <a:spcPts val="6000"/>
              </a:spcBef>
              <a:spcAft>
                <a:spcPts val="0"/>
              </a:spcAft>
              <a:buSzPts val="4500"/>
              <a:buChar char="■"/>
              <a:defRPr sz="4500"/>
            </a:lvl3pPr>
            <a:lvl4pPr indent="-514350" lvl="3" marL="1828800" algn="l">
              <a:lnSpc>
                <a:spcPct val="115000"/>
              </a:lnSpc>
              <a:spcBef>
                <a:spcPts val="6000"/>
              </a:spcBef>
              <a:spcAft>
                <a:spcPts val="0"/>
              </a:spcAft>
              <a:buSzPts val="4500"/>
              <a:buChar char="●"/>
              <a:defRPr sz="4500"/>
            </a:lvl4pPr>
            <a:lvl5pPr indent="-514350" lvl="4" marL="2286000" algn="l">
              <a:lnSpc>
                <a:spcPct val="115000"/>
              </a:lnSpc>
              <a:spcBef>
                <a:spcPts val="6000"/>
              </a:spcBef>
              <a:spcAft>
                <a:spcPts val="0"/>
              </a:spcAft>
              <a:buSzPts val="4500"/>
              <a:buChar char="○"/>
              <a:defRPr sz="4500"/>
            </a:lvl5pPr>
            <a:lvl6pPr indent="-514350" lvl="5" marL="2743200" algn="l">
              <a:lnSpc>
                <a:spcPct val="115000"/>
              </a:lnSpc>
              <a:spcBef>
                <a:spcPts val="6000"/>
              </a:spcBef>
              <a:spcAft>
                <a:spcPts val="0"/>
              </a:spcAft>
              <a:buSzPts val="4500"/>
              <a:buChar char="■"/>
              <a:defRPr sz="4500"/>
            </a:lvl6pPr>
            <a:lvl7pPr indent="-514350" lvl="6" marL="3200400" algn="l">
              <a:lnSpc>
                <a:spcPct val="115000"/>
              </a:lnSpc>
              <a:spcBef>
                <a:spcPts val="6000"/>
              </a:spcBef>
              <a:spcAft>
                <a:spcPts val="0"/>
              </a:spcAft>
              <a:buSzPts val="4500"/>
              <a:buChar char="●"/>
              <a:defRPr sz="4500"/>
            </a:lvl7pPr>
            <a:lvl8pPr indent="-514350" lvl="7" marL="3657600" algn="l">
              <a:lnSpc>
                <a:spcPct val="115000"/>
              </a:lnSpc>
              <a:spcBef>
                <a:spcPts val="6000"/>
              </a:spcBef>
              <a:spcAft>
                <a:spcPts val="0"/>
              </a:spcAft>
              <a:buSzPts val="4500"/>
              <a:buChar char="○"/>
              <a:defRPr sz="4500"/>
            </a:lvl8pPr>
            <a:lvl9pPr indent="-514350" lvl="8" marL="4114800" algn="l">
              <a:lnSpc>
                <a:spcPct val="115000"/>
              </a:lnSpc>
              <a:spcBef>
                <a:spcPts val="6000"/>
              </a:spcBef>
              <a:spcAft>
                <a:spcPts val="6000"/>
              </a:spcAft>
              <a:buSzPts val="4500"/>
              <a:buChar char="■"/>
              <a:defRPr sz="4500"/>
            </a:lvl9pPr>
          </a:lstStyle>
          <a:p/>
        </p:txBody>
      </p:sp>
      <p:sp>
        <p:nvSpPr>
          <p:cNvPr id="23" name="Google Shape;23;p6"/>
          <p:cNvSpPr txBox="1"/>
          <p:nvPr>
            <p:ph idx="2" type="body"/>
          </p:nvPr>
        </p:nvSpPr>
        <p:spPr>
          <a:xfrm>
            <a:off x="14497200" y="8195378"/>
            <a:ext cx="11999700" cy="24294299"/>
          </a:xfrm>
          <a:prstGeom prst="rect">
            <a:avLst/>
          </a:prstGeom>
          <a:noFill/>
          <a:ln>
            <a:noFill/>
          </a:ln>
        </p:spPr>
        <p:txBody>
          <a:bodyPr anchorCtr="0" anchor="t" bIns="345375" lIns="345375" spcFirstLastPara="1" rIns="345375" wrap="square" tIns="345375">
            <a:noAutofit/>
          </a:bodyPr>
          <a:lstStyle>
            <a:lvl1pPr indent="-565150" lvl="0" marL="457200" algn="l">
              <a:lnSpc>
                <a:spcPct val="115000"/>
              </a:lnSpc>
              <a:spcBef>
                <a:spcPts val="0"/>
              </a:spcBef>
              <a:spcAft>
                <a:spcPts val="0"/>
              </a:spcAft>
              <a:buSzPts val="5300"/>
              <a:buChar char="●"/>
              <a:defRPr sz="5300"/>
            </a:lvl1pPr>
            <a:lvl2pPr indent="-514350" lvl="1" marL="914400" algn="l">
              <a:lnSpc>
                <a:spcPct val="115000"/>
              </a:lnSpc>
              <a:spcBef>
                <a:spcPts val="6000"/>
              </a:spcBef>
              <a:spcAft>
                <a:spcPts val="0"/>
              </a:spcAft>
              <a:buSzPts val="4500"/>
              <a:buChar char="○"/>
              <a:defRPr sz="4500"/>
            </a:lvl2pPr>
            <a:lvl3pPr indent="-514350" lvl="2" marL="1371600" algn="l">
              <a:lnSpc>
                <a:spcPct val="115000"/>
              </a:lnSpc>
              <a:spcBef>
                <a:spcPts val="6000"/>
              </a:spcBef>
              <a:spcAft>
                <a:spcPts val="0"/>
              </a:spcAft>
              <a:buSzPts val="4500"/>
              <a:buChar char="■"/>
              <a:defRPr sz="4500"/>
            </a:lvl3pPr>
            <a:lvl4pPr indent="-514350" lvl="3" marL="1828800" algn="l">
              <a:lnSpc>
                <a:spcPct val="115000"/>
              </a:lnSpc>
              <a:spcBef>
                <a:spcPts val="6000"/>
              </a:spcBef>
              <a:spcAft>
                <a:spcPts val="0"/>
              </a:spcAft>
              <a:buSzPts val="4500"/>
              <a:buChar char="●"/>
              <a:defRPr sz="4500"/>
            </a:lvl4pPr>
            <a:lvl5pPr indent="-514350" lvl="4" marL="2286000" algn="l">
              <a:lnSpc>
                <a:spcPct val="115000"/>
              </a:lnSpc>
              <a:spcBef>
                <a:spcPts val="6000"/>
              </a:spcBef>
              <a:spcAft>
                <a:spcPts val="0"/>
              </a:spcAft>
              <a:buSzPts val="4500"/>
              <a:buChar char="○"/>
              <a:defRPr sz="4500"/>
            </a:lvl5pPr>
            <a:lvl6pPr indent="-514350" lvl="5" marL="2743200" algn="l">
              <a:lnSpc>
                <a:spcPct val="115000"/>
              </a:lnSpc>
              <a:spcBef>
                <a:spcPts val="6000"/>
              </a:spcBef>
              <a:spcAft>
                <a:spcPts val="0"/>
              </a:spcAft>
              <a:buSzPts val="4500"/>
              <a:buChar char="■"/>
              <a:defRPr sz="4500"/>
            </a:lvl6pPr>
            <a:lvl7pPr indent="-514350" lvl="6" marL="3200400" algn="l">
              <a:lnSpc>
                <a:spcPct val="115000"/>
              </a:lnSpc>
              <a:spcBef>
                <a:spcPts val="6000"/>
              </a:spcBef>
              <a:spcAft>
                <a:spcPts val="0"/>
              </a:spcAft>
              <a:buSzPts val="4500"/>
              <a:buChar char="●"/>
              <a:defRPr sz="4500"/>
            </a:lvl7pPr>
            <a:lvl8pPr indent="-514350" lvl="7" marL="3657600" algn="l">
              <a:lnSpc>
                <a:spcPct val="115000"/>
              </a:lnSpc>
              <a:spcBef>
                <a:spcPts val="6000"/>
              </a:spcBef>
              <a:spcAft>
                <a:spcPts val="0"/>
              </a:spcAft>
              <a:buSzPts val="4500"/>
              <a:buChar char="○"/>
              <a:defRPr sz="4500"/>
            </a:lvl8pPr>
            <a:lvl9pPr indent="-514350" lvl="8" marL="4114800" algn="l">
              <a:lnSpc>
                <a:spcPct val="115000"/>
              </a:lnSpc>
              <a:spcBef>
                <a:spcPts val="6000"/>
              </a:spcBef>
              <a:spcAft>
                <a:spcPts val="6000"/>
              </a:spcAft>
              <a:buSzPts val="4500"/>
              <a:buChar char="■"/>
              <a:defRPr sz="4500"/>
            </a:lvl9pPr>
          </a:lstStyle>
          <a:p/>
        </p:txBody>
      </p:sp>
      <p:sp>
        <p:nvSpPr>
          <p:cNvPr id="24" name="Google Shape;24;p6"/>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p:txBody>
      </p:sp>
      <p:sp>
        <p:nvSpPr>
          <p:cNvPr id="27" name="Google Shape;27;p7"/>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935100" y="3950933"/>
            <a:ext cx="8424000" cy="5374500"/>
          </a:xfrm>
          <a:prstGeom prst="rect">
            <a:avLst/>
          </a:prstGeom>
          <a:noFill/>
          <a:ln>
            <a:noFill/>
          </a:ln>
        </p:spPr>
        <p:txBody>
          <a:bodyPr anchorCtr="0" anchor="b" bIns="345375" lIns="345375" spcFirstLastPara="1" rIns="345375" wrap="square" tIns="345375">
            <a:noAutofit/>
          </a:bodyPr>
          <a:lstStyle>
            <a:lvl1pPr lvl="0" algn="l">
              <a:lnSpc>
                <a:spcPct val="100000"/>
              </a:lnSpc>
              <a:spcBef>
                <a:spcPts val="0"/>
              </a:spcBef>
              <a:spcAft>
                <a:spcPts val="0"/>
              </a:spcAft>
              <a:buSzPts val="9100"/>
              <a:buNone/>
              <a:defRPr sz="9100"/>
            </a:lvl1pPr>
            <a:lvl2pPr lvl="1" algn="l">
              <a:lnSpc>
                <a:spcPct val="100000"/>
              </a:lnSpc>
              <a:spcBef>
                <a:spcPts val="0"/>
              </a:spcBef>
              <a:spcAft>
                <a:spcPts val="0"/>
              </a:spcAft>
              <a:buSzPts val="9100"/>
              <a:buNone/>
              <a:defRPr sz="9100"/>
            </a:lvl2pPr>
            <a:lvl3pPr lvl="2" algn="l">
              <a:lnSpc>
                <a:spcPct val="100000"/>
              </a:lnSpc>
              <a:spcBef>
                <a:spcPts val="0"/>
              </a:spcBef>
              <a:spcAft>
                <a:spcPts val="0"/>
              </a:spcAft>
              <a:buSzPts val="9100"/>
              <a:buNone/>
              <a:defRPr sz="9100"/>
            </a:lvl3pPr>
            <a:lvl4pPr lvl="3" algn="l">
              <a:lnSpc>
                <a:spcPct val="100000"/>
              </a:lnSpc>
              <a:spcBef>
                <a:spcPts val="0"/>
              </a:spcBef>
              <a:spcAft>
                <a:spcPts val="0"/>
              </a:spcAft>
              <a:buSzPts val="9100"/>
              <a:buNone/>
              <a:defRPr sz="9100"/>
            </a:lvl4pPr>
            <a:lvl5pPr lvl="4" algn="l">
              <a:lnSpc>
                <a:spcPct val="100000"/>
              </a:lnSpc>
              <a:spcBef>
                <a:spcPts val="0"/>
              </a:spcBef>
              <a:spcAft>
                <a:spcPts val="0"/>
              </a:spcAft>
              <a:buSzPts val="9100"/>
              <a:buNone/>
              <a:defRPr sz="9100"/>
            </a:lvl5pPr>
            <a:lvl6pPr lvl="5" algn="l">
              <a:lnSpc>
                <a:spcPct val="100000"/>
              </a:lnSpc>
              <a:spcBef>
                <a:spcPts val="0"/>
              </a:spcBef>
              <a:spcAft>
                <a:spcPts val="0"/>
              </a:spcAft>
              <a:buSzPts val="9100"/>
              <a:buNone/>
              <a:defRPr sz="9100"/>
            </a:lvl6pPr>
            <a:lvl7pPr lvl="6" algn="l">
              <a:lnSpc>
                <a:spcPct val="100000"/>
              </a:lnSpc>
              <a:spcBef>
                <a:spcPts val="0"/>
              </a:spcBef>
              <a:spcAft>
                <a:spcPts val="0"/>
              </a:spcAft>
              <a:buSzPts val="9100"/>
              <a:buNone/>
              <a:defRPr sz="9100"/>
            </a:lvl7pPr>
            <a:lvl8pPr lvl="7" algn="l">
              <a:lnSpc>
                <a:spcPct val="100000"/>
              </a:lnSpc>
              <a:spcBef>
                <a:spcPts val="0"/>
              </a:spcBef>
              <a:spcAft>
                <a:spcPts val="0"/>
              </a:spcAft>
              <a:buSzPts val="9100"/>
              <a:buNone/>
              <a:defRPr sz="9100"/>
            </a:lvl8pPr>
            <a:lvl9pPr lvl="8" algn="l">
              <a:lnSpc>
                <a:spcPct val="100000"/>
              </a:lnSpc>
              <a:spcBef>
                <a:spcPts val="0"/>
              </a:spcBef>
              <a:spcAft>
                <a:spcPts val="0"/>
              </a:spcAft>
              <a:buSzPts val="9100"/>
              <a:buNone/>
              <a:defRPr sz="9100"/>
            </a:lvl9pPr>
          </a:lstStyle>
          <a:p/>
        </p:txBody>
      </p:sp>
      <p:sp>
        <p:nvSpPr>
          <p:cNvPr id="30" name="Google Shape;30;p8"/>
          <p:cNvSpPr txBox="1"/>
          <p:nvPr>
            <p:ph idx="1" type="body"/>
          </p:nvPr>
        </p:nvSpPr>
        <p:spPr>
          <a:xfrm>
            <a:off x="935100" y="9881600"/>
            <a:ext cx="8424000" cy="22609500"/>
          </a:xfrm>
          <a:prstGeom prst="rect">
            <a:avLst/>
          </a:prstGeom>
          <a:noFill/>
          <a:ln>
            <a:noFill/>
          </a:ln>
        </p:spPr>
        <p:txBody>
          <a:bodyPr anchorCtr="0" anchor="t" bIns="345375" lIns="345375" spcFirstLastPara="1" rIns="345375" wrap="square" tIns="345375">
            <a:noAutofit/>
          </a:bodyPr>
          <a:lstStyle>
            <a:lvl1pPr indent="-514350" lvl="0" marL="457200" algn="l">
              <a:lnSpc>
                <a:spcPct val="115000"/>
              </a:lnSpc>
              <a:spcBef>
                <a:spcPts val="0"/>
              </a:spcBef>
              <a:spcAft>
                <a:spcPts val="0"/>
              </a:spcAft>
              <a:buSzPts val="4500"/>
              <a:buChar char="●"/>
              <a:defRPr sz="4500"/>
            </a:lvl1pPr>
            <a:lvl2pPr indent="-514350" lvl="1" marL="914400" algn="l">
              <a:lnSpc>
                <a:spcPct val="115000"/>
              </a:lnSpc>
              <a:spcBef>
                <a:spcPts val="6000"/>
              </a:spcBef>
              <a:spcAft>
                <a:spcPts val="0"/>
              </a:spcAft>
              <a:buSzPts val="4500"/>
              <a:buChar char="○"/>
              <a:defRPr sz="4500"/>
            </a:lvl2pPr>
            <a:lvl3pPr indent="-514350" lvl="2" marL="1371600" algn="l">
              <a:lnSpc>
                <a:spcPct val="115000"/>
              </a:lnSpc>
              <a:spcBef>
                <a:spcPts val="6000"/>
              </a:spcBef>
              <a:spcAft>
                <a:spcPts val="0"/>
              </a:spcAft>
              <a:buSzPts val="4500"/>
              <a:buChar char="■"/>
              <a:defRPr sz="4500"/>
            </a:lvl3pPr>
            <a:lvl4pPr indent="-514350" lvl="3" marL="1828800" algn="l">
              <a:lnSpc>
                <a:spcPct val="115000"/>
              </a:lnSpc>
              <a:spcBef>
                <a:spcPts val="6000"/>
              </a:spcBef>
              <a:spcAft>
                <a:spcPts val="0"/>
              </a:spcAft>
              <a:buSzPts val="4500"/>
              <a:buChar char="●"/>
              <a:defRPr sz="4500"/>
            </a:lvl4pPr>
            <a:lvl5pPr indent="-514350" lvl="4" marL="2286000" algn="l">
              <a:lnSpc>
                <a:spcPct val="115000"/>
              </a:lnSpc>
              <a:spcBef>
                <a:spcPts val="6000"/>
              </a:spcBef>
              <a:spcAft>
                <a:spcPts val="0"/>
              </a:spcAft>
              <a:buSzPts val="4500"/>
              <a:buChar char="○"/>
              <a:defRPr sz="4500"/>
            </a:lvl5pPr>
            <a:lvl6pPr indent="-514350" lvl="5" marL="2743200" algn="l">
              <a:lnSpc>
                <a:spcPct val="115000"/>
              </a:lnSpc>
              <a:spcBef>
                <a:spcPts val="6000"/>
              </a:spcBef>
              <a:spcAft>
                <a:spcPts val="0"/>
              </a:spcAft>
              <a:buSzPts val="4500"/>
              <a:buChar char="■"/>
              <a:defRPr sz="4500"/>
            </a:lvl6pPr>
            <a:lvl7pPr indent="-514350" lvl="6" marL="3200400" algn="l">
              <a:lnSpc>
                <a:spcPct val="115000"/>
              </a:lnSpc>
              <a:spcBef>
                <a:spcPts val="6000"/>
              </a:spcBef>
              <a:spcAft>
                <a:spcPts val="0"/>
              </a:spcAft>
              <a:buSzPts val="4500"/>
              <a:buChar char="●"/>
              <a:defRPr sz="4500"/>
            </a:lvl7pPr>
            <a:lvl8pPr indent="-514350" lvl="7" marL="3657600" algn="l">
              <a:lnSpc>
                <a:spcPct val="115000"/>
              </a:lnSpc>
              <a:spcBef>
                <a:spcPts val="6000"/>
              </a:spcBef>
              <a:spcAft>
                <a:spcPts val="0"/>
              </a:spcAft>
              <a:buSzPts val="4500"/>
              <a:buChar char="○"/>
              <a:defRPr sz="4500"/>
            </a:lvl8pPr>
            <a:lvl9pPr indent="-514350" lvl="8" marL="4114800" algn="l">
              <a:lnSpc>
                <a:spcPct val="115000"/>
              </a:lnSpc>
              <a:spcBef>
                <a:spcPts val="6000"/>
              </a:spcBef>
              <a:spcAft>
                <a:spcPts val="6000"/>
              </a:spcAft>
              <a:buSzPts val="4500"/>
              <a:buChar char="■"/>
              <a:defRPr sz="4500"/>
            </a:lvl9pPr>
          </a:lstStyle>
          <a:p/>
        </p:txBody>
      </p:sp>
      <p:sp>
        <p:nvSpPr>
          <p:cNvPr id="31" name="Google Shape;31;p8"/>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1470750" y="3201067"/>
            <a:ext cx="19103401" cy="29089499"/>
          </a:xfrm>
          <a:prstGeom prst="rect">
            <a:avLst/>
          </a:prstGeom>
          <a:noFill/>
          <a:ln>
            <a:noFill/>
          </a:ln>
        </p:spPr>
        <p:txBody>
          <a:bodyPr anchorCtr="0" anchor="ctr" bIns="345375" lIns="345375" spcFirstLastPara="1" rIns="345375" wrap="square" tIns="345375">
            <a:noAutofit/>
          </a:bodyPr>
          <a:lstStyle>
            <a:lvl1pPr lvl="0" algn="l">
              <a:lnSpc>
                <a:spcPct val="100000"/>
              </a:lnSpc>
              <a:spcBef>
                <a:spcPts val="0"/>
              </a:spcBef>
              <a:spcAft>
                <a:spcPts val="0"/>
              </a:spcAft>
              <a:buSzPts val="18100"/>
              <a:buNone/>
              <a:defRPr sz="18100"/>
            </a:lvl1pPr>
            <a:lvl2pPr lvl="1" algn="l">
              <a:lnSpc>
                <a:spcPct val="100000"/>
              </a:lnSpc>
              <a:spcBef>
                <a:spcPts val="0"/>
              </a:spcBef>
              <a:spcAft>
                <a:spcPts val="0"/>
              </a:spcAft>
              <a:buSzPts val="18100"/>
              <a:buNone/>
              <a:defRPr sz="18100"/>
            </a:lvl2pPr>
            <a:lvl3pPr lvl="2" algn="l">
              <a:lnSpc>
                <a:spcPct val="100000"/>
              </a:lnSpc>
              <a:spcBef>
                <a:spcPts val="0"/>
              </a:spcBef>
              <a:spcAft>
                <a:spcPts val="0"/>
              </a:spcAft>
              <a:buSzPts val="18100"/>
              <a:buNone/>
              <a:defRPr sz="18100"/>
            </a:lvl3pPr>
            <a:lvl4pPr lvl="3" algn="l">
              <a:lnSpc>
                <a:spcPct val="100000"/>
              </a:lnSpc>
              <a:spcBef>
                <a:spcPts val="0"/>
              </a:spcBef>
              <a:spcAft>
                <a:spcPts val="0"/>
              </a:spcAft>
              <a:buSzPts val="18100"/>
              <a:buNone/>
              <a:defRPr sz="18100"/>
            </a:lvl4pPr>
            <a:lvl5pPr lvl="4" algn="l">
              <a:lnSpc>
                <a:spcPct val="100000"/>
              </a:lnSpc>
              <a:spcBef>
                <a:spcPts val="0"/>
              </a:spcBef>
              <a:spcAft>
                <a:spcPts val="0"/>
              </a:spcAft>
              <a:buSzPts val="18100"/>
              <a:buNone/>
              <a:defRPr sz="18100"/>
            </a:lvl5pPr>
            <a:lvl6pPr lvl="5" algn="l">
              <a:lnSpc>
                <a:spcPct val="100000"/>
              </a:lnSpc>
              <a:spcBef>
                <a:spcPts val="0"/>
              </a:spcBef>
              <a:spcAft>
                <a:spcPts val="0"/>
              </a:spcAft>
              <a:buSzPts val="18100"/>
              <a:buNone/>
              <a:defRPr sz="18100"/>
            </a:lvl6pPr>
            <a:lvl7pPr lvl="6" algn="l">
              <a:lnSpc>
                <a:spcPct val="100000"/>
              </a:lnSpc>
              <a:spcBef>
                <a:spcPts val="0"/>
              </a:spcBef>
              <a:spcAft>
                <a:spcPts val="0"/>
              </a:spcAft>
              <a:buSzPts val="18100"/>
              <a:buNone/>
              <a:defRPr sz="18100"/>
            </a:lvl7pPr>
            <a:lvl8pPr lvl="7" algn="l">
              <a:lnSpc>
                <a:spcPct val="100000"/>
              </a:lnSpc>
              <a:spcBef>
                <a:spcPts val="0"/>
              </a:spcBef>
              <a:spcAft>
                <a:spcPts val="0"/>
              </a:spcAft>
              <a:buSzPts val="18100"/>
              <a:buNone/>
              <a:defRPr sz="18100"/>
            </a:lvl8pPr>
            <a:lvl9pPr lvl="8" algn="l">
              <a:lnSpc>
                <a:spcPct val="100000"/>
              </a:lnSpc>
              <a:spcBef>
                <a:spcPts val="0"/>
              </a:spcBef>
              <a:spcAft>
                <a:spcPts val="0"/>
              </a:spcAft>
              <a:buSzPts val="18100"/>
              <a:buNone/>
              <a:defRPr sz="18100"/>
            </a:lvl9pPr>
          </a:lstStyle>
          <a:p/>
        </p:txBody>
      </p:sp>
      <p:sp>
        <p:nvSpPr>
          <p:cNvPr id="34" name="Google Shape;34;p9"/>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13716000" y="-889"/>
            <a:ext cx="13716000" cy="36576001"/>
          </a:xfrm>
          <a:prstGeom prst="rect">
            <a:avLst/>
          </a:prstGeom>
          <a:solidFill>
            <a:schemeClr val="lt2"/>
          </a:solidFill>
          <a:ln>
            <a:noFill/>
          </a:ln>
        </p:spPr>
        <p:txBody>
          <a:bodyPr anchorCtr="0" anchor="ctr" bIns="345375" lIns="345375" spcFirstLastPara="1" rIns="345375" wrap="square" tIns="345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796500" y="8769244"/>
            <a:ext cx="12135600" cy="10540800"/>
          </a:xfrm>
          <a:prstGeom prst="rect">
            <a:avLst/>
          </a:prstGeom>
          <a:noFill/>
          <a:ln>
            <a:noFill/>
          </a:ln>
        </p:spPr>
        <p:txBody>
          <a:bodyPr anchorCtr="0" anchor="b" bIns="345375" lIns="345375" spcFirstLastPara="1" rIns="345375" wrap="square" tIns="345375">
            <a:noAutofit/>
          </a:bodyPr>
          <a:lstStyle>
            <a:lvl1pPr lvl="0" algn="ctr">
              <a:lnSpc>
                <a:spcPct val="100000"/>
              </a:lnSpc>
              <a:spcBef>
                <a:spcPts val="0"/>
              </a:spcBef>
              <a:spcAft>
                <a:spcPts val="0"/>
              </a:spcAft>
              <a:buSzPts val="15900"/>
              <a:buNone/>
              <a:defRPr sz="15900"/>
            </a:lvl1pPr>
            <a:lvl2pPr lvl="1" algn="ctr">
              <a:lnSpc>
                <a:spcPct val="100000"/>
              </a:lnSpc>
              <a:spcBef>
                <a:spcPts val="0"/>
              </a:spcBef>
              <a:spcAft>
                <a:spcPts val="0"/>
              </a:spcAft>
              <a:buSzPts val="15900"/>
              <a:buNone/>
              <a:defRPr sz="15900"/>
            </a:lvl2pPr>
            <a:lvl3pPr lvl="2" algn="ctr">
              <a:lnSpc>
                <a:spcPct val="100000"/>
              </a:lnSpc>
              <a:spcBef>
                <a:spcPts val="0"/>
              </a:spcBef>
              <a:spcAft>
                <a:spcPts val="0"/>
              </a:spcAft>
              <a:buSzPts val="15900"/>
              <a:buNone/>
              <a:defRPr sz="15900"/>
            </a:lvl3pPr>
            <a:lvl4pPr lvl="3" algn="ctr">
              <a:lnSpc>
                <a:spcPct val="100000"/>
              </a:lnSpc>
              <a:spcBef>
                <a:spcPts val="0"/>
              </a:spcBef>
              <a:spcAft>
                <a:spcPts val="0"/>
              </a:spcAft>
              <a:buSzPts val="15900"/>
              <a:buNone/>
              <a:defRPr sz="15900"/>
            </a:lvl4pPr>
            <a:lvl5pPr lvl="4" algn="ctr">
              <a:lnSpc>
                <a:spcPct val="100000"/>
              </a:lnSpc>
              <a:spcBef>
                <a:spcPts val="0"/>
              </a:spcBef>
              <a:spcAft>
                <a:spcPts val="0"/>
              </a:spcAft>
              <a:buSzPts val="15900"/>
              <a:buNone/>
              <a:defRPr sz="15900"/>
            </a:lvl5pPr>
            <a:lvl6pPr lvl="5" algn="ctr">
              <a:lnSpc>
                <a:spcPct val="100000"/>
              </a:lnSpc>
              <a:spcBef>
                <a:spcPts val="0"/>
              </a:spcBef>
              <a:spcAft>
                <a:spcPts val="0"/>
              </a:spcAft>
              <a:buSzPts val="15900"/>
              <a:buNone/>
              <a:defRPr sz="15900"/>
            </a:lvl6pPr>
            <a:lvl7pPr lvl="6" algn="ctr">
              <a:lnSpc>
                <a:spcPct val="100000"/>
              </a:lnSpc>
              <a:spcBef>
                <a:spcPts val="0"/>
              </a:spcBef>
              <a:spcAft>
                <a:spcPts val="0"/>
              </a:spcAft>
              <a:buSzPts val="15900"/>
              <a:buNone/>
              <a:defRPr sz="15900"/>
            </a:lvl7pPr>
            <a:lvl8pPr lvl="7" algn="ctr">
              <a:lnSpc>
                <a:spcPct val="100000"/>
              </a:lnSpc>
              <a:spcBef>
                <a:spcPts val="0"/>
              </a:spcBef>
              <a:spcAft>
                <a:spcPts val="0"/>
              </a:spcAft>
              <a:buSzPts val="15900"/>
              <a:buNone/>
              <a:defRPr sz="15900"/>
            </a:lvl8pPr>
            <a:lvl9pPr lvl="8" algn="ctr">
              <a:lnSpc>
                <a:spcPct val="100000"/>
              </a:lnSpc>
              <a:spcBef>
                <a:spcPts val="0"/>
              </a:spcBef>
              <a:spcAft>
                <a:spcPts val="0"/>
              </a:spcAft>
              <a:buSzPts val="15900"/>
              <a:buNone/>
              <a:defRPr sz="15900"/>
            </a:lvl9pPr>
          </a:lstStyle>
          <a:p/>
        </p:txBody>
      </p:sp>
      <p:sp>
        <p:nvSpPr>
          <p:cNvPr id="38" name="Google Shape;38;p10"/>
          <p:cNvSpPr txBox="1"/>
          <p:nvPr>
            <p:ph idx="1" type="subTitle"/>
          </p:nvPr>
        </p:nvSpPr>
        <p:spPr>
          <a:xfrm>
            <a:off x="796500" y="19932978"/>
            <a:ext cx="12135600" cy="8782500"/>
          </a:xfrm>
          <a:prstGeom prst="rect">
            <a:avLst/>
          </a:prstGeom>
          <a:noFill/>
          <a:ln>
            <a:noFill/>
          </a:ln>
        </p:spPr>
        <p:txBody>
          <a:bodyPr anchorCtr="0" anchor="t" bIns="345375" lIns="345375" spcFirstLastPara="1" rIns="345375" wrap="square" tIns="345375">
            <a:noAutofit/>
          </a:bodyPr>
          <a:lstStyle>
            <a:lvl1pPr lvl="0" algn="ctr">
              <a:lnSpc>
                <a:spcPct val="100000"/>
              </a:lnSpc>
              <a:spcBef>
                <a:spcPts val="0"/>
              </a:spcBef>
              <a:spcAft>
                <a:spcPts val="0"/>
              </a:spcAft>
              <a:buSzPts val="7900"/>
              <a:buNone/>
              <a:defRPr sz="7900"/>
            </a:lvl1pPr>
            <a:lvl2pPr lvl="1" algn="ctr">
              <a:lnSpc>
                <a:spcPct val="100000"/>
              </a:lnSpc>
              <a:spcBef>
                <a:spcPts val="0"/>
              </a:spcBef>
              <a:spcAft>
                <a:spcPts val="0"/>
              </a:spcAft>
              <a:buSzPts val="7900"/>
              <a:buNone/>
              <a:defRPr sz="7900"/>
            </a:lvl2pPr>
            <a:lvl3pPr lvl="2" algn="ctr">
              <a:lnSpc>
                <a:spcPct val="100000"/>
              </a:lnSpc>
              <a:spcBef>
                <a:spcPts val="0"/>
              </a:spcBef>
              <a:spcAft>
                <a:spcPts val="0"/>
              </a:spcAft>
              <a:buSzPts val="7900"/>
              <a:buNone/>
              <a:defRPr sz="7900"/>
            </a:lvl3pPr>
            <a:lvl4pPr lvl="3" algn="ctr">
              <a:lnSpc>
                <a:spcPct val="100000"/>
              </a:lnSpc>
              <a:spcBef>
                <a:spcPts val="0"/>
              </a:spcBef>
              <a:spcAft>
                <a:spcPts val="0"/>
              </a:spcAft>
              <a:buSzPts val="7900"/>
              <a:buNone/>
              <a:defRPr sz="7900"/>
            </a:lvl4pPr>
            <a:lvl5pPr lvl="4" algn="ctr">
              <a:lnSpc>
                <a:spcPct val="100000"/>
              </a:lnSpc>
              <a:spcBef>
                <a:spcPts val="0"/>
              </a:spcBef>
              <a:spcAft>
                <a:spcPts val="0"/>
              </a:spcAft>
              <a:buSzPts val="7900"/>
              <a:buNone/>
              <a:defRPr sz="7900"/>
            </a:lvl5pPr>
            <a:lvl6pPr lvl="5" algn="ctr">
              <a:lnSpc>
                <a:spcPct val="100000"/>
              </a:lnSpc>
              <a:spcBef>
                <a:spcPts val="0"/>
              </a:spcBef>
              <a:spcAft>
                <a:spcPts val="0"/>
              </a:spcAft>
              <a:buSzPts val="7900"/>
              <a:buNone/>
              <a:defRPr sz="7900"/>
            </a:lvl6pPr>
            <a:lvl7pPr lvl="6" algn="ctr">
              <a:lnSpc>
                <a:spcPct val="100000"/>
              </a:lnSpc>
              <a:spcBef>
                <a:spcPts val="0"/>
              </a:spcBef>
              <a:spcAft>
                <a:spcPts val="0"/>
              </a:spcAft>
              <a:buSzPts val="7900"/>
              <a:buNone/>
              <a:defRPr sz="7900"/>
            </a:lvl7pPr>
            <a:lvl8pPr lvl="7" algn="ctr">
              <a:lnSpc>
                <a:spcPct val="100000"/>
              </a:lnSpc>
              <a:spcBef>
                <a:spcPts val="0"/>
              </a:spcBef>
              <a:spcAft>
                <a:spcPts val="0"/>
              </a:spcAft>
              <a:buSzPts val="7900"/>
              <a:buNone/>
              <a:defRPr sz="7900"/>
            </a:lvl8pPr>
            <a:lvl9pPr lvl="8" algn="ctr">
              <a:lnSpc>
                <a:spcPct val="100000"/>
              </a:lnSpc>
              <a:spcBef>
                <a:spcPts val="0"/>
              </a:spcBef>
              <a:spcAft>
                <a:spcPts val="0"/>
              </a:spcAft>
              <a:buSzPts val="7900"/>
              <a:buNone/>
              <a:defRPr sz="7900"/>
            </a:lvl9pPr>
          </a:lstStyle>
          <a:p/>
        </p:txBody>
      </p:sp>
      <p:sp>
        <p:nvSpPr>
          <p:cNvPr id="39" name="Google Shape;39;p10"/>
          <p:cNvSpPr txBox="1"/>
          <p:nvPr>
            <p:ph idx="2" type="body"/>
          </p:nvPr>
        </p:nvSpPr>
        <p:spPr>
          <a:xfrm>
            <a:off x="14818500" y="5148978"/>
            <a:ext cx="11511000" cy="26276699"/>
          </a:xfrm>
          <a:prstGeom prst="rect">
            <a:avLst/>
          </a:prstGeom>
          <a:noFill/>
          <a:ln>
            <a:noFill/>
          </a:ln>
        </p:spPr>
        <p:txBody>
          <a:bodyPr anchorCtr="0" anchor="ctr" bIns="345375" lIns="345375" spcFirstLastPara="1" rIns="345375" wrap="square" tIns="345375">
            <a:noAutofit/>
          </a:bodyPr>
          <a:lstStyle>
            <a:lvl1pPr indent="-660400" lvl="0" marL="457200" algn="l">
              <a:lnSpc>
                <a:spcPct val="115000"/>
              </a:lnSpc>
              <a:spcBef>
                <a:spcPts val="0"/>
              </a:spcBef>
              <a:spcAft>
                <a:spcPts val="0"/>
              </a:spcAft>
              <a:buSzPts val="6800"/>
              <a:buChar char="●"/>
              <a:defRPr/>
            </a:lvl1pPr>
            <a:lvl2pPr indent="-565150" lvl="1" marL="914400" algn="l">
              <a:lnSpc>
                <a:spcPct val="115000"/>
              </a:lnSpc>
              <a:spcBef>
                <a:spcPts val="6000"/>
              </a:spcBef>
              <a:spcAft>
                <a:spcPts val="0"/>
              </a:spcAft>
              <a:buSzPts val="5300"/>
              <a:buChar char="○"/>
              <a:defRPr/>
            </a:lvl2pPr>
            <a:lvl3pPr indent="-565150" lvl="2" marL="1371600" algn="l">
              <a:lnSpc>
                <a:spcPct val="115000"/>
              </a:lnSpc>
              <a:spcBef>
                <a:spcPts val="6000"/>
              </a:spcBef>
              <a:spcAft>
                <a:spcPts val="0"/>
              </a:spcAft>
              <a:buSzPts val="5300"/>
              <a:buChar char="■"/>
              <a:defRPr/>
            </a:lvl3pPr>
            <a:lvl4pPr indent="-565150" lvl="3" marL="1828800" algn="l">
              <a:lnSpc>
                <a:spcPct val="115000"/>
              </a:lnSpc>
              <a:spcBef>
                <a:spcPts val="6000"/>
              </a:spcBef>
              <a:spcAft>
                <a:spcPts val="0"/>
              </a:spcAft>
              <a:buSzPts val="5300"/>
              <a:buChar char="●"/>
              <a:defRPr/>
            </a:lvl4pPr>
            <a:lvl5pPr indent="-565150" lvl="4" marL="2286000" algn="l">
              <a:lnSpc>
                <a:spcPct val="115000"/>
              </a:lnSpc>
              <a:spcBef>
                <a:spcPts val="6000"/>
              </a:spcBef>
              <a:spcAft>
                <a:spcPts val="0"/>
              </a:spcAft>
              <a:buSzPts val="5300"/>
              <a:buChar char="○"/>
              <a:defRPr/>
            </a:lvl5pPr>
            <a:lvl6pPr indent="-565150" lvl="5" marL="2743200" algn="l">
              <a:lnSpc>
                <a:spcPct val="115000"/>
              </a:lnSpc>
              <a:spcBef>
                <a:spcPts val="6000"/>
              </a:spcBef>
              <a:spcAft>
                <a:spcPts val="0"/>
              </a:spcAft>
              <a:buSzPts val="5300"/>
              <a:buChar char="■"/>
              <a:defRPr/>
            </a:lvl6pPr>
            <a:lvl7pPr indent="-565150" lvl="6" marL="3200400" algn="l">
              <a:lnSpc>
                <a:spcPct val="115000"/>
              </a:lnSpc>
              <a:spcBef>
                <a:spcPts val="6000"/>
              </a:spcBef>
              <a:spcAft>
                <a:spcPts val="0"/>
              </a:spcAft>
              <a:buSzPts val="5300"/>
              <a:buChar char="●"/>
              <a:defRPr/>
            </a:lvl7pPr>
            <a:lvl8pPr indent="-565150" lvl="7" marL="3657600" algn="l">
              <a:lnSpc>
                <a:spcPct val="115000"/>
              </a:lnSpc>
              <a:spcBef>
                <a:spcPts val="6000"/>
              </a:spcBef>
              <a:spcAft>
                <a:spcPts val="0"/>
              </a:spcAft>
              <a:buSzPts val="5300"/>
              <a:buChar char="○"/>
              <a:defRPr/>
            </a:lvl8pPr>
            <a:lvl9pPr indent="-565150" lvl="8" marL="4114800" algn="l">
              <a:lnSpc>
                <a:spcPct val="115000"/>
              </a:lnSpc>
              <a:spcBef>
                <a:spcPts val="6000"/>
              </a:spcBef>
              <a:spcAft>
                <a:spcPts val="6000"/>
              </a:spcAft>
              <a:buSzPts val="5300"/>
              <a:buChar char="■"/>
              <a:defRPr/>
            </a:lvl9pPr>
          </a:lstStyle>
          <a:p/>
        </p:txBody>
      </p:sp>
      <p:sp>
        <p:nvSpPr>
          <p:cNvPr id="40" name="Google Shape;40;p10"/>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935100" y="30084088"/>
            <a:ext cx="17996399" cy="4302300"/>
          </a:xfrm>
          <a:prstGeom prst="rect">
            <a:avLst/>
          </a:prstGeom>
          <a:noFill/>
          <a:ln>
            <a:noFill/>
          </a:ln>
        </p:spPr>
        <p:txBody>
          <a:bodyPr anchorCtr="0" anchor="ctr" bIns="345375" lIns="345375" spcFirstLastPara="1" rIns="345375" wrap="square" tIns="345375">
            <a:noAutofit/>
          </a:bodyPr>
          <a:lstStyle>
            <a:lvl1pPr indent="-228600" lvl="0" marL="457200" algn="l">
              <a:lnSpc>
                <a:spcPct val="100000"/>
              </a:lnSpc>
              <a:spcBef>
                <a:spcPts val="0"/>
              </a:spcBef>
              <a:spcAft>
                <a:spcPts val="0"/>
              </a:spcAft>
              <a:buSzPts val="6800"/>
              <a:buNone/>
              <a:defRPr/>
            </a:lvl1pPr>
          </a:lstStyle>
          <a:p/>
        </p:txBody>
      </p:sp>
      <p:sp>
        <p:nvSpPr>
          <p:cNvPr id="43" name="Google Shape;43;p11"/>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935100" y="8195378"/>
            <a:ext cx="25561801" cy="24294299"/>
          </a:xfrm>
          <a:prstGeom prst="rect">
            <a:avLst/>
          </a:prstGeom>
          <a:noFill/>
          <a:ln>
            <a:noFill/>
          </a:ln>
        </p:spPr>
        <p:txBody>
          <a:bodyPr anchorCtr="0" anchor="t" bIns="345375" lIns="345375" spcFirstLastPara="1" rIns="345375" wrap="square" tIns="345375">
            <a:noAutofit/>
          </a:bodyPr>
          <a:lstStyle>
            <a:lvl1pPr indent="-660400" lvl="0" marL="457200" marR="0" rtl="0" algn="l">
              <a:lnSpc>
                <a:spcPct val="115000"/>
              </a:lnSpc>
              <a:spcBef>
                <a:spcPts val="0"/>
              </a:spcBef>
              <a:spcAft>
                <a:spcPts val="0"/>
              </a:spcAft>
              <a:buClr>
                <a:schemeClr val="dk2"/>
              </a:buClr>
              <a:buSzPts val="6800"/>
              <a:buFont typeface="Arial"/>
              <a:buChar char="●"/>
              <a:defRPr b="0" i="0" sz="6800" u="none" cap="none" strike="noStrike">
                <a:solidFill>
                  <a:schemeClr val="dk2"/>
                </a:solidFill>
                <a:latin typeface="Arial"/>
                <a:ea typeface="Arial"/>
                <a:cs typeface="Arial"/>
                <a:sym typeface="Arial"/>
              </a:defRPr>
            </a:lvl1pPr>
            <a:lvl2pPr indent="-565150" lvl="1" marL="9144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2pPr>
            <a:lvl3pPr indent="-565150" lvl="2" marL="13716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3pPr>
            <a:lvl4pPr indent="-565150" lvl="3" marL="18288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4pPr>
            <a:lvl5pPr indent="-565150" lvl="4" marL="22860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5pPr>
            <a:lvl6pPr indent="-565150" lvl="5" marL="27432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6pPr>
            <a:lvl7pPr indent="-565150" lvl="6" marL="32004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7pPr>
            <a:lvl8pPr indent="-565150" lvl="7" marL="36576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8pPr>
            <a:lvl9pPr indent="-565150" lvl="8" marL="4114800" marR="0" rtl="0" algn="l">
              <a:lnSpc>
                <a:spcPct val="115000"/>
              </a:lnSpc>
              <a:spcBef>
                <a:spcPts val="6000"/>
              </a:spcBef>
              <a:spcAft>
                <a:spcPts val="6000"/>
              </a:spcAft>
              <a:buClr>
                <a:schemeClr val="dk2"/>
              </a:buClr>
              <a:buSzPts val="5300"/>
              <a:buFont typeface="Arial"/>
              <a:buChar char="■"/>
              <a:defRPr b="0" i="0" sz="53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
          <p:cNvSpPr/>
          <p:nvPr/>
        </p:nvSpPr>
        <p:spPr>
          <a:xfrm>
            <a:off x="0" y="0"/>
            <a:ext cx="27432000" cy="2933400"/>
          </a:xfrm>
          <a:prstGeom prst="rect">
            <a:avLst/>
          </a:prstGeom>
          <a:solidFill>
            <a:srgbClr val="5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
          <p:cNvPicPr preferRelativeResize="0"/>
          <p:nvPr/>
        </p:nvPicPr>
        <p:blipFill rotWithShape="1">
          <a:blip r:embed="rId3">
            <a:alphaModFix/>
          </a:blip>
          <a:srcRect b="0" l="0" r="0" t="0"/>
          <a:stretch/>
        </p:blipFill>
        <p:spPr>
          <a:xfrm>
            <a:off x="462600" y="724508"/>
            <a:ext cx="5286677" cy="986598"/>
          </a:xfrm>
          <a:prstGeom prst="rect">
            <a:avLst/>
          </a:prstGeom>
          <a:solidFill>
            <a:srgbClr val="FF0000"/>
          </a:solidFill>
          <a:ln>
            <a:noFill/>
          </a:ln>
        </p:spPr>
      </p:pic>
      <p:sp>
        <p:nvSpPr>
          <p:cNvPr id="56" name="Google Shape;56;p1"/>
          <p:cNvSpPr txBox="1"/>
          <p:nvPr/>
        </p:nvSpPr>
        <p:spPr>
          <a:xfrm>
            <a:off x="8140200" y="292900"/>
            <a:ext cx="11151600" cy="184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chemeClr val="lt1"/>
                </a:solidFill>
                <a:latin typeface="Open Sans"/>
                <a:ea typeface="Open Sans"/>
                <a:cs typeface="Open Sans"/>
                <a:sym typeface="Open Sans"/>
              </a:rPr>
              <a:t>Vaccine Hesitancy Game</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chemeClr val="lt1"/>
                </a:solidFill>
                <a:latin typeface="Open Sans"/>
                <a:ea typeface="Open Sans"/>
                <a:cs typeface="Open Sans"/>
                <a:sym typeface="Open Sans"/>
              </a:rPr>
              <a:t>for</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chemeClr val="lt1"/>
                </a:solidFill>
                <a:latin typeface="Open Sans"/>
                <a:ea typeface="Open Sans"/>
                <a:cs typeface="Open Sans"/>
                <a:sym typeface="Open Sans"/>
              </a:rPr>
              <a:t>Texas A&amp;M’s PEER Program</a:t>
            </a:r>
            <a:endParaRPr b="1" i="0" sz="5000" u="none" cap="none" strike="noStrike">
              <a:solidFill>
                <a:schemeClr val="lt1"/>
              </a:solidFill>
              <a:latin typeface="Open Sans"/>
              <a:ea typeface="Open Sans"/>
              <a:cs typeface="Open Sans"/>
              <a:sym typeface="Open Sans"/>
            </a:endParaRPr>
          </a:p>
        </p:txBody>
      </p:sp>
      <p:sp>
        <p:nvSpPr>
          <p:cNvPr id="57" name="Google Shape;57;p1"/>
          <p:cNvSpPr txBox="1"/>
          <p:nvPr/>
        </p:nvSpPr>
        <p:spPr>
          <a:xfrm>
            <a:off x="22633861" y="292900"/>
            <a:ext cx="4108800" cy="234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700" u="none" cap="none" strike="noStrike">
                <a:solidFill>
                  <a:schemeClr val="lt1"/>
                </a:solidFill>
                <a:latin typeface="Open Sans"/>
                <a:ea typeface="Open Sans"/>
                <a:cs typeface="Open Sans"/>
                <a:sym typeface="Open Sans"/>
              </a:rPr>
              <a:t>Team:  SE TEAM 11</a:t>
            </a:r>
            <a:endParaRPr b="0" i="0" sz="27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 sz="2700" u="none" cap="none" strike="noStrike">
                <a:solidFill>
                  <a:schemeClr val="lt1"/>
                </a:solidFill>
                <a:latin typeface="Open Sans"/>
                <a:ea typeface="Open Sans"/>
                <a:cs typeface="Open Sans"/>
                <a:sym typeface="Open Sans"/>
              </a:rPr>
              <a:t>Drake Johnson</a:t>
            </a:r>
            <a:endParaRPr sz="1700">
              <a:solidFill>
                <a:schemeClr val="lt1"/>
              </a:solidFill>
            </a:endParaRPr>
          </a:p>
          <a:p>
            <a:pPr indent="0" lvl="0" marL="0" marR="0" rtl="0" algn="l">
              <a:lnSpc>
                <a:spcPct val="100000"/>
              </a:lnSpc>
              <a:spcBef>
                <a:spcPts val="0"/>
              </a:spcBef>
              <a:spcAft>
                <a:spcPts val="0"/>
              </a:spcAft>
              <a:buClr>
                <a:srgbClr val="000000"/>
              </a:buClr>
              <a:buSzPts val="2400"/>
              <a:buFont typeface="Arial"/>
              <a:buNone/>
            </a:pPr>
            <a:r>
              <a:rPr b="0" i="0" lang="en" sz="2700" u="none" cap="none" strike="noStrike">
                <a:solidFill>
                  <a:schemeClr val="lt1"/>
                </a:solidFill>
                <a:latin typeface="Open Sans"/>
                <a:ea typeface="Open Sans"/>
                <a:cs typeface="Open Sans"/>
                <a:sym typeface="Open Sans"/>
              </a:rPr>
              <a:t>Mary Julian</a:t>
            </a:r>
            <a:endParaRPr sz="1700">
              <a:solidFill>
                <a:schemeClr val="lt1"/>
              </a:solidFill>
            </a:endParaRPr>
          </a:p>
          <a:p>
            <a:pPr indent="0" lvl="0" marL="0" marR="0" rtl="0" algn="l">
              <a:lnSpc>
                <a:spcPct val="100000"/>
              </a:lnSpc>
              <a:spcBef>
                <a:spcPts val="0"/>
              </a:spcBef>
              <a:spcAft>
                <a:spcPts val="0"/>
              </a:spcAft>
              <a:buClr>
                <a:srgbClr val="000000"/>
              </a:buClr>
              <a:buSzPts val="2400"/>
              <a:buFont typeface="Arial"/>
              <a:buNone/>
            </a:pPr>
            <a:r>
              <a:rPr b="0" i="0" lang="en" sz="2700" u="none" cap="none" strike="noStrike">
                <a:solidFill>
                  <a:schemeClr val="lt1"/>
                </a:solidFill>
                <a:latin typeface="Open Sans"/>
                <a:ea typeface="Open Sans"/>
                <a:cs typeface="Open Sans"/>
                <a:sym typeface="Open Sans"/>
              </a:rPr>
              <a:t>Aniket Patel</a:t>
            </a:r>
            <a:endParaRPr sz="1700">
              <a:solidFill>
                <a:schemeClr val="lt1"/>
              </a:solidFill>
            </a:endParaRPr>
          </a:p>
          <a:p>
            <a:pPr indent="0" lvl="0" marL="0" marR="0" rtl="0" algn="l">
              <a:lnSpc>
                <a:spcPct val="100000"/>
              </a:lnSpc>
              <a:spcBef>
                <a:spcPts val="0"/>
              </a:spcBef>
              <a:spcAft>
                <a:spcPts val="0"/>
              </a:spcAft>
              <a:buClr>
                <a:srgbClr val="000000"/>
              </a:buClr>
              <a:buSzPts val="2400"/>
              <a:buFont typeface="Arial"/>
              <a:buNone/>
            </a:pPr>
            <a:r>
              <a:rPr b="0" i="0" lang="en" sz="2700" u="none" cap="none" strike="noStrike">
                <a:solidFill>
                  <a:schemeClr val="lt1"/>
                </a:solidFill>
                <a:latin typeface="Open Sans"/>
                <a:ea typeface="Open Sans"/>
                <a:cs typeface="Open Sans"/>
                <a:sym typeface="Open Sans"/>
              </a:rPr>
              <a:t>Kaushal Tungaturthy</a:t>
            </a:r>
            <a:endParaRPr b="0" i="0" sz="1700" u="none" cap="none" strike="noStrike">
              <a:solidFill>
                <a:schemeClr val="lt1"/>
              </a:solidFill>
              <a:latin typeface="Arial"/>
              <a:ea typeface="Arial"/>
              <a:cs typeface="Arial"/>
              <a:sym typeface="Arial"/>
            </a:endParaRPr>
          </a:p>
        </p:txBody>
      </p:sp>
      <p:grpSp>
        <p:nvGrpSpPr>
          <p:cNvPr id="58" name="Google Shape;58;p1"/>
          <p:cNvGrpSpPr/>
          <p:nvPr/>
        </p:nvGrpSpPr>
        <p:grpSpPr>
          <a:xfrm>
            <a:off x="18597833" y="3203814"/>
            <a:ext cx="8017987" cy="3893717"/>
            <a:chOff x="5632312" y="1189775"/>
            <a:chExt cx="3305705" cy="3152297"/>
          </a:xfrm>
        </p:grpSpPr>
        <p:sp>
          <p:nvSpPr>
            <p:cNvPr id="59" name="Google Shape;59;p1"/>
            <p:cNvSpPr/>
            <p:nvPr/>
          </p:nvSpPr>
          <p:spPr>
            <a:xfrm>
              <a:off x="5632317" y="1189775"/>
              <a:ext cx="3305700" cy="669000"/>
            </a:xfrm>
            <a:prstGeom prst="chevron">
              <a:avLst>
                <a:gd fmla="val 50000" name="adj"/>
              </a:avLst>
            </a:prstGeom>
            <a:solidFill>
              <a:srgbClr val="C8C5AA"/>
            </a:solid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0"/>
                </a:spcAft>
                <a:buClr>
                  <a:srgbClr val="000000"/>
                </a:buClr>
                <a:buSzPts val="3800"/>
                <a:buFont typeface="Arial"/>
                <a:buNone/>
              </a:pPr>
              <a:r>
                <a:rPr b="0" i="0" lang="en" sz="3800" u="none" cap="none" strike="noStrike">
                  <a:solidFill>
                    <a:srgbClr val="FFFFFF"/>
                  </a:solidFill>
                  <a:latin typeface="Open Sans"/>
                  <a:ea typeface="Open Sans"/>
                  <a:cs typeface="Open Sans"/>
                  <a:sym typeface="Open Sans"/>
                </a:rPr>
                <a:t>Development and Production</a:t>
              </a:r>
              <a:endParaRPr b="0" i="0" sz="3800" u="none" cap="none" strike="noStrike">
                <a:solidFill>
                  <a:srgbClr val="FFFFFF"/>
                </a:solidFill>
                <a:latin typeface="Open Sans"/>
                <a:ea typeface="Open Sans"/>
                <a:cs typeface="Open Sans"/>
                <a:sym typeface="Open Sans"/>
              </a:endParaRPr>
            </a:p>
          </p:txBody>
        </p:sp>
        <p:sp>
          <p:nvSpPr>
            <p:cNvPr id="60" name="Google Shape;60;p1"/>
            <p:cNvSpPr txBox="1"/>
            <p:nvPr/>
          </p:nvSpPr>
          <p:spPr>
            <a:xfrm>
              <a:off x="5632312" y="1726372"/>
              <a:ext cx="3305700" cy="2615700"/>
            </a:xfrm>
            <a:prstGeom prst="rect">
              <a:avLst/>
            </a:prstGeom>
            <a:noFill/>
            <a:ln>
              <a:noFill/>
            </a:ln>
          </p:spPr>
          <p:txBody>
            <a:bodyPr anchorCtr="0" anchor="t"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Assigned roles and user stories accordingly</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Communicated with client, created and completed user stories, demo’ed game, &amp; recorded progress over 4 iterations</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Primarily BDD was done with manual testing</a:t>
              </a:r>
              <a:endParaRPr b="0" i="0" sz="3000" u="none" cap="none" strike="noStrike">
                <a:solidFill>
                  <a:schemeClr val="dk1"/>
                </a:solidFill>
                <a:latin typeface="Open Sans"/>
                <a:ea typeface="Open Sans"/>
                <a:cs typeface="Open Sans"/>
                <a:sym typeface="Open Sans"/>
              </a:endParaRPr>
            </a:p>
          </p:txBody>
        </p:sp>
      </p:grpSp>
      <p:grpSp>
        <p:nvGrpSpPr>
          <p:cNvPr id="61" name="Google Shape;61;p1"/>
          <p:cNvGrpSpPr/>
          <p:nvPr/>
        </p:nvGrpSpPr>
        <p:grpSpPr>
          <a:xfrm>
            <a:off x="474030" y="3203962"/>
            <a:ext cx="8467869" cy="3912910"/>
            <a:chOff x="0" y="1189989"/>
            <a:chExt cx="3546900" cy="3167834"/>
          </a:xfrm>
        </p:grpSpPr>
        <p:sp>
          <p:nvSpPr>
            <p:cNvPr id="62" name="Google Shape;62;p1"/>
            <p:cNvSpPr/>
            <p:nvPr/>
          </p:nvSpPr>
          <p:spPr>
            <a:xfrm>
              <a:off x="0" y="1189989"/>
              <a:ext cx="3546900" cy="669000"/>
            </a:xfrm>
            <a:prstGeom prst="homePlate">
              <a:avLst>
                <a:gd fmla="val 50000" name="adj"/>
              </a:avLst>
            </a:prstGeom>
            <a:solidFill>
              <a:srgbClr val="737162"/>
            </a:solid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Open Sans"/>
                  <a:ea typeface="Open Sans"/>
                  <a:cs typeface="Open Sans"/>
                  <a:sym typeface="Open Sans"/>
                </a:rPr>
                <a:t>Identify the Project</a:t>
              </a:r>
              <a:endParaRPr b="0" i="0" sz="4000" u="none" cap="none" strike="noStrike">
                <a:solidFill>
                  <a:srgbClr val="FFFFFF"/>
                </a:solidFill>
                <a:latin typeface="Open Sans"/>
                <a:ea typeface="Open Sans"/>
                <a:cs typeface="Open Sans"/>
                <a:sym typeface="Open Sans"/>
              </a:endParaRPr>
            </a:p>
          </p:txBody>
        </p:sp>
        <p:sp>
          <p:nvSpPr>
            <p:cNvPr id="63" name="Google Shape;63;p1"/>
            <p:cNvSpPr txBox="1"/>
            <p:nvPr/>
          </p:nvSpPr>
          <p:spPr>
            <a:xfrm>
              <a:off x="0" y="1742123"/>
              <a:ext cx="3546900" cy="2615700"/>
            </a:xfrm>
            <a:prstGeom prst="rect">
              <a:avLst/>
            </a:prstGeom>
            <a:noFill/>
            <a:ln>
              <a:noFill/>
            </a:ln>
          </p:spPr>
          <p:txBody>
            <a:bodyPr anchorCtr="0" anchor="t"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Given a list of potential projects and clients, we chose the top 3 that interested us, then client was assigned. </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Our client gave us the creative freedom on designing a vaccine hesitancy game</a:t>
              </a:r>
              <a:endParaRPr b="0" i="0" sz="3000" u="none" cap="none" strike="noStrike">
                <a:solidFill>
                  <a:schemeClr val="dk1"/>
                </a:solidFill>
                <a:latin typeface="Open Sans"/>
                <a:ea typeface="Open Sans"/>
                <a:cs typeface="Open Sans"/>
                <a:sym typeface="Open Sans"/>
              </a:endParaRPr>
            </a:p>
          </p:txBody>
        </p:sp>
      </p:grpSp>
      <p:grpSp>
        <p:nvGrpSpPr>
          <p:cNvPr id="64" name="Google Shape;64;p1"/>
          <p:cNvGrpSpPr/>
          <p:nvPr/>
        </p:nvGrpSpPr>
        <p:grpSpPr>
          <a:xfrm>
            <a:off x="9409190" y="3225988"/>
            <a:ext cx="8822927" cy="3893717"/>
            <a:chOff x="2944199" y="1189775"/>
            <a:chExt cx="3305705" cy="3152297"/>
          </a:xfrm>
        </p:grpSpPr>
        <p:sp>
          <p:nvSpPr>
            <p:cNvPr id="65" name="Google Shape;65;p1"/>
            <p:cNvSpPr/>
            <p:nvPr/>
          </p:nvSpPr>
          <p:spPr>
            <a:xfrm>
              <a:off x="2944204" y="1189775"/>
              <a:ext cx="3305700" cy="669000"/>
            </a:xfrm>
            <a:prstGeom prst="chevron">
              <a:avLst>
                <a:gd fmla="val 50000" name="adj"/>
              </a:avLst>
            </a:prstGeom>
            <a:solidFill>
              <a:srgbClr val="9C9A85"/>
            </a:solid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Open Sans"/>
                  <a:ea typeface="Open Sans"/>
                  <a:cs typeface="Open Sans"/>
                  <a:sym typeface="Open Sans"/>
                </a:rPr>
                <a:t>Defining User Stories</a:t>
              </a:r>
              <a:endParaRPr b="0" i="0" sz="4000" u="none" cap="none" strike="noStrike">
                <a:solidFill>
                  <a:srgbClr val="FFFFFF"/>
                </a:solidFill>
                <a:latin typeface="Open Sans"/>
                <a:ea typeface="Open Sans"/>
                <a:cs typeface="Open Sans"/>
                <a:sym typeface="Open Sans"/>
              </a:endParaRPr>
            </a:p>
          </p:txBody>
        </p:sp>
        <p:sp>
          <p:nvSpPr>
            <p:cNvPr id="66" name="Google Shape;66;p1"/>
            <p:cNvSpPr txBox="1"/>
            <p:nvPr/>
          </p:nvSpPr>
          <p:spPr>
            <a:xfrm>
              <a:off x="2944199" y="1726372"/>
              <a:ext cx="3305700" cy="2615700"/>
            </a:xfrm>
            <a:prstGeom prst="rect">
              <a:avLst/>
            </a:prstGeom>
            <a:noFill/>
            <a:ln>
              <a:noFill/>
            </a:ln>
          </p:spPr>
          <p:txBody>
            <a:bodyPr anchorCtr="0" anchor="t"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First meeting with client established the goal and key features of the project</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Met with client bi-weekly during the second half of semester to update on progress and obtain feedback</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Implemented client’s user stories mentioned and discussed features to improve</a:t>
              </a:r>
              <a:endParaRPr b="0" i="0" sz="3000" u="none" cap="none" strike="noStrike">
                <a:solidFill>
                  <a:schemeClr val="dk1"/>
                </a:solidFill>
                <a:latin typeface="Open Sans"/>
                <a:ea typeface="Open Sans"/>
                <a:cs typeface="Open Sans"/>
                <a:sym typeface="Open Sans"/>
              </a:endParaRPr>
            </a:p>
          </p:txBody>
        </p:sp>
      </p:grpSp>
      <p:grpSp>
        <p:nvGrpSpPr>
          <p:cNvPr id="67" name="Google Shape;67;p1"/>
          <p:cNvGrpSpPr/>
          <p:nvPr/>
        </p:nvGrpSpPr>
        <p:grpSpPr>
          <a:xfrm>
            <a:off x="462600" y="11362163"/>
            <a:ext cx="26257201" cy="4251062"/>
            <a:chOff x="462600" y="8489300"/>
            <a:chExt cx="26257201" cy="4251062"/>
          </a:xfrm>
        </p:grpSpPr>
        <p:sp>
          <p:nvSpPr>
            <p:cNvPr id="68" name="Google Shape;68;p1"/>
            <p:cNvSpPr/>
            <p:nvPr/>
          </p:nvSpPr>
          <p:spPr>
            <a:xfrm>
              <a:off x="462600" y="9359662"/>
              <a:ext cx="26257201" cy="33807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Create arcade style JavaScript-based games that can be deployed to PEER Program WordPress</a:t>
              </a:r>
              <a:r>
                <a:rPr lang="en" sz="3000">
                  <a:solidFill>
                    <a:schemeClr val="dk1"/>
                  </a:solidFill>
                  <a:latin typeface="Open Sans"/>
                  <a:ea typeface="Open Sans"/>
                  <a:cs typeface="Open Sans"/>
                  <a:sym typeface="Open Sans"/>
                </a:rPr>
                <a:t> site</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Games should do the following:</a:t>
              </a:r>
              <a:endParaRPr b="0" i="0" sz="3000" u="none" cap="none" strike="noStrike">
                <a:solidFill>
                  <a:schemeClr val="dk1"/>
                </a:solidFill>
                <a:latin typeface="Open Sans"/>
                <a:ea typeface="Open Sans"/>
                <a:cs typeface="Open Sans"/>
                <a:sym typeface="Open Sans"/>
              </a:endParaRPr>
            </a:p>
            <a:p>
              <a:pPr indent="-419100" lvl="1" marL="9144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Bring awareness towards benefits of vaccines, particularly that of COVID-19, for those who are vaccine hesitant</a:t>
              </a:r>
              <a:endParaRPr b="0" i="0" sz="3000" u="none" cap="none" strike="noStrike">
                <a:solidFill>
                  <a:schemeClr val="dk1"/>
                </a:solidFill>
                <a:latin typeface="Open Sans"/>
                <a:ea typeface="Open Sans"/>
                <a:cs typeface="Open Sans"/>
                <a:sym typeface="Open Sans"/>
              </a:endParaRPr>
            </a:p>
            <a:p>
              <a:pPr indent="-419100" lvl="1" marL="9144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Be fun to play with a theme around vaccines</a:t>
              </a:r>
              <a:endParaRPr b="0" i="0" sz="3000" u="none" cap="none" strike="noStrike">
                <a:solidFill>
                  <a:schemeClr val="dk1"/>
                </a:solidFill>
                <a:latin typeface="Open Sans"/>
                <a:ea typeface="Open Sans"/>
                <a:cs typeface="Open Sans"/>
                <a:sym typeface="Open Sans"/>
              </a:endParaRPr>
            </a:p>
            <a:p>
              <a:pPr indent="-419100" lvl="1" marL="9144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Be compatible and working on all major browsers on desktop and mobile  </a:t>
              </a:r>
              <a:endParaRPr b="0" i="0" sz="30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Open Sans"/>
                <a:ea typeface="Open Sans"/>
                <a:cs typeface="Open Sans"/>
                <a:sym typeface="Open Sans"/>
              </a:endParaRPr>
            </a:p>
          </p:txBody>
        </p:sp>
        <p:sp>
          <p:nvSpPr>
            <p:cNvPr id="69" name="Google Shape;69;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Problem to Solve</a:t>
              </a:r>
              <a:endParaRPr b="1" i="0" sz="2600" u="none" cap="none" strike="noStrike">
                <a:solidFill>
                  <a:srgbClr val="D9D9D9"/>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sp>
        <p:nvSpPr>
          <p:cNvPr id="70" name="Google Shape;70;p1"/>
          <p:cNvSpPr/>
          <p:nvPr/>
        </p:nvSpPr>
        <p:spPr>
          <a:xfrm>
            <a:off x="829926" y="30413550"/>
            <a:ext cx="5574300" cy="15141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chemeClr val="dk1"/>
                </a:solidFill>
                <a:latin typeface="Open Sans"/>
                <a:ea typeface="Open Sans"/>
                <a:cs typeface="Open Sans"/>
                <a:sym typeface="Open Sans"/>
              </a:rPr>
              <a:t>Arcade Page</a:t>
            </a:r>
            <a:endParaRPr b="1" i="0" sz="3600" u="none" cap="none" strike="noStrike">
              <a:solidFill>
                <a:schemeClr val="dk1"/>
              </a:solidFill>
              <a:latin typeface="Open Sans"/>
              <a:ea typeface="Open Sans"/>
              <a:cs typeface="Open Sans"/>
              <a:sym typeface="Open Sans"/>
            </a:endParaRPr>
          </a:p>
        </p:txBody>
      </p:sp>
      <p:sp>
        <p:nvSpPr>
          <p:cNvPr id="71" name="Google Shape;71;p1"/>
          <p:cNvSpPr/>
          <p:nvPr/>
        </p:nvSpPr>
        <p:spPr>
          <a:xfrm rot="740">
            <a:off x="20781756" y="30336992"/>
            <a:ext cx="5574300" cy="15141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lang="en" sz="3600">
                <a:solidFill>
                  <a:schemeClr val="dk1"/>
                </a:solidFill>
                <a:latin typeface="Open Sans"/>
                <a:ea typeface="Open Sans"/>
                <a:cs typeface="Open Sans"/>
                <a:sym typeface="Open Sans"/>
              </a:rPr>
              <a:t>Viral</a:t>
            </a:r>
            <a:r>
              <a:rPr b="1" i="0" lang="en" sz="3600" u="none" cap="none" strike="noStrike">
                <a:solidFill>
                  <a:schemeClr val="dk1"/>
                </a:solidFill>
                <a:latin typeface="Open Sans"/>
                <a:ea typeface="Open Sans"/>
                <a:cs typeface="Open Sans"/>
                <a:sym typeface="Open Sans"/>
              </a:rPr>
              <a:t> Invaders</a:t>
            </a:r>
            <a:endParaRPr b="1" i="0" sz="3600" u="none" cap="none" strike="noStrike">
              <a:solidFill>
                <a:schemeClr val="dk1"/>
              </a:solidFill>
              <a:latin typeface="Open Sans"/>
              <a:ea typeface="Open Sans"/>
              <a:cs typeface="Open Sans"/>
              <a:sym typeface="Open Sans"/>
            </a:endParaRPr>
          </a:p>
        </p:txBody>
      </p:sp>
      <p:sp>
        <p:nvSpPr>
          <p:cNvPr id="72" name="Google Shape;72;p1"/>
          <p:cNvSpPr/>
          <p:nvPr/>
        </p:nvSpPr>
        <p:spPr>
          <a:xfrm rot="185">
            <a:off x="7421626" y="30410497"/>
            <a:ext cx="5574300" cy="15138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chemeClr val="dk1"/>
                </a:solidFill>
                <a:latin typeface="Open Sans"/>
                <a:ea typeface="Open Sans"/>
                <a:cs typeface="Open Sans"/>
                <a:sym typeface="Open Sans"/>
              </a:rPr>
              <a:t>Game Page</a:t>
            </a:r>
            <a:endParaRPr b="1" i="0" sz="3600" u="none" cap="none" strike="noStrike">
              <a:solidFill>
                <a:schemeClr val="dk1"/>
              </a:solidFill>
              <a:latin typeface="Open Sans"/>
              <a:ea typeface="Open Sans"/>
              <a:cs typeface="Open Sans"/>
              <a:sym typeface="Open Sans"/>
            </a:endParaRPr>
          </a:p>
        </p:txBody>
      </p:sp>
      <p:sp>
        <p:nvSpPr>
          <p:cNvPr id="73" name="Google Shape;73;p1"/>
          <p:cNvSpPr/>
          <p:nvPr/>
        </p:nvSpPr>
        <p:spPr>
          <a:xfrm rot="370">
            <a:off x="14013250" y="30413700"/>
            <a:ext cx="5574300" cy="15138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chemeClr val="dk1"/>
                </a:solidFill>
                <a:latin typeface="Open Sans"/>
                <a:ea typeface="Open Sans"/>
                <a:cs typeface="Open Sans"/>
                <a:sym typeface="Open Sans"/>
              </a:rPr>
              <a:t>Vaccine Adventure</a:t>
            </a:r>
            <a:endParaRPr b="1" i="0" sz="3600" u="none" cap="none" strike="noStrike">
              <a:solidFill>
                <a:schemeClr val="dk1"/>
              </a:solidFill>
              <a:latin typeface="Open Sans"/>
              <a:ea typeface="Open Sans"/>
              <a:cs typeface="Open Sans"/>
              <a:sym typeface="Open Sans"/>
            </a:endParaRPr>
          </a:p>
        </p:txBody>
      </p:sp>
      <p:grpSp>
        <p:nvGrpSpPr>
          <p:cNvPr id="74" name="Google Shape;74;p1"/>
          <p:cNvGrpSpPr/>
          <p:nvPr/>
        </p:nvGrpSpPr>
        <p:grpSpPr>
          <a:xfrm>
            <a:off x="462600" y="7837625"/>
            <a:ext cx="26257201" cy="3215163"/>
            <a:chOff x="462600" y="8489300"/>
            <a:chExt cx="26257201" cy="3215163"/>
          </a:xfrm>
        </p:grpSpPr>
        <p:sp>
          <p:nvSpPr>
            <p:cNvPr id="75" name="Google Shape;75;p1"/>
            <p:cNvSpPr/>
            <p:nvPr/>
          </p:nvSpPr>
          <p:spPr>
            <a:xfrm>
              <a:off x="462600" y="9359663"/>
              <a:ext cx="26257201" cy="23448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Non-Profit Organization: The Partnership for Environmental Education &amp; Rural Health (PEER) Program at Texas A&amp;M College of Veterinary Medicine &amp; Biomedical Sciences (CVMBS)</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Client Name: Dr. Walker</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Stakeholders: PEER Program, students who will play the game, those stud</a:t>
              </a:r>
              <a:r>
                <a:rPr lang="en" sz="3000">
                  <a:solidFill>
                    <a:schemeClr val="dk1"/>
                  </a:solidFill>
                  <a:latin typeface="Open Sans"/>
                  <a:ea typeface="Open Sans"/>
                  <a:cs typeface="Open Sans"/>
                  <a:sym typeface="Open Sans"/>
                </a:rPr>
                <a:t>ent’s parents and guardians</a:t>
              </a:r>
              <a:endParaRPr b="0" i="0" sz="3000" u="none" cap="none" strike="noStrike">
                <a:solidFill>
                  <a:schemeClr val="dk1"/>
                </a:solidFill>
                <a:latin typeface="Open Sans"/>
                <a:ea typeface="Open Sans"/>
                <a:cs typeface="Open Sans"/>
                <a:sym typeface="Open Sans"/>
              </a:endParaRPr>
            </a:p>
          </p:txBody>
        </p:sp>
        <p:sp>
          <p:nvSpPr>
            <p:cNvPr id="76" name="Google Shape;76;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Our Client</a:t>
              </a:r>
              <a:endParaRPr b="0" i="0" sz="1400" u="none" cap="none" strike="noStrike">
                <a:solidFill>
                  <a:srgbClr val="000000"/>
                </a:solidFill>
                <a:latin typeface="Open Sans"/>
                <a:ea typeface="Open Sans"/>
                <a:cs typeface="Open Sans"/>
                <a:sym typeface="Open Sans"/>
              </a:endParaRPr>
            </a:p>
          </p:txBody>
        </p:sp>
      </p:grpSp>
      <p:grpSp>
        <p:nvGrpSpPr>
          <p:cNvPr id="77" name="Google Shape;77;p1"/>
          <p:cNvGrpSpPr/>
          <p:nvPr/>
        </p:nvGrpSpPr>
        <p:grpSpPr>
          <a:xfrm>
            <a:off x="184775" y="18552625"/>
            <a:ext cx="26278651" cy="3905288"/>
            <a:chOff x="462600" y="7799175"/>
            <a:chExt cx="26278651" cy="3905288"/>
          </a:xfrm>
        </p:grpSpPr>
        <p:sp>
          <p:nvSpPr>
            <p:cNvPr id="78" name="Google Shape;78;p1"/>
            <p:cNvSpPr/>
            <p:nvPr/>
          </p:nvSpPr>
          <p:spPr>
            <a:xfrm>
              <a:off x="462600" y="9359663"/>
              <a:ext cx="26257201" cy="23448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Arial"/>
                <a:buChar char="-"/>
              </a:pPr>
              <a:r>
                <a:rPr b="0" i="0" lang="en" sz="3000" u="none" cap="none" strike="noStrike">
                  <a:solidFill>
                    <a:schemeClr val="dk1"/>
                  </a:solidFill>
                  <a:latin typeface="Open Sans"/>
                  <a:ea typeface="Open Sans"/>
                  <a:cs typeface="Open Sans"/>
                  <a:sym typeface="Open Sans"/>
                </a:rPr>
                <a:t>JavaScript and Kaboom: Unfamiliarity with the ServerPress deployment lead to confusion, some crucial time spent on choosing a framework and learning and adjusting to a new environment.</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Arial"/>
                <a:buChar char="-"/>
              </a:pPr>
              <a:r>
                <a:rPr b="0" i="0" lang="en" sz="3000" u="none" cap="none" strike="noStrike">
                  <a:solidFill>
                    <a:schemeClr val="dk1"/>
                  </a:solidFill>
                  <a:latin typeface="Open Sans"/>
                  <a:ea typeface="Open Sans"/>
                  <a:cs typeface="Open Sans"/>
                  <a:sym typeface="Open Sans"/>
                </a:rPr>
                <a:t>User stories: </a:t>
              </a:r>
              <a:r>
                <a:rPr lang="en" sz="3000">
                  <a:solidFill>
                    <a:schemeClr val="dk1"/>
                  </a:solidFill>
                  <a:latin typeface="Open Sans"/>
                  <a:ea typeface="Open Sans"/>
                  <a:cs typeface="Open Sans"/>
                  <a:sym typeface="Open Sans"/>
                </a:rPr>
                <a:t>W</a:t>
              </a:r>
              <a:r>
                <a:rPr b="0" i="0" lang="en" sz="3000" u="none" cap="none" strike="noStrike">
                  <a:solidFill>
                    <a:schemeClr val="dk1"/>
                  </a:solidFill>
                  <a:latin typeface="Open Sans"/>
                  <a:ea typeface="Open Sans"/>
                  <a:cs typeface="Open Sans"/>
                  <a:sym typeface="Open Sans"/>
                </a:rPr>
                <a:t>e split user stories after sound discussion during every sprint meeting held weekly</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TDD/BDD: Tests are usually written before implementation, but for a game that was built with the Kaboom framework and had changing implementations depending on customer input, we couldn’t really do TDD. We had to have users manually test and document the features in the game because normal testing frameworks doesn’t work with phaser. Thus, less TDD and more BDD was used in testing.</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Time: Some user stories could not be implemented due to constraints of WordPress Server. We al</a:t>
              </a:r>
              <a:r>
                <a:rPr lang="en" sz="3000">
                  <a:solidFill>
                    <a:schemeClr val="dk1"/>
                  </a:solidFill>
                  <a:latin typeface="Open Sans"/>
                  <a:ea typeface="Open Sans"/>
                  <a:cs typeface="Open Sans"/>
                  <a:sym typeface="Open Sans"/>
                </a:rPr>
                <a:t>so were not able to add as many games to the </a:t>
              </a:r>
              <a:r>
                <a:rPr lang="en" sz="3000">
                  <a:solidFill>
                    <a:schemeClr val="dk1"/>
                  </a:solidFill>
                  <a:latin typeface="Open Sans"/>
                  <a:ea typeface="Open Sans"/>
                  <a:cs typeface="Open Sans"/>
                  <a:sym typeface="Open Sans"/>
                </a:rPr>
                <a:t>arcade</a:t>
              </a:r>
              <a:r>
                <a:rPr lang="en" sz="3000">
                  <a:solidFill>
                    <a:schemeClr val="dk1"/>
                  </a:solidFill>
                  <a:latin typeface="Open Sans"/>
                  <a:ea typeface="Open Sans"/>
                  <a:cs typeface="Open Sans"/>
                  <a:sym typeface="Open Sans"/>
                </a:rPr>
                <a:t> as originally planned.</a:t>
              </a:r>
              <a:endParaRPr b="0" i="0" sz="3000" u="none" cap="none" strike="noStrike">
                <a:solidFill>
                  <a:schemeClr val="dk1"/>
                </a:solidFill>
                <a:latin typeface="Open Sans"/>
                <a:ea typeface="Open Sans"/>
                <a:cs typeface="Open Sans"/>
                <a:sym typeface="Open Sans"/>
              </a:endParaRPr>
            </a:p>
          </p:txBody>
        </p:sp>
        <p:sp>
          <p:nvSpPr>
            <p:cNvPr id="79" name="Google Shape;79;p1"/>
            <p:cNvSpPr txBox="1"/>
            <p:nvPr/>
          </p:nvSpPr>
          <p:spPr>
            <a:xfrm>
              <a:off x="690750" y="7799175"/>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Challenges Encountered</a:t>
              </a:r>
              <a:endParaRPr b="1" i="0" sz="4200" u="none" cap="none" strike="noStrike">
                <a:solidFill>
                  <a:srgbClr val="EFEFEF"/>
                </a:solidFill>
                <a:latin typeface="Open Sans"/>
                <a:ea typeface="Open Sans"/>
                <a:cs typeface="Open Sans"/>
                <a:sym typeface="Open Sans"/>
              </a:endParaRPr>
            </a:p>
          </p:txBody>
        </p:sp>
      </p:grpSp>
      <p:grpSp>
        <p:nvGrpSpPr>
          <p:cNvPr id="80" name="Google Shape;80;p1"/>
          <p:cNvGrpSpPr/>
          <p:nvPr/>
        </p:nvGrpSpPr>
        <p:grpSpPr>
          <a:xfrm>
            <a:off x="462600" y="14981743"/>
            <a:ext cx="26257201" cy="3306382"/>
            <a:chOff x="462600" y="8148468"/>
            <a:chExt cx="26257201" cy="3306382"/>
          </a:xfrm>
        </p:grpSpPr>
        <p:sp>
          <p:nvSpPr>
            <p:cNvPr id="81" name="Google Shape;81;p1"/>
            <p:cNvSpPr/>
            <p:nvPr/>
          </p:nvSpPr>
          <p:spPr>
            <a:xfrm>
              <a:off x="462600" y="9359650"/>
              <a:ext cx="26257201" cy="20952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Player moves, shoots and kills converging enemy viruses</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Upgrading characters, collecting masks, presenting information related to vaccines  </a:t>
              </a:r>
              <a:endParaRPr>
                <a:solidFill>
                  <a:schemeClr val="dk1"/>
                </a:solidFill>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More viruses spawn, move faster, and are more difficult to kill as difficulty increases</a:t>
              </a:r>
              <a:endParaRPr b="0" i="0" sz="3000" u="none" cap="none" strike="noStrike">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b="0" i="0" lang="en" sz="3000" u="none" cap="none" strike="noStrike">
                  <a:solidFill>
                    <a:schemeClr val="dk1"/>
                  </a:solidFill>
                  <a:latin typeface="Open Sans"/>
                  <a:ea typeface="Open Sans"/>
                  <a:cs typeface="Open Sans"/>
                  <a:sym typeface="Open Sans"/>
                </a:rPr>
                <a:t>Win game after reaching the last level in Vaccine Adventure , lose game if the player succumbs to viruses in Vaccine Adventure or if the 4 lives player exhausts all the lives in </a:t>
              </a:r>
              <a:r>
                <a:rPr lang="en" sz="3000">
                  <a:solidFill>
                    <a:schemeClr val="dk1"/>
                  </a:solidFill>
                  <a:latin typeface="Open Sans"/>
                  <a:ea typeface="Open Sans"/>
                  <a:cs typeface="Open Sans"/>
                  <a:sym typeface="Open Sans"/>
                </a:rPr>
                <a:t>Viral</a:t>
              </a:r>
              <a:r>
                <a:rPr b="0" i="0" lang="en" sz="3000" u="none" cap="none" strike="noStrike">
                  <a:solidFill>
                    <a:schemeClr val="dk1"/>
                  </a:solidFill>
                  <a:latin typeface="Open Sans"/>
                  <a:ea typeface="Open Sans"/>
                  <a:cs typeface="Open Sans"/>
                  <a:sym typeface="Open Sans"/>
                </a:rPr>
                <a:t> Invaders</a:t>
              </a:r>
              <a:endParaRPr>
                <a:solidFill>
                  <a:schemeClr val="dk1"/>
                </a:solidFill>
              </a:endParaRPr>
            </a:p>
            <a:p>
              <a:pPr indent="0" lvl="0" marL="38100" marR="0" rtl="0" algn="l">
                <a:lnSpc>
                  <a:spcPct val="100000"/>
                </a:lnSpc>
                <a:spcBef>
                  <a:spcPts val="0"/>
                </a:spcBef>
                <a:spcAft>
                  <a:spcPts val="0"/>
                </a:spcAft>
                <a:buNone/>
              </a:pPr>
              <a:r>
                <a:t/>
              </a:r>
              <a:endParaRPr b="0" i="0" sz="3000" u="none" cap="none" strike="noStrike">
                <a:solidFill>
                  <a:schemeClr val="dk1"/>
                </a:solidFill>
                <a:latin typeface="Open Sans"/>
                <a:ea typeface="Open Sans"/>
                <a:cs typeface="Open Sans"/>
                <a:sym typeface="Open Sans"/>
              </a:endParaRPr>
            </a:p>
          </p:txBody>
        </p:sp>
        <p:sp>
          <p:nvSpPr>
            <p:cNvPr id="82" name="Google Shape;82;p1"/>
            <p:cNvSpPr txBox="1"/>
            <p:nvPr/>
          </p:nvSpPr>
          <p:spPr>
            <a:xfrm>
              <a:off x="462600" y="8148468"/>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Main Features Implemented</a:t>
              </a:r>
              <a:endParaRPr b="0" i="0" sz="1400" u="none" cap="none" strike="noStrike">
                <a:solidFill>
                  <a:srgbClr val="000000"/>
                </a:solidFill>
                <a:latin typeface="Open Sans"/>
                <a:ea typeface="Open Sans"/>
                <a:cs typeface="Open Sans"/>
                <a:sym typeface="Open Sans"/>
              </a:endParaRPr>
            </a:p>
          </p:txBody>
        </p:sp>
      </p:grpSp>
      <p:grpSp>
        <p:nvGrpSpPr>
          <p:cNvPr id="83" name="Google Shape;83;p1"/>
          <p:cNvGrpSpPr/>
          <p:nvPr/>
        </p:nvGrpSpPr>
        <p:grpSpPr>
          <a:xfrm>
            <a:off x="2869275" y="23416871"/>
            <a:ext cx="21366866" cy="1918416"/>
            <a:chOff x="710667" y="1323164"/>
            <a:chExt cx="7300918" cy="740844"/>
          </a:xfrm>
        </p:grpSpPr>
        <p:sp>
          <p:nvSpPr>
            <p:cNvPr id="84" name="Google Shape;84;p1"/>
            <p:cNvSpPr txBox="1"/>
            <p:nvPr/>
          </p:nvSpPr>
          <p:spPr>
            <a:xfrm>
              <a:off x="710667" y="1332308"/>
              <a:ext cx="2004300" cy="7317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137100" lIns="274275" spcFirstLastPara="1" rIns="274275" wrap="square" tIns="137100">
              <a:noAutofit/>
            </a:bodyPr>
            <a:lstStyle/>
            <a:p>
              <a:pPr indent="0" lvl="0" marL="0" marR="0" rtl="0" algn="r">
                <a:lnSpc>
                  <a:spcPct val="90000"/>
                </a:lnSpc>
                <a:spcBef>
                  <a:spcPts val="0"/>
                </a:spcBef>
                <a:spcAft>
                  <a:spcPts val="0"/>
                </a:spcAft>
                <a:buClr>
                  <a:srgbClr val="000000"/>
                </a:buClr>
                <a:buSzPts val="4800"/>
                <a:buFont typeface="Arial"/>
                <a:buNone/>
              </a:pPr>
              <a:r>
                <a:rPr b="0" i="0" lang="en" sz="4800" u="none" cap="none" strike="noStrike">
                  <a:solidFill>
                    <a:srgbClr val="FFFFFF"/>
                  </a:solidFill>
                  <a:latin typeface="Roboto Medium"/>
                  <a:ea typeface="Roboto Medium"/>
                  <a:cs typeface="Roboto Medium"/>
                  <a:sym typeface="Roboto Medium"/>
                </a:rPr>
                <a:t>Development Environment</a:t>
              </a:r>
              <a:endParaRPr b="0" i="0" sz="4800" u="none" cap="none" strike="noStrike">
                <a:solidFill>
                  <a:srgbClr val="FFFFFF"/>
                </a:solidFill>
                <a:latin typeface="Roboto Medium"/>
                <a:ea typeface="Roboto Medium"/>
                <a:cs typeface="Roboto Medium"/>
                <a:sym typeface="Roboto Medium"/>
              </a:endParaRPr>
            </a:p>
          </p:txBody>
        </p:sp>
        <p:sp>
          <p:nvSpPr>
            <p:cNvPr id="85" name="Google Shape;85;p1"/>
            <p:cNvSpPr/>
            <p:nvPr/>
          </p:nvSpPr>
          <p:spPr>
            <a:xfrm>
              <a:off x="2789785" y="1323164"/>
              <a:ext cx="5221800" cy="731700"/>
            </a:xfrm>
            <a:prstGeom prst="rect">
              <a:avLst/>
            </a:prstGeom>
            <a:solidFill>
              <a:srgbClr val="B7B7B7"/>
            </a:solidFill>
            <a:ln>
              <a:noFill/>
            </a:ln>
          </p:spPr>
          <p:txBody>
            <a:bodyPr anchorCtr="0" anchor="ctr" bIns="137100" lIns="274275" spcFirstLastPara="1" rIns="274275" wrap="square" tIns="137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2914389" y="1407440"/>
              <a:ext cx="4765800" cy="575400"/>
            </a:xfrm>
            <a:prstGeom prst="rect">
              <a:avLst/>
            </a:prstGeom>
            <a:solidFill>
              <a:srgbClr val="B7B7B7"/>
            </a:solidFill>
            <a:ln>
              <a:noFill/>
            </a:ln>
          </p:spPr>
          <p:txBody>
            <a:bodyPr anchorCtr="0" anchor="ctr" bIns="137100" lIns="274275" spcFirstLastPara="1" rIns="274275" wrap="square" tIns="137100">
              <a:noAutofit/>
            </a:bodyPr>
            <a:lstStyle/>
            <a:p>
              <a:pPr indent="-419100" lvl="0" marL="457200" marR="0" rtl="0" algn="l">
                <a:lnSpc>
                  <a:spcPct val="100000"/>
                </a:lnSpc>
                <a:spcBef>
                  <a:spcPts val="0"/>
                </a:spcBef>
                <a:spcAft>
                  <a:spcPts val="0"/>
                </a:spcAft>
                <a:buClr>
                  <a:schemeClr val="dk1"/>
                </a:buClr>
                <a:buSzPts val="3000"/>
                <a:buFont typeface="Arial"/>
                <a:buChar char="-"/>
              </a:pPr>
              <a:r>
                <a:rPr b="0" i="0" lang="en" sz="3000" u="none" cap="none" strike="noStrike">
                  <a:solidFill>
                    <a:schemeClr val="dk1"/>
                  </a:solidFill>
                  <a:latin typeface="Open Sans"/>
                  <a:ea typeface="Open Sans"/>
                  <a:cs typeface="Open Sans"/>
                  <a:sym typeface="Open Sans"/>
                </a:rPr>
                <a:t>Familiarity with the language, framework and development environment is important to have prior to development.</a:t>
              </a:r>
              <a:endParaRPr b="0" i="0" sz="14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Arial"/>
                <a:buChar char="-"/>
              </a:pPr>
              <a:r>
                <a:rPr b="0" i="0" lang="en" sz="3000" u="none" cap="none" strike="noStrike">
                  <a:solidFill>
                    <a:schemeClr val="dk1"/>
                  </a:solidFill>
                  <a:latin typeface="Open Sans"/>
                  <a:ea typeface="Open Sans"/>
                  <a:cs typeface="Open Sans"/>
                  <a:sym typeface="Open Sans"/>
                </a:rPr>
                <a:t>Communication with client and documenting helps us understand the client’s needs and stay on the right path.</a:t>
              </a:r>
              <a:endParaRPr b="0" i="0" sz="3600" u="none" cap="none" strike="noStrike">
                <a:solidFill>
                  <a:schemeClr val="dk1"/>
                </a:solidFill>
                <a:latin typeface="Roboto"/>
                <a:ea typeface="Roboto"/>
                <a:cs typeface="Roboto"/>
                <a:sym typeface="Roboto"/>
              </a:endParaRPr>
            </a:p>
          </p:txBody>
        </p:sp>
      </p:grpSp>
      <p:grpSp>
        <p:nvGrpSpPr>
          <p:cNvPr id="87" name="Google Shape;87;p1"/>
          <p:cNvGrpSpPr/>
          <p:nvPr/>
        </p:nvGrpSpPr>
        <p:grpSpPr>
          <a:xfrm>
            <a:off x="2880174" y="25605196"/>
            <a:ext cx="21366866" cy="2246017"/>
            <a:chOff x="710667" y="1323164"/>
            <a:chExt cx="7300918" cy="740844"/>
          </a:xfrm>
        </p:grpSpPr>
        <p:sp>
          <p:nvSpPr>
            <p:cNvPr id="88" name="Google Shape;88;p1"/>
            <p:cNvSpPr txBox="1"/>
            <p:nvPr/>
          </p:nvSpPr>
          <p:spPr>
            <a:xfrm>
              <a:off x="710667" y="1332308"/>
              <a:ext cx="2004300" cy="7317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137100" lIns="274275" spcFirstLastPara="1" rIns="274275" wrap="square" tIns="137100">
              <a:noAutofit/>
            </a:bodyPr>
            <a:lstStyle/>
            <a:p>
              <a:pPr indent="0" lvl="0" marL="0" marR="0" rtl="0" algn="r">
                <a:lnSpc>
                  <a:spcPct val="90000"/>
                </a:lnSpc>
                <a:spcBef>
                  <a:spcPts val="0"/>
                </a:spcBef>
                <a:spcAft>
                  <a:spcPts val="0"/>
                </a:spcAft>
                <a:buClr>
                  <a:srgbClr val="000000"/>
                </a:buClr>
                <a:buSzPts val="4800"/>
                <a:buFont typeface="Arial"/>
                <a:buNone/>
              </a:pPr>
              <a:r>
                <a:rPr b="0" i="0" lang="en" sz="4800" u="none" cap="none" strike="noStrike">
                  <a:solidFill>
                    <a:srgbClr val="FFFFFF"/>
                  </a:solidFill>
                  <a:latin typeface="Roboto Medium"/>
                  <a:ea typeface="Roboto Medium"/>
                  <a:cs typeface="Roboto Medium"/>
                  <a:sym typeface="Roboto Medium"/>
                </a:rPr>
                <a:t>Testing</a:t>
              </a:r>
              <a:endParaRPr b="0" i="0" sz="4800" u="none" cap="none" strike="noStrike">
                <a:solidFill>
                  <a:srgbClr val="FFFFFF"/>
                </a:solidFill>
                <a:latin typeface="Roboto Medium"/>
                <a:ea typeface="Roboto Medium"/>
                <a:cs typeface="Roboto Medium"/>
                <a:sym typeface="Roboto Medium"/>
              </a:endParaRPr>
            </a:p>
          </p:txBody>
        </p:sp>
        <p:sp>
          <p:nvSpPr>
            <p:cNvPr id="89" name="Google Shape;89;p1"/>
            <p:cNvSpPr/>
            <p:nvPr/>
          </p:nvSpPr>
          <p:spPr>
            <a:xfrm>
              <a:off x="2789785" y="1323164"/>
              <a:ext cx="5221800" cy="731700"/>
            </a:xfrm>
            <a:prstGeom prst="rect">
              <a:avLst/>
            </a:prstGeom>
            <a:solidFill>
              <a:srgbClr val="B7B7B7"/>
            </a:solidFill>
            <a:ln>
              <a:noFill/>
            </a:ln>
          </p:spPr>
          <p:txBody>
            <a:bodyPr anchorCtr="0" anchor="ctr" bIns="137100" lIns="274275" spcFirstLastPara="1" rIns="274275" wrap="square" tIns="1371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90" name="Google Shape;90;p1"/>
            <p:cNvSpPr txBox="1"/>
            <p:nvPr/>
          </p:nvSpPr>
          <p:spPr>
            <a:xfrm>
              <a:off x="2914389" y="1407440"/>
              <a:ext cx="4765800" cy="575400"/>
            </a:xfrm>
            <a:prstGeom prst="rect">
              <a:avLst/>
            </a:prstGeom>
            <a:solidFill>
              <a:srgbClr val="B7B7B7"/>
            </a:solidFill>
            <a:ln>
              <a:noFill/>
            </a:ln>
          </p:spPr>
          <p:txBody>
            <a:bodyPr anchorCtr="0" anchor="ctr" bIns="137100" lIns="274275" spcFirstLastPara="1" rIns="274275" wrap="square" tIns="137100">
              <a:noAutofit/>
            </a:bodyPr>
            <a:lstStyle/>
            <a:p>
              <a:pPr indent="-406400" lvl="0" marL="457200" marR="0" rtl="0" algn="l">
                <a:lnSpc>
                  <a:spcPct val="100000"/>
                </a:lnSpc>
                <a:spcBef>
                  <a:spcPts val="0"/>
                </a:spcBef>
                <a:spcAft>
                  <a:spcPts val="0"/>
                </a:spcAft>
                <a:buClr>
                  <a:schemeClr val="dk1"/>
                </a:buClr>
                <a:buSzPts val="2800"/>
                <a:buFont typeface="Open Sans"/>
                <a:buChar char="-"/>
              </a:pPr>
              <a:r>
                <a:rPr b="0" i="0" lang="en" sz="2800" u="none" cap="none" strike="noStrike">
                  <a:solidFill>
                    <a:schemeClr val="dk1"/>
                  </a:solidFill>
                  <a:latin typeface="Open Sans"/>
                  <a:ea typeface="Open Sans"/>
                  <a:cs typeface="Open Sans"/>
                  <a:sym typeface="Open Sans"/>
                </a:rPr>
                <a:t>Testing is essential in making the game works as implemented however since it’s not compatible with TDD, we had to manually test and use mostly BDD. Testing by playing the game makes sure the features work as implemented, makes finding glitches faster and also we gain knowledge on possible improvements to the game.</a:t>
              </a:r>
              <a:endParaRPr b="0" i="0" sz="3000" u="none" cap="none" strike="noStrike">
                <a:solidFill>
                  <a:schemeClr val="dk1"/>
                </a:solidFill>
                <a:latin typeface="Open Sans"/>
                <a:ea typeface="Open Sans"/>
                <a:cs typeface="Open Sans"/>
                <a:sym typeface="Open Sans"/>
              </a:endParaRPr>
            </a:p>
          </p:txBody>
        </p:sp>
      </p:grpSp>
      <p:grpSp>
        <p:nvGrpSpPr>
          <p:cNvPr id="91" name="Google Shape;91;p1"/>
          <p:cNvGrpSpPr/>
          <p:nvPr/>
        </p:nvGrpSpPr>
        <p:grpSpPr>
          <a:xfrm>
            <a:off x="2869275" y="27969414"/>
            <a:ext cx="21366866" cy="1918416"/>
            <a:chOff x="710667" y="1323164"/>
            <a:chExt cx="7300918" cy="740844"/>
          </a:xfrm>
        </p:grpSpPr>
        <p:sp>
          <p:nvSpPr>
            <p:cNvPr id="92" name="Google Shape;92;p1"/>
            <p:cNvSpPr txBox="1"/>
            <p:nvPr/>
          </p:nvSpPr>
          <p:spPr>
            <a:xfrm>
              <a:off x="710667" y="1332308"/>
              <a:ext cx="2004300" cy="7317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137100" lIns="274275" spcFirstLastPara="1" rIns="274275" wrap="square" tIns="137100">
              <a:noAutofit/>
            </a:bodyPr>
            <a:lstStyle/>
            <a:p>
              <a:pPr indent="0" lvl="0" marL="0" marR="0" rtl="0" algn="r">
                <a:lnSpc>
                  <a:spcPct val="90000"/>
                </a:lnSpc>
                <a:spcBef>
                  <a:spcPts val="0"/>
                </a:spcBef>
                <a:spcAft>
                  <a:spcPts val="0"/>
                </a:spcAft>
                <a:buClr>
                  <a:srgbClr val="000000"/>
                </a:buClr>
                <a:buSzPts val="4800"/>
                <a:buFont typeface="Arial"/>
                <a:buNone/>
              </a:pPr>
              <a:r>
                <a:rPr b="0" i="0" lang="en" sz="4800" u="none" cap="none" strike="noStrike">
                  <a:solidFill>
                    <a:srgbClr val="FFFFFF"/>
                  </a:solidFill>
                  <a:latin typeface="Roboto Medium"/>
                  <a:ea typeface="Roboto Medium"/>
                  <a:cs typeface="Roboto Medium"/>
                  <a:sym typeface="Roboto Medium"/>
                </a:rPr>
                <a:t>Prioritization</a:t>
              </a:r>
              <a:endParaRPr b="0" i="0" sz="4800" u="none" cap="none" strike="noStrike">
                <a:solidFill>
                  <a:srgbClr val="FFFFFF"/>
                </a:solidFill>
                <a:latin typeface="Roboto Medium"/>
                <a:ea typeface="Roboto Medium"/>
                <a:cs typeface="Roboto Medium"/>
                <a:sym typeface="Roboto Medium"/>
              </a:endParaRPr>
            </a:p>
          </p:txBody>
        </p:sp>
        <p:sp>
          <p:nvSpPr>
            <p:cNvPr id="93" name="Google Shape;93;p1"/>
            <p:cNvSpPr/>
            <p:nvPr/>
          </p:nvSpPr>
          <p:spPr>
            <a:xfrm>
              <a:off x="2789785" y="1323164"/>
              <a:ext cx="5221800" cy="731700"/>
            </a:xfrm>
            <a:prstGeom prst="rect">
              <a:avLst/>
            </a:prstGeom>
            <a:solidFill>
              <a:srgbClr val="B7B7B7"/>
            </a:solidFill>
            <a:ln>
              <a:noFill/>
            </a:ln>
          </p:spPr>
          <p:txBody>
            <a:bodyPr anchorCtr="0" anchor="ctr" bIns="137100" lIns="274275" spcFirstLastPara="1" rIns="274275" wrap="square" tIns="137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2914389" y="1407440"/>
              <a:ext cx="4765800" cy="575400"/>
            </a:xfrm>
            <a:prstGeom prst="rect">
              <a:avLst/>
            </a:prstGeom>
            <a:solidFill>
              <a:srgbClr val="B7B7B7"/>
            </a:solidFill>
            <a:ln>
              <a:noFill/>
            </a:ln>
          </p:spPr>
          <p:txBody>
            <a:bodyPr anchorCtr="0" anchor="ctr" bIns="137100" lIns="274275" spcFirstLastPara="1" rIns="274275" wrap="square" tIns="137100">
              <a:noAutofit/>
            </a:bodyPr>
            <a:lstStyle/>
            <a:p>
              <a:pPr indent="-419100" lvl="0" marL="457200" marR="0" rtl="0" algn="l">
                <a:lnSpc>
                  <a:spcPct val="100000"/>
                </a:lnSpc>
                <a:spcBef>
                  <a:spcPts val="0"/>
                </a:spcBef>
                <a:spcAft>
                  <a:spcPts val="0"/>
                </a:spcAft>
                <a:buClr>
                  <a:schemeClr val="dk1"/>
                </a:buClr>
                <a:buSzPts val="3000"/>
                <a:buFont typeface="Open Sans"/>
                <a:buChar char="-"/>
              </a:pPr>
              <a:r>
                <a:rPr lang="en" sz="3000">
                  <a:solidFill>
                    <a:schemeClr val="dk1"/>
                  </a:solidFill>
                  <a:latin typeface="Open Sans"/>
                  <a:ea typeface="Open Sans"/>
                  <a:cs typeface="Open Sans"/>
                  <a:sym typeface="Open Sans"/>
                </a:rPr>
                <a:t>We prioritized a smooth user experience that works on multiple displays and browsers versus having a large amount of games.</a:t>
              </a:r>
              <a:endParaRPr sz="3000">
                <a:solidFill>
                  <a:schemeClr val="dk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dk1"/>
                </a:buClr>
                <a:buSzPts val="3000"/>
                <a:buFont typeface="Open Sans"/>
                <a:buChar char="-"/>
              </a:pPr>
              <a:r>
                <a:rPr lang="en" sz="3000">
                  <a:solidFill>
                    <a:schemeClr val="dk1"/>
                  </a:solidFill>
                  <a:latin typeface="Open Sans"/>
                  <a:ea typeface="Open Sans"/>
                  <a:cs typeface="Open Sans"/>
                  <a:sym typeface="Open Sans"/>
                </a:rPr>
                <a:t>We prioritized ‘gamifying’ the experience of measures required to stop the spread of viruses.</a:t>
              </a:r>
              <a:endParaRPr sz="3000">
                <a:solidFill>
                  <a:schemeClr val="dk1"/>
                </a:solidFill>
                <a:latin typeface="Open Sans"/>
                <a:ea typeface="Open Sans"/>
                <a:cs typeface="Open Sans"/>
                <a:sym typeface="Open Sans"/>
              </a:endParaRPr>
            </a:p>
          </p:txBody>
        </p:sp>
      </p:grpSp>
      <p:pic>
        <p:nvPicPr>
          <p:cNvPr id="95" name="Google Shape;95;p1"/>
          <p:cNvPicPr preferRelativeResize="0"/>
          <p:nvPr/>
        </p:nvPicPr>
        <p:blipFill rotWithShape="1">
          <a:blip r:embed="rId4">
            <a:alphaModFix/>
          </a:blip>
          <a:srcRect b="0" l="0" r="0" t="0"/>
          <a:stretch/>
        </p:blipFill>
        <p:spPr>
          <a:xfrm>
            <a:off x="14451326" y="31851701"/>
            <a:ext cx="5884303" cy="4401625"/>
          </a:xfrm>
          <a:prstGeom prst="rect">
            <a:avLst/>
          </a:prstGeom>
          <a:noFill/>
          <a:ln>
            <a:noFill/>
          </a:ln>
        </p:spPr>
      </p:pic>
      <p:pic>
        <p:nvPicPr>
          <p:cNvPr id="96" name="Google Shape;96;p1"/>
          <p:cNvPicPr preferRelativeResize="0"/>
          <p:nvPr/>
        </p:nvPicPr>
        <p:blipFill>
          <a:blip r:embed="rId5">
            <a:alphaModFix/>
          </a:blip>
          <a:stretch>
            <a:fillRect/>
          </a:stretch>
        </p:blipFill>
        <p:spPr>
          <a:xfrm>
            <a:off x="8140200" y="31851700"/>
            <a:ext cx="5994600" cy="4401621"/>
          </a:xfrm>
          <a:prstGeom prst="rect">
            <a:avLst/>
          </a:prstGeom>
          <a:noFill/>
          <a:ln>
            <a:noFill/>
          </a:ln>
        </p:spPr>
      </p:pic>
      <p:pic>
        <p:nvPicPr>
          <p:cNvPr id="97" name="Google Shape;97;p1"/>
          <p:cNvPicPr preferRelativeResize="0"/>
          <p:nvPr/>
        </p:nvPicPr>
        <p:blipFill>
          <a:blip r:embed="rId6">
            <a:alphaModFix/>
          </a:blip>
          <a:stretch>
            <a:fillRect/>
          </a:stretch>
        </p:blipFill>
        <p:spPr>
          <a:xfrm>
            <a:off x="20652159" y="31851709"/>
            <a:ext cx="6250938" cy="3912925"/>
          </a:xfrm>
          <a:prstGeom prst="rect">
            <a:avLst/>
          </a:prstGeom>
          <a:noFill/>
          <a:ln>
            <a:noFill/>
          </a:ln>
        </p:spPr>
      </p:pic>
      <p:pic>
        <p:nvPicPr>
          <p:cNvPr id="98" name="Google Shape;98;p1"/>
          <p:cNvPicPr preferRelativeResize="0"/>
          <p:nvPr/>
        </p:nvPicPr>
        <p:blipFill>
          <a:blip r:embed="rId7">
            <a:alphaModFix/>
          </a:blip>
          <a:stretch>
            <a:fillRect/>
          </a:stretch>
        </p:blipFill>
        <p:spPr>
          <a:xfrm>
            <a:off x="315422" y="31851700"/>
            <a:ext cx="7824775" cy="262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